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Relationships xmlns="http://schemas.openxmlformats.org/package/2006/relationships">
    <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94" r:id="rId5"/>
    <p:sldId id="266" r:id="rId6"/>
    <p:sldId id="297" r:id="rId7"/>
    <p:sldId id="343" r:id="rId8"/>
    <p:sldId id="345" r:id="rId9"/>
    <p:sldId id="346" r:id="rId10"/>
    <p:sldId id="348" r:id="rId11"/>
    <p:sldId id="344" r:id="rId12"/>
    <p:sldId id="347" r:id="rId13"/>
    <p:sldId id="295" r:id="rId14"/>
    <p:sldId id="271" r:id="rId15"/>
    <p:sldId id="336" r:id="rId16"/>
    <p:sldId id="337" r:id="rId17"/>
    <p:sldId id="338" r:id="rId18"/>
    <p:sldId id="339" r:id="rId19"/>
    <p:sldId id="340" r:id="rId20"/>
    <p:sldId id="341" r:id="rId21"/>
    <p:sldId id="325" r:id="rId22"/>
    <p:sldId id="326" r:id="rId23"/>
    <p:sldId id="327" r:id="rId24"/>
    <p:sldId id="275" r:id="rId25"/>
    <p:sldId id="276" r:id="rId26"/>
    <p:sldId id="277" r:id="rId27"/>
    <p:sldId id="278" r:id="rId28"/>
    <p:sldId id="279" r:id="rId29"/>
    <p:sldId id="280" r:id="rId30"/>
    <p:sldId id="281" r:id="rId31"/>
    <p:sldId id="328" r:id="rId32"/>
    <p:sldId id="282" r:id="rId33"/>
    <p:sldId id="283" r:id="rId34"/>
    <p:sldId id="284" r:id="rId35"/>
    <p:sldId id="285" r:id="rId36"/>
    <p:sldId id="329" r:id="rId37"/>
    <p:sldId id="330" r:id="rId38"/>
    <p:sldId id="332" r:id="rId39"/>
    <p:sldId id="331" r:id="rId40"/>
    <p:sldId id="353" r:id="rId41"/>
    <p:sldId id="362" r:id="rId42"/>
    <p:sldId id="369" r:id="rId43"/>
    <p:sldId id="333" r:id="rId44"/>
    <p:sldId id="335"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C1A4"/>
    <a:srgbClr val="4BACC6"/>
    <a:srgbClr val="0E7FB7"/>
    <a:srgbClr val="B9D5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6429" autoAdjust="0"/>
  </p:normalViewPr>
  <p:slideViewPr>
    <p:cSldViewPr>
      <p:cViewPr varScale="1">
        <p:scale>
          <a:sx n="77" d="100"/>
          <a:sy n="77" d="100"/>
        </p:scale>
        <p:origin x="108" y="426"/>
      </p:cViewPr>
      <p:guideLst>
        <p:guide orient="horz" pos="1620"/>
        <p:guide pos="2880"/>
      </p:guideLst>
    </p:cSldViewPr>
  </p:slideViewPr>
  <p:outlineViewPr>
    <p:cViewPr>
      <p:scale>
        <a:sx n="100" d="100"/>
        <a:sy n="100" d="100"/>
      </p:scale>
      <p:origin x="0" y="0"/>
    </p:cViewPr>
  </p:outlineViewPr>
  <p:notesTextViewPr>
    <p:cViewPr>
      <p:scale>
        <a:sx n="1" d="1"/>
        <a:sy n="1" d="1"/>
      </p:scale>
      <p:origin x="0" y="0"/>
    </p:cViewPr>
  </p:notesTextViewPr>
  <p:sorterViewPr>
    <p:cViewPr>
      <p:scale>
        <a:sx n="95" d="100"/>
        <a:sy n="9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__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45C1A4"/>
              </a:solidFill>
            </c:spPr>
          </c:dPt>
          <c:dPt>
            <c:idx val="1"/>
            <c:bubble3D val="0"/>
            <c:spPr>
              <a:solidFill>
                <a:srgbClr val="B9D51F"/>
              </a:solidFill>
            </c:spPr>
          </c:dPt>
          <c:dPt>
            <c:idx val="2"/>
            <c:bubble3D val="0"/>
            <c:spPr>
              <a:solidFill>
                <a:srgbClr val="4BACC6"/>
              </a:solidFill>
            </c:spPr>
          </c:dPt>
          <c:dPt>
            <c:idx val="3"/>
            <c:bubble3D val="0"/>
            <c:spPr>
              <a:solidFill>
                <a:srgbClr val="0E7FB7"/>
              </a:solidFill>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8</c:v>
                </c:pt>
                <c:pt idx="1">
                  <c:v>5</c:v>
                </c:pt>
                <c:pt idx="2">
                  <c:v>7</c:v>
                </c:pt>
                <c:pt idx="3">
                  <c:v>12</c:v>
                </c:pt>
              </c:numCache>
            </c:numRef>
          </c:val>
        </c:ser>
        <c:dLbls>
          <c:showLegendKey val="0"/>
          <c:showVal val="0"/>
          <c:showCatName val="0"/>
          <c:showSerName val="0"/>
          <c:showPercent val="0"/>
          <c:showBubbleSize val="0"/>
          <c:showLeaderLines val="0"/>
        </c:dLbls>
        <c:firstSliceAng val="0"/>
        <c:holeSize val="67"/>
      </c:doughnutChart>
    </c:plotArea>
    <c:plotVisOnly val="1"/>
    <c:dispBlanksAs val="zero"/>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E7FB7"/>
              </a:solidFill>
            </c:spPr>
          </c:dPt>
          <c:dPt>
            <c:idx val="1"/>
            <c:bubble3D val="0"/>
            <c:spPr>
              <a:solidFill>
                <a:srgbClr val="45C1A4"/>
              </a:solidFill>
            </c:spPr>
          </c:dPt>
          <c:dPt>
            <c:idx val="2"/>
            <c:bubble3D val="0"/>
            <c:spPr>
              <a:solidFill>
                <a:srgbClr val="4BACC6"/>
              </a:solidFill>
            </c:spPr>
          </c:dPt>
          <c:dPt>
            <c:idx val="3"/>
            <c:bubble3D val="0"/>
            <c:spPr>
              <a:solidFill>
                <a:srgbClr val="B9D51F"/>
              </a:solidFill>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3.5</c:v>
                </c:pt>
                <c:pt idx="2">
                  <c:v>2</c:v>
                </c:pt>
                <c:pt idx="3">
                  <c:v>1.5</c:v>
                </c:pt>
              </c:numCache>
            </c:numRef>
          </c:val>
        </c:ser>
        <c:dLbls>
          <c:showLegendKey val="0"/>
          <c:showVal val="0"/>
          <c:showCatName val="0"/>
          <c:showSerName val="0"/>
          <c:showPercent val="0"/>
          <c:showBubbleSize val="0"/>
          <c:showLeaderLines val="0"/>
        </c:dLbls>
        <c:firstSliceAng val="0"/>
        <c:holeSize val="64"/>
      </c:doughnutChart>
    </c:plotArea>
    <c:plotVisOnly val="1"/>
    <c:dispBlanksAs val="zero"/>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4BACC6"/>
            </a:solidFill>
          </c:spPr>
          <c:invertIfNegative val="0"/>
          <c:cat>
            <c:strRef>
              <c:f>Sheet1!$A$2:$A$6</c:f>
              <c:strCache>
                <c:ptCount val="5"/>
                <c:pt idx="0">
                  <c:v>Factory</c:v>
                </c:pt>
                <c:pt idx="1">
                  <c:v>Home</c:v>
                </c:pt>
                <c:pt idx="2">
                  <c:v>Office</c:v>
                </c:pt>
                <c:pt idx="3">
                  <c:v>Warehouse</c:v>
                </c:pt>
                <c:pt idx="4">
                  <c:v>Shop</c:v>
                </c:pt>
              </c:strCache>
            </c:strRef>
          </c:cat>
          <c:val>
            <c:numRef>
              <c:f>Sheet1!$B$2:$B$6</c:f>
              <c:numCache>
                <c:formatCode>General</c:formatCode>
                <c:ptCount val="5"/>
                <c:pt idx="0">
                  <c:v>4.3</c:v>
                </c:pt>
                <c:pt idx="1">
                  <c:v>2.5</c:v>
                </c:pt>
                <c:pt idx="2">
                  <c:v>3.5</c:v>
                </c:pt>
                <c:pt idx="3">
                  <c:v>4.5</c:v>
                </c:pt>
                <c:pt idx="4">
                  <c:v>4.3</c:v>
                </c:pt>
              </c:numCache>
            </c:numRef>
          </c:val>
        </c:ser>
        <c:dLbls>
          <c:showLegendKey val="0"/>
          <c:showVal val="0"/>
          <c:showCatName val="0"/>
          <c:showSerName val="0"/>
          <c:showPercent val="0"/>
          <c:showBubbleSize val="0"/>
        </c:dLbls>
        <c:gapWidth val="150"/>
        <c:axId val="346368272"/>
        <c:axId val="346368832"/>
      </c:barChart>
      <c:catAx>
        <c:axId val="346368272"/>
        <c:scaling>
          <c:orientation val="minMax"/>
        </c:scaling>
        <c:delete val="0"/>
        <c:axPos val="b"/>
        <c:numFmt formatCode="General" sourceLinked="1"/>
        <c:majorTickMark val="out"/>
        <c:minorTickMark val="none"/>
        <c:tickLblPos val="nextTo"/>
        <c:txPr>
          <a:bodyPr/>
          <a:lstStyle/>
          <a:p>
            <a:pPr>
              <a:defRPr lang="en-US" sz="1200" b="1">
                <a:solidFill>
                  <a:schemeClr val="bg1">
                    <a:lumMod val="50000"/>
                  </a:schemeClr>
                </a:solidFill>
                <a:latin typeface="Open Sans" pitchFamily="34" charset="0"/>
                <a:ea typeface="Open Sans" pitchFamily="34" charset="0"/>
                <a:cs typeface="Open Sans" pitchFamily="34" charset="0"/>
              </a:defRPr>
            </a:pPr>
            <a:endParaRPr lang="zh-CN"/>
          </a:p>
        </c:txPr>
        <c:crossAx val="346368832"/>
        <c:crosses val="autoZero"/>
        <c:auto val="1"/>
        <c:lblAlgn val="ctr"/>
        <c:lblOffset val="100"/>
        <c:noMultiLvlLbl val="0"/>
      </c:catAx>
      <c:valAx>
        <c:axId val="346368832"/>
        <c:scaling>
          <c:orientation val="minMax"/>
        </c:scaling>
        <c:delete val="1"/>
        <c:axPos val="l"/>
        <c:numFmt formatCode="General" sourceLinked="1"/>
        <c:majorTickMark val="out"/>
        <c:minorTickMark val="none"/>
        <c:tickLblPos val="nextTo"/>
        <c:crossAx val="34636827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0E7FB7"/>
            </a:solidFill>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c:v>
                </c:pt>
                <c:pt idx="1">
                  <c:v>5</c:v>
                </c:pt>
                <c:pt idx="2">
                  <c:v>2</c:v>
                </c:pt>
              </c:numCache>
            </c:numRef>
          </c:val>
        </c:ser>
        <c:ser>
          <c:idx val="1"/>
          <c:order val="1"/>
          <c:tx>
            <c:strRef>
              <c:f>Sheet1!$C$1</c:f>
              <c:strCache>
                <c:ptCount val="1"/>
                <c:pt idx="0">
                  <c:v>Series 2</c:v>
                </c:pt>
              </c:strCache>
            </c:strRef>
          </c:tx>
          <c:spPr>
            <a:solidFill>
              <a:srgbClr val="4BACC6"/>
            </a:solidFill>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3</c:v>
                </c:pt>
                <c:pt idx="1">
                  <c:v>3</c:v>
                </c:pt>
                <c:pt idx="2">
                  <c:v>5</c:v>
                </c:pt>
              </c:numCache>
            </c:numRef>
          </c:val>
        </c:ser>
        <c:ser>
          <c:idx val="2"/>
          <c:order val="2"/>
          <c:tx>
            <c:strRef>
              <c:f>Sheet1!$D$1</c:f>
              <c:strCache>
                <c:ptCount val="1"/>
                <c:pt idx="0">
                  <c:v>Series 3</c:v>
                </c:pt>
              </c:strCache>
            </c:strRef>
          </c:tx>
          <c:spPr>
            <a:solidFill>
              <a:srgbClr val="B9D51F"/>
            </a:solidFill>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2</c:v>
                </c:pt>
                <c:pt idx="2">
                  <c:v>3</c:v>
                </c:pt>
              </c:numCache>
            </c:numRef>
          </c:val>
        </c:ser>
        <c:dLbls>
          <c:showLegendKey val="0"/>
          <c:showVal val="0"/>
          <c:showCatName val="0"/>
          <c:showSerName val="0"/>
          <c:showPercent val="0"/>
          <c:showBubbleSize val="0"/>
        </c:dLbls>
        <c:gapWidth val="150"/>
        <c:overlap val="100"/>
        <c:axId val="345615408"/>
        <c:axId val="345615968"/>
      </c:barChart>
      <c:catAx>
        <c:axId val="345615408"/>
        <c:scaling>
          <c:orientation val="minMax"/>
        </c:scaling>
        <c:delete val="1"/>
        <c:axPos val="l"/>
        <c:numFmt formatCode="General" sourceLinked="0"/>
        <c:majorTickMark val="out"/>
        <c:minorTickMark val="none"/>
        <c:tickLblPos val="nextTo"/>
        <c:crossAx val="345615968"/>
        <c:crosses val="autoZero"/>
        <c:auto val="1"/>
        <c:lblAlgn val="ctr"/>
        <c:lblOffset val="100"/>
        <c:noMultiLvlLbl val="0"/>
      </c:catAx>
      <c:valAx>
        <c:axId val="345615968"/>
        <c:scaling>
          <c:orientation val="minMax"/>
        </c:scaling>
        <c:delete val="1"/>
        <c:axPos val="b"/>
        <c:numFmt formatCode="0%" sourceLinked="1"/>
        <c:majorTickMark val="out"/>
        <c:minorTickMark val="none"/>
        <c:tickLblPos val="nextTo"/>
        <c:crossAx val="345615408"/>
        <c:crosses val="autoZero"/>
        <c:crossBetween val="between"/>
      </c:valAx>
      <c:spPr>
        <a:noFill/>
        <a:ln w="25400">
          <a:noFill/>
        </a:ln>
      </c:spPr>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E7FB7"/>
              </a:solidFill>
            </c:spPr>
          </c:dPt>
          <c:dPt>
            <c:idx val="1"/>
            <c:bubble3D val="0"/>
            <c:spPr>
              <a:solidFill>
                <a:srgbClr val="45C1A4"/>
              </a:solidFill>
            </c:spPr>
          </c:dPt>
          <c:dPt>
            <c:idx val="2"/>
            <c:bubble3D val="0"/>
            <c:spPr>
              <a:solidFill>
                <a:srgbClr val="4BACC6"/>
              </a:solidFill>
            </c:spPr>
          </c:dPt>
          <c:dPt>
            <c:idx val="3"/>
            <c:bubble3D val="0"/>
            <c:spPr>
              <a:solidFill>
                <a:srgbClr val="B9D51F"/>
              </a:solidFill>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3</c:v>
                </c:pt>
                <c:pt idx="1">
                  <c:v>3</c:v>
                </c:pt>
                <c:pt idx="2">
                  <c:v>3</c:v>
                </c:pt>
                <c:pt idx="3">
                  <c:v>3</c:v>
                </c:pt>
              </c:numCache>
            </c:numRef>
          </c:val>
        </c:ser>
        <c:dLbls>
          <c:showLegendKey val="0"/>
          <c:showVal val="0"/>
          <c:showCatName val="0"/>
          <c:showSerName val="0"/>
          <c:showPercent val="0"/>
          <c:showBubbleSize val="0"/>
          <c:showLeaderLines val="0"/>
        </c:dLbls>
        <c:firstSliceAng val="0"/>
        <c:holeSize val="54"/>
      </c:doughnutChart>
    </c:plotArea>
    <c:plotVisOnly val="1"/>
    <c:dispBlanksAs val="zero"/>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dPt>
            <c:idx val="0"/>
            <c:bubble3D val="0"/>
            <c:spPr>
              <a:solidFill>
                <a:srgbClr val="0E7FB7"/>
              </a:solidFill>
            </c:spPr>
          </c:dPt>
          <c:dPt>
            <c:idx val="1"/>
            <c:bubble3D val="0"/>
            <c:spPr>
              <a:solidFill>
                <a:schemeClr val="bg1">
                  <a:lumMod val="75000"/>
                  <a:alpha val="65000"/>
                </a:schemeClr>
              </a:solidFill>
            </c:spPr>
          </c:dPt>
          <c:val>
            <c:numRef>
              <c:f>Sheet1!$A$2:$A$3</c:f>
              <c:numCache>
                <c:formatCode>0%</c:formatCode>
                <c:ptCount val="2"/>
                <c:pt idx="0">
                  <c:v>0.35000000000000003</c:v>
                </c:pt>
                <c:pt idx="1">
                  <c:v>0.65000000000000013</c:v>
                </c:pt>
              </c:numCache>
            </c:numRef>
          </c:val>
        </c:ser>
        <c:dLbls>
          <c:showLegendKey val="0"/>
          <c:showVal val="0"/>
          <c:showCatName val="0"/>
          <c:showSerName val="0"/>
          <c:showPercent val="0"/>
          <c:showBubbleSize val="0"/>
          <c:showLeaderLines val="0"/>
        </c:dLbls>
        <c:firstSliceAng val="0"/>
        <c:holeSize val="75"/>
      </c:doughnutChart>
    </c:plotArea>
    <c:plotVisOnly val="1"/>
    <c:dispBlanksAs val="zero"/>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dPt>
            <c:idx val="0"/>
            <c:bubble3D val="0"/>
            <c:spPr>
              <a:solidFill>
                <a:srgbClr val="0E7FB7"/>
              </a:solidFill>
            </c:spPr>
          </c:dPt>
          <c:dPt>
            <c:idx val="1"/>
            <c:bubble3D val="0"/>
            <c:spPr>
              <a:solidFill>
                <a:schemeClr val="bg1">
                  <a:lumMod val="75000"/>
                  <a:alpha val="65000"/>
                </a:schemeClr>
              </a:solidFill>
            </c:spPr>
          </c:dPt>
          <c:val>
            <c:numRef>
              <c:f>Sheet1!$A$2:$A$3</c:f>
              <c:numCache>
                <c:formatCode>0%</c:formatCode>
                <c:ptCount val="2"/>
                <c:pt idx="0">
                  <c:v>0.55000000000000004</c:v>
                </c:pt>
                <c:pt idx="1">
                  <c:v>0.45</c:v>
                </c:pt>
              </c:numCache>
            </c:numRef>
          </c:val>
        </c:ser>
        <c:dLbls>
          <c:showLegendKey val="0"/>
          <c:showVal val="0"/>
          <c:showCatName val="0"/>
          <c:showSerName val="0"/>
          <c:showPercent val="0"/>
          <c:showBubbleSize val="0"/>
          <c:showLeaderLines val="0"/>
        </c:dLbls>
        <c:firstSliceAng val="0"/>
        <c:holeSize val="75"/>
      </c:doughnutChart>
    </c:plotArea>
    <c:plotVisOnly val="1"/>
    <c:dispBlanksAs val="zero"/>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dPt>
            <c:idx val="0"/>
            <c:bubble3D val="0"/>
            <c:spPr>
              <a:solidFill>
                <a:srgbClr val="0E7FB7"/>
              </a:solidFill>
            </c:spPr>
          </c:dPt>
          <c:dPt>
            <c:idx val="1"/>
            <c:bubble3D val="0"/>
            <c:spPr>
              <a:solidFill>
                <a:schemeClr val="bg1">
                  <a:lumMod val="75000"/>
                  <a:alpha val="65000"/>
                </a:schemeClr>
              </a:solidFill>
            </c:spPr>
          </c:dPt>
          <c:val>
            <c:numRef>
              <c:f>Sheet1!$A$2:$A$3</c:f>
              <c:numCache>
                <c:formatCode>0%</c:formatCode>
                <c:ptCount val="2"/>
                <c:pt idx="0">
                  <c:v>0.85000000000000009</c:v>
                </c:pt>
                <c:pt idx="1">
                  <c:v>0.15000000000000002</c:v>
                </c:pt>
              </c:numCache>
            </c:numRef>
          </c:val>
        </c:ser>
        <c:dLbls>
          <c:showLegendKey val="0"/>
          <c:showVal val="0"/>
          <c:showCatName val="0"/>
          <c:showSerName val="0"/>
          <c:showPercent val="0"/>
          <c:showBubbleSize val="0"/>
          <c:showLeaderLines val="0"/>
        </c:dLbls>
        <c:firstSliceAng val="0"/>
        <c:holeSize val="75"/>
      </c:doughnutChart>
    </c:plotArea>
    <c:plotVisOnly val="1"/>
    <c:dispBlanksAs val="zero"/>
    <c:showDLblsOverMax val="0"/>
  </c:chart>
  <c:txPr>
    <a:bodyPr/>
    <a:lstStyle/>
    <a:p>
      <a:pPr>
        <a:defRPr sz="180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dPt>
            <c:idx val="0"/>
            <c:bubble3D val="0"/>
            <c:spPr>
              <a:solidFill>
                <a:srgbClr val="0E7FB7"/>
              </a:solidFill>
            </c:spPr>
          </c:dPt>
          <c:dPt>
            <c:idx val="1"/>
            <c:bubble3D val="0"/>
            <c:spPr>
              <a:solidFill>
                <a:schemeClr val="bg1">
                  <a:lumMod val="75000"/>
                  <a:alpha val="65000"/>
                </a:schemeClr>
              </a:solidFill>
            </c:spPr>
          </c:dPt>
          <c:val>
            <c:numRef>
              <c:f>Sheet1!$A$2:$A$3</c:f>
              <c:numCache>
                <c:formatCode>0%</c:formatCode>
                <c:ptCount val="2"/>
                <c:pt idx="0">
                  <c:v>0.30000000000000004</c:v>
                </c:pt>
                <c:pt idx="1">
                  <c:v>0.70000000000000007</c:v>
                </c:pt>
              </c:numCache>
            </c:numRef>
          </c:val>
        </c:ser>
        <c:dLbls>
          <c:showLegendKey val="0"/>
          <c:showVal val="0"/>
          <c:showCatName val="0"/>
          <c:showSerName val="0"/>
          <c:showPercent val="0"/>
          <c:showBubbleSize val="0"/>
          <c:showLeaderLines val="0"/>
        </c:dLbls>
        <c:firstSliceAng val="0"/>
        <c:holeSize val="75"/>
      </c:doughnutChart>
    </c:plotArea>
    <c:plotVisOnly val="1"/>
    <c:dispBlanksAs val="zero"/>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24D76C-1E97-4C74-AA0F-084C76F6D07E}" type="datetimeFigureOut">
              <a:rPr lang="zh-CN" altLang="en-US" smtClean="0"/>
              <a:t>2017/2/22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8D575-42EB-4EAD-9BB8-D26B637ACC14}" type="slidenum">
              <a:rPr lang="zh-CN" altLang="en-US" smtClean="0"/>
              <a:t>‹#›</a:t>
            </a:fld>
            <a:endParaRPr lang="zh-CN" altLang="en-US"/>
          </a:p>
        </p:txBody>
      </p:sp>
    </p:spTree>
    <p:extLst>
      <p:ext uri="{BB962C8B-B14F-4D97-AF65-F5344CB8AC3E}">
        <p14:creationId xmlns:p14="http://schemas.microsoft.com/office/powerpoint/2010/main" val="368402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8D575-42EB-4EAD-9BB8-D26B637ACC14}" type="slidenum">
              <a:rPr lang="zh-CN" altLang="en-US" smtClean="0"/>
              <a:t>4</a:t>
            </a:fld>
            <a:endParaRPr lang="zh-CN" altLang="en-US"/>
          </a:p>
        </p:txBody>
      </p:sp>
    </p:spTree>
    <p:extLst>
      <p:ext uri="{BB962C8B-B14F-4D97-AF65-F5344CB8AC3E}">
        <p14:creationId xmlns:p14="http://schemas.microsoft.com/office/powerpoint/2010/main" val="417489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8D575-42EB-4EAD-9BB8-D26B637ACC14}" type="slidenum">
              <a:rPr lang="zh-CN" altLang="en-US" smtClean="0"/>
              <a:t>6</a:t>
            </a:fld>
            <a:endParaRPr lang="zh-CN" altLang="en-US"/>
          </a:p>
        </p:txBody>
      </p:sp>
    </p:spTree>
    <p:extLst>
      <p:ext uri="{BB962C8B-B14F-4D97-AF65-F5344CB8AC3E}">
        <p14:creationId xmlns:p14="http://schemas.microsoft.com/office/powerpoint/2010/main" val="2203095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8D575-42EB-4EAD-9BB8-D26B637ACC14}" type="slidenum">
              <a:rPr lang="zh-CN" altLang="en-US" smtClean="0"/>
              <a:t>31</a:t>
            </a:fld>
            <a:endParaRPr lang="zh-CN" altLang="en-US"/>
          </a:p>
        </p:txBody>
      </p:sp>
    </p:spTree>
    <p:extLst>
      <p:ext uri="{BB962C8B-B14F-4D97-AF65-F5344CB8AC3E}">
        <p14:creationId xmlns:p14="http://schemas.microsoft.com/office/powerpoint/2010/main" val="2917758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367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394753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3307524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lvl1pP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95E6892-3D0E-40B1-89BB-B043924F3C83}" type="datetimeFigureOut">
              <a:rPr lang="en-US" smtClean="0"/>
              <a:pPr/>
              <a:t>2/22/2017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4E2C9E1-264B-499B-85B4-94D54510CEF4}" type="slidenum">
              <a:rPr lang="en-US" smtClean="0"/>
              <a:pPr/>
              <a:t>‹#›</a:t>
            </a:fld>
            <a:endParaRPr lang="en-US"/>
          </a:p>
        </p:txBody>
      </p:sp>
    </p:spTree>
    <p:extLst>
      <p:ext uri="{BB962C8B-B14F-4D97-AF65-F5344CB8AC3E}">
        <p14:creationId xmlns:p14="http://schemas.microsoft.com/office/powerpoint/2010/main" val="817773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10148961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406648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308049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812814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263871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1284824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389872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F64DD99-87F9-453F-9079-F6FF817C2EC5}" type="datetimeFigureOut">
              <a:rPr lang="en-US" smtClean="0"/>
              <a:pPr/>
              <a:t>2/22/2017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001FEE7-084D-4A96-8EA0-40E78BE16633}" type="slidenum">
              <a:rPr lang="en-US" smtClean="0"/>
              <a:pPr/>
              <a:t>‹#›</a:t>
            </a:fld>
            <a:endParaRPr lang="en-US"/>
          </a:p>
        </p:txBody>
      </p:sp>
    </p:spTree>
    <p:extLst>
      <p:ext uri="{BB962C8B-B14F-4D97-AF65-F5344CB8AC3E}">
        <p14:creationId xmlns:p14="http://schemas.microsoft.com/office/powerpoint/2010/main" val="950637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30078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3200" b="1" kern="1200">
          <a:solidFill>
            <a:schemeClr val="bg1">
              <a:lumMod val="65000"/>
            </a:schemeClr>
          </a:solidFill>
          <a:latin typeface="微软雅黑" panose="020B0503020204020204" pitchFamily="34" charset="-122"/>
          <a:ea typeface="微软雅黑" panose="020B0503020204020204" pitchFamily="34" charset="-122"/>
          <a:cs typeface="Open Sans"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ppt20.com/" TargetMode="External"/><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xml"/><Relationship Id="rId5" Type="http://schemas.openxmlformats.org/officeDocument/2006/relationships/chart" Target="../charts/chart9.xml"/><Relationship Id="rId4" Type="http://schemas.openxmlformats.org/officeDocument/2006/relationships/chart" Target="../charts/char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1524000" y="1504595"/>
            <a:ext cx="6151684" cy="877163"/>
          </a:xfrm>
          <a:prstGeom prst="rect">
            <a:avLst/>
          </a:prstGeom>
          <a:noFill/>
          <a:ln w="9525">
            <a:noFill/>
            <a:miter lim="800000"/>
            <a:headEnd/>
            <a:tailEnd/>
          </a:ln>
        </p:spPr>
        <p:txBody>
          <a:bodyPr wrap="none" lIns="45720" tIns="22860" rIns="45720" bIns="22860">
            <a:spAutoFit/>
          </a:bodyPr>
          <a:lstStyle/>
          <a:p>
            <a:pPr defTabSz="1088232" fontAlgn="auto">
              <a:spcBef>
                <a:spcPts val="0"/>
              </a:spcBef>
              <a:spcAft>
                <a:spcPts val="0"/>
              </a:spcAft>
              <a:defRPr/>
            </a:pPr>
            <a:r>
              <a:rPr lang="zh-CN" altLang="en-US" sz="5400" b="1" spc="-150" dirty="0" smtClean="0">
                <a:solidFill>
                  <a:srgbClr val="45C1A4"/>
                </a:solidFill>
                <a:latin typeface="微软雅黑" panose="020B0503020204020204" pitchFamily="34" charset="-122"/>
                <a:ea typeface="微软雅黑" panose="020B0503020204020204" pitchFamily="34" charset="-122"/>
                <a:cs typeface="Open Sans" pitchFamily="34" charset="0"/>
              </a:rPr>
              <a:t>大气欧美风商务模板</a:t>
            </a:r>
            <a:endParaRPr lang="en-CA" sz="5400" b="1" spc="-150" dirty="0">
              <a:solidFill>
                <a:srgbClr val="45C1A4"/>
              </a:solidFill>
              <a:latin typeface="微软雅黑" panose="020B0503020204020204" pitchFamily="34" charset="-122"/>
              <a:ea typeface="微软雅黑" panose="020B0503020204020204" pitchFamily="34" charset="-122"/>
              <a:cs typeface="Open Sans" pitchFamily="34" charset="0"/>
            </a:endParaRPr>
          </a:p>
        </p:txBody>
      </p:sp>
      <p:sp>
        <p:nvSpPr>
          <p:cNvPr id="5" name="Rectangle 4"/>
          <p:cNvSpPr/>
          <p:nvPr/>
        </p:nvSpPr>
        <p:spPr>
          <a:xfrm>
            <a:off x="4618437" y="2513922"/>
            <a:ext cx="3057247" cy="584775"/>
          </a:xfrm>
          <a:prstGeom prst="rect">
            <a:avLst/>
          </a:prstGeom>
        </p:spPr>
        <p:txBody>
          <a:bodyPr wrap="none">
            <a:spAutoFit/>
          </a:bodyPr>
          <a:lstStyle/>
          <a:p>
            <a:pPr fontAlgn="auto">
              <a:spcBef>
                <a:spcPts val="0"/>
              </a:spcBef>
              <a:spcAft>
                <a:spcPts val="0"/>
              </a:spcAft>
              <a:defRPr/>
            </a:pPr>
            <a:r>
              <a:rPr lang="zh-CN" altLang="en-US" sz="3200" dirty="0" smtClean="0">
                <a:latin typeface="微软雅黑" panose="020B0503020204020204" pitchFamily="34" charset="-122"/>
                <a:ea typeface="微软雅黑" panose="020B0503020204020204" pitchFamily="34" charset="-122"/>
                <a:cs typeface="Open Sans Light" pitchFamily="34" charset="0"/>
              </a:rPr>
              <a:t>此处文字可编辑</a:t>
            </a:r>
            <a:endParaRPr lang="en-US" sz="3200" dirty="0">
              <a:latin typeface="微软雅黑" panose="020B0503020204020204" pitchFamily="34" charset="-122"/>
              <a:ea typeface="微软雅黑" panose="020B0503020204020204" pitchFamily="34" charset="-122"/>
              <a:cs typeface="Open Sans Light" pitchFamily="34" charset="0"/>
            </a:endParaRPr>
          </a:p>
        </p:txBody>
      </p:sp>
      <p:sp>
        <p:nvSpPr>
          <p:cNvPr id="6" name="Rectangle 5"/>
          <p:cNvSpPr/>
          <p:nvPr/>
        </p:nvSpPr>
        <p:spPr>
          <a:xfrm>
            <a:off x="6370780" y="3241308"/>
            <a:ext cx="1300356" cy="338554"/>
          </a:xfrm>
          <a:prstGeom prst="rect">
            <a:avLst/>
          </a:prstGeom>
        </p:spPr>
        <p:txBody>
          <a:bodyPr wrap="none">
            <a:spAutoFit/>
          </a:bodyPr>
          <a:lstStyle/>
          <a:p>
            <a:pPr fontAlgn="auto">
              <a:spcBef>
                <a:spcPts val="0"/>
              </a:spcBef>
              <a:spcAft>
                <a:spcPts val="0"/>
              </a:spcAft>
              <a:defRPr/>
            </a:pPr>
            <a:r>
              <a:rPr lang="zh-CN" altLang="en-US" sz="1600" spc="-15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itchFamily="34" charset="0"/>
              </a:rPr>
              <a:t>可</a:t>
            </a:r>
            <a:r>
              <a:rPr lang="zh-CN" altLang="en-US" sz="1600"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Light" pitchFamily="34" charset="0"/>
              </a:rPr>
              <a:t>编辑可编辑</a:t>
            </a:r>
            <a:endParaRPr lang="en-US" sz="1600" dirty="0">
              <a:latin typeface="微软雅黑" panose="020B0503020204020204" pitchFamily="34" charset="-122"/>
              <a:ea typeface="微软雅黑" panose="020B0503020204020204" pitchFamily="34" charset="-122"/>
              <a:cs typeface="Open Sans Light" pitchFamily="34" charset="0"/>
            </a:endParaRPr>
          </a:p>
        </p:txBody>
      </p:sp>
    </p:spTree>
    <p:extLst>
      <p:ext uri="{BB962C8B-B14F-4D97-AF65-F5344CB8AC3E}">
        <p14:creationId xmlns:p14="http://schemas.microsoft.com/office/powerpoint/2010/main" val="1718991807"/>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par>
                          <p:cTn id="21" fill="hold">
                            <p:stCondLst>
                              <p:cond delay="1000"/>
                            </p:stCondLst>
                            <p:childTnLst>
                              <p:par>
                                <p:cTn id="22" presetID="26"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290">
                                          <p:stCondLst>
                                            <p:cond delay="0"/>
                                          </p:stCondLst>
                                        </p:cTn>
                                        <p:tgtEl>
                                          <p:spTgt spid="5"/>
                                        </p:tgtEl>
                                      </p:cBhvr>
                                    </p:animEffect>
                                    <p:anim calcmode="lin" valueType="num">
                                      <p:cBhvr>
                                        <p:cTn id="25"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30" dur="13">
                                          <p:stCondLst>
                                            <p:cond delay="325"/>
                                          </p:stCondLst>
                                        </p:cTn>
                                        <p:tgtEl>
                                          <p:spTgt spid="5"/>
                                        </p:tgtEl>
                                      </p:cBhvr>
                                      <p:to x="100000" y="60000"/>
                                    </p:animScale>
                                    <p:animScale>
                                      <p:cBhvr>
                                        <p:cTn id="31" dur="83" decel="50000">
                                          <p:stCondLst>
                                            <p:cond delay="338"/>
                                          </p:stCondLst>
                                        </p:cTn>
                                        <p:tgtEl>
                                          <p:spTgt spid="5"/>
                                        </p:tgtEl>
                                      </p:cBhvr>
                                      <p:to x="100000" y="100000"/>
                                    </p:animScale>
                                    <p:animScale>
                                      <p:cBhvr>
                                        <p:cTn id="32" dur="13">
                                          <p:stCondLst>
                                            <p:cond delay="656"/>
                                          </p:stCondLst>
                                        </p:cTn>
                                        <p:tgtEl>
                                          <p:spTgt spid="5"/>
                                        </p:tgtEl>
                                      </p:cBhvr>
                                      <p:to x="100000" y="80000"/>
                                    </p:animScale>
                                    <p:animScale>
                                      <p:cBhvr>
                                        <p:cTn id="33" dur="83" decel="50000">
                                          <p:stCondLst>
                                            <p:cond delay="669"/>
                                          </p:stCondLst>
                                        </p:cTn>
                                        <p:tgtEl>
                                          <p:spTgt spid="5"/>
                                        </p:tgtEl>
                                      </p:cBhvr>
                                      <p:to x="100000" y="100000"/>
                                    </p:animScale>
                                    <p:animScale>
                                      <p:cBhvr>
                                        <p:cTn id="34" dur="13">
                                          <p:stCondLst>
                                            <p:cond delay="821"/>
                                          </p:stCondLst>
                                        </p:cTn>
                                        <p:tgtEl>
                                          <p:spTgt spid="5"/>
                                        </p:tgtEl>
                                      </p:cBhvr>
                                      <p:to x="100000" y="90000"/>
                                    </p:animScale>
                                    <p:animScale>
                                      <p:cBhvr>
                                        <p:cTn id="35" dur="83" decel="50000">
                                          <p:stCondLst>
                                            <p:cond delay="834"/>
                                          </p:stCondLst>
                                        </p:cTn>
                                        <p:tgtEl>
                                          <p:spTgt spid="5"/>
                                        </p:tgtEl>
                                      </p:cBhvr>
                                      <p:to x="100000" y="100000"/>
                                    </p:animScale>
                                    <p:animScale>
                                      <p:cBhvr>
                                        <p:cTn id="36" dur="13">
                                          <p:stCondLst>
                                            <p:cond delay="904"/>
                                          </p:stCondLst>
                                        </p:cTn>
                                        <p:tgtEl>
                                          <p:spTgt spid="5"/>
                                        </p:tgtEl>
                                      </p:cBhvr>
                                      <p:to x="100000" y="95000"/>
                                    </p:animScale>
                                    <p:animScale>
                                      <p:cBhvr>
                                        <p:cTn id="37" dur="83" decel="50000">
                                          <p:stCondLst>
                                            <p:cond delay="917"/>
                                          </p:stCondLst>
                                        </p:cTn>
                                        <p:tgtEl>
                                          <p:spTgt spid="5"/>
                                        </p:tgtEl>
                                      </p:cBhvr>
                                      <p:to x="100000" y="100000"/>
                                    </p:animScale>
                                  </p:childTnLst>
                                </p:cTn>
                              </p:par>
                            </p:childTnLst>
                          </p:cTn>
                        </p:par>
                        <p:par>
                          <p:cTn id="38" fill="hold">
                            <p:stCondLst>
                              <p:cond delay="2000"/>
                            </p:stCondLst>
                            <p:childTnLst>
                              <p:par>
                                <p:cTn id="39" presetID="26"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290">
                                          <p:stCondLst>
                                            <p:cond delay="0"/>
                                          </p:stCondLst>
                                        </p:cTn>
                                        <p:tgtEl>
                                          <p:spTgt spid="6"/>
                                        </p:tgtEl>
                                      </p:cBhvr>
                                    </p:animEffect>
                                    <p:anim calcmode="lin" valueType="num">
                                      <p:cBhvr>
                                        <p:cTn id="42"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47" dur="13">
                                          <p:stCondLst>
                                            <p:cond delay="325"/>
                                          </p:stCondLst>
                                        </p:cTn>
                                        <p:tgtEl>
                                          <p:spTgt spid="6"/>
                                        </p:tgtEl>
                                      </p:cBhvr>
                                      <p:to x="100000" y="60000"/>
                                    </p:animScale>
                                    <p:animScale>
                                      <p:cBhvr>
                                        <p:cTn id="48" dur="83" decel="50000">
                                          <p:stCondLst>
                                            <p:cond delay="338"/>
                                          </p:stCondLst>
                                        </p:cTn>
                                        <p:tgtEl>
                                          <p:spTgt spid="6"/>
                                        </p:tgtEl>
                                      </p:cBhvr>
                                      <p:to x="100000" y="100000"/>
                                    </p:animScale>
                                    <p:animScale>
                                      <p:cBhvr>
                                        <p:cTn id="49" dur="13">
                                          <p:stCondLst>
                                            <p:cond delay="656"/>
                                          </p:stCondLst>
                                        </p:cTn>
                                        <p:tgtEl>
                                          <p:spTgt spid="6"/>
                                        </p:tgtEl>
                                      </p:cBhvr>
                                      <p:to x="100000" y="80000"/>
                                    </p:animScale>
                                    <p:animScale>
                                      <p:cBhvr>
                                        <p:cTn id="50" dur="83" decel="50000">
                                          <p:stCondLst>
                                            <p:cond delay="669"/>
                                          </p:stCondLst>
                                        </p:cTn>
                                        <p:tgtEl>
                                          <p:spTgt spid="6"/>
                                        </p:tgtEl>
                                      </p:cBhvr>
                                      <p:to x="100000" y="100000"/>
                                    </p:animScale>
                                    <p:animScale>
                                      <p:cBhvr>
                                        <p:cTn id="51" dur="13">
                                          <p:stCondLst>
                                            <p:cond delay="821"/>
                                          </p:stCondLst>
                                        </p:cTn>
                                        <p:tgtEl>
                                          <p:spTgt spid="6"/>
                                        </p:tgtEl>
                                      </p:cBhvr>
                                      <p:to x="100000" y="90000"/>
                                    </p:animScale>
                                    <p:animScale>
                                      <p:cBhvr>
                                        <p:cTn id="52" dur="83" decel="50000">
                                          <p:stCondLst>
                                            <p:cond delay="834"/>
                                          </p:stCondLst>
                                        </p:cTn>
                                        <p:tgtEl>
                                          <p:spTgt spid="6"/>
                                        </p:tgtEl>
                                      </p:cBhvr>
                                      <p:to x="100000" y="100000"/>
                                    </p:animScale>
                                    <p:animScale>
                                      <p:cBhvr>
                                        <p:cTn id="53" dur="13">
                                          <p:stCondLst>
                                            <p:cond delay="904"/>
                                          </p:stCondLst>
                                        </p:cTn>
                                        <p:tgtEl>
                                          <p:spTgt spid="6"/>
                                        </p:tgtEl>
                                      </p:cBhvr>
                                      <p:to x="100000" y="95000"/>
                                    </p:animScale>
                                    <p:animScale>
                                      <p:cBhvr>
                                        <p:cTn id="54" dur="83" decel="50000">
                                          <p:stCondLst>
                                            <p:cond delay="917"/>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4898" y="1090006"/>
            <a:ext cx="2029643" cy="3691544"/>
          </a:xfrm>
          <a:prstGeom prst="rect">
            <a:avLst/>
          </a:prstGeom>
        </p:spPr>
      </p:pic>
      <p:sp>
        <p:nvSpPr>
          <p:cNvPr id="5" name="Rectangle 4"/>
          <p:cNvSpPr/>
          <p:nvPr/>
        </p:nvSpPr>
        <p:spPr>
          <a:xfrm>
            <a:off x="3701622" y="1712943"/>
            <a:ext cx="1596194" cy="2445670"/>
          </a:xfrm>
          <a:prstGeom prst="rect">
            <a:avLst/>
          </a:prstGeom>
          <a:blipFill>
            <a:blip r:embed="rId3"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2600" y="1232621"/>
            <a:ext cx="1872822" cy="3406315"/>
          </a:xfrm>
          <a:prstGeom prst="rect">
            <a:avLst/>
          </a:prstGeom>
        </p:spPr>
      </p:pic>
      <p:sp>
        <p:nvSpPr>
          <p:cNvPr id="9" name="Rectangle 8"/>
          <p:cNvSpPr/>
          <p:nvPr/>
        </p:nvSpPr>
        <p:spPr>
          <a:xfrm>
            <a:off x="1952579" y="1811436"/>
            <a:ext cx="1472864" cy="2256704"/>
          </a:xfrm>
          <a:prstGeom prst="rect">
            <a:avLst/>
          </a:prstGeom>
          <a:blipFill>
            <a:blip r:embed="rId5"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6178" y="1232621"/>
            <a:ext cx="1872822" cy="3406315"/>
          </a:xfrm>
          <a:prstGeom prst="rect">
            <a:avLst/>
          </a:prstGeom>
        </p:spPr>
      </p:pic>
      <p:sp>
        <p:nvSpPr>
          <p:cNvPr id="13" name="Rectangle 12"/>
          <p:cNvSpPr/>
          <p:nvPr/>
        </p:nvSpPr>
        <p:spPr>
          <a:xfrm>
            <a:off x="5566157" y="1811436"/>
            <a:ext cx="1472864" cy="2256704"/>
          </a:xfrm>
          <a:prstGeom prst="rect">
            <a:avLst/>
          </a:prstGeom>
          <a:blipFill>
            <a:blip r:embed="rId6"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104252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2" presetClass="entr" presetSubtype="4"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250" fill="hold"/>
                                        <p:tgtEl>
                                          <p:spTgt spid="8"/>
                                        </p:tgtEl>
                                        <p:attrNameLst>
                                          <p:attrName>ppt_x</p:attrName>
                                        </p:attrNameLst>
                                      </p:cBhvr>
                                      <p:tavLst>
                                        <p:tav tm="0">
                                          <p:val>
                                            <p:strVal val="#ppt_x"/>
                                          </p:val>
                                        </p:tav>
                                        <p:tav tm="100000">
                                          <p:val>
                                            <p:strVal val="#ppt_x"/>
                                          </p:val>
                                        </p:tav>
                                      </p:tavLst>
                                    </p:anim>
                                    <p:anim calcmode="lin" valueType="num">
                                      <p:cBhvr additive="base">
                                        <p:cTn id="25" dur="2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1250"/>
                            </p:stCondLst>
                            <p:childTnLst>
                              <p:par>
                                <p:cTn id="27" presetID="2" presetClass="entr" presetSubtype="4"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250" fill="hold"/>
                                        <p:tgtEl>
                                          <p:spTgt spid="9"/>
                                        </p:tgtEl>
                                        <p:attrNameLst>
                                          <p:attrName>ppt_x</p:attrName>
                                        </p:attrNameLst>
                                      </p:cBhvr>
                                      <p:tavLst>
                                        <p:tav tm="0">
                                          <p:val>
                                            <p:strVal val="#ppt_x"/>
                                          </p:val>
                                        </p:tav>
                                        <p:tav tm="100000">
                                          <p:val>
                                            <p:strVal val="#ppt_x"/>
                                          </p:val>
                                        </p:tav>
                                      </p:tavLst>
                                    </p:anim>
                                    <p:anim calcmode="lin" valueType="num">
                                      <p:cBhvr additive="base">
                                        <p:cTn id="30" dur="25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250" fill="hold"/>
                                        <p:tgtEl>
                                          <p:spTgt spid="4"/>
                                        </p:tgtEl>
                                        <p:attrNameLst>
                                          <p:attrName>ppt_x</p:attrName>
                                        </p:attrNameLst>
                                      </p:cBhvr>
                                      <p:tavLst>
                                        <p:tav tm="0">
                                          <p:val>
                                            <p:strVal val="#ppt_x"/>
                                          </p:val>
                                        </p:tav>
                                        <p:tav tm="100000">
                                          <p:val>
                                            <p:strVal val="#ppt_x"/>
                                          </p:val>
                                        </p:tav>
                                      </p:tavLst>
                                    </p:anim>
                                    <p:anim calcmode="lin" valueType="num">
                                      <p:cBhvr additive="base">
                                        <p:cTn id="35" dur="250" fill="hold"/>
                                        <p:tgtEl>
                                          <p:spTgt spid="4"/>
                                        </p:tgtEl>
                                        <p:attrNameLst>
                                          <p:attrName>ppt_y</p:attrName>
                                        </p:attrNameLst>
                                      </p:cBhvr>
                                      <p:tavLst>
                                        <p:tav tm="0">
                                          <p:val>
                                            <p:strVal val="1+#ppt_h/2"/>
                                          </p:val>
                                        </p:tav>
                                        <p:tav tm="100000">
                                          <p:val>
                                            <p:strVal val="#ppt_y"/>
                                          </p:val>
                                        </p:tav>
                                      </p:tavLst>
                                    </p:anim>
                                  </p:childTnLst>
                                </p:cTn>
                              </p:par>
                            </p:childTnLst>
                          </p:cTn>
                        </p:par>
                        <p:par>
                          <p:cTn id="36" fill="hold">
                            <p:stCondLst>
                              <p:cond delay="1750"/>
                            </p:stCondLst>
                            <p:childTnLst>
                              <p:par>
                                <p:cTn id="37" presetID="2" presetClass="entr" presetSubtype="4"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250" fill="hold"/>
                                        <p:tgtEl>
                                          <p:spTgt spid="5"/>
                                        </p:tgtEl>
                                        <p:attrNameLst>
                                          <p:attrName>ppt_x</p:attrName>
                                        </p:attrNameLst>
                                      </p:cBhvr>
                                      <p:tavLst>
                                        <p:tav tm="0">
                                          <p:val>
                                            <p:strVal val="#ppt_x"/>
                                          </p:val>
                                        </p:tav>
                                        <p:tav tm="100000">
                                          <p:val>
                                            <p:strVal val="#ppt_x"/>
                                          </p:val>
                                        </p:tav>
                                      </p:tavLst>
                                    </p:anim>
                                    <p:anim calcmode="lin" valueType="num">
                                      <p:cBhvr additive="base">
                                        <p:cTn id="40" dur="250" fill="hold"/>
                                        <p:tgtEl>
                                          <p:spTgt spid="5"/>
                                        </p:tgtEl>
                                        <p:attrNameLst>
                                          <p:attrName>ppt_y</p:attrName>
                                        </p:attrNameLst>
                                      </p:cBhvr>
                                      <p:tavLst>
                                        <p:tav tm="0">
                                          <p:val>
                                            <p:strVal val="1+#ppt_h/2"/>
                                          </p:val>
                                        </p:tav>
                                        <p:tav tm="100000">
                                          <p:val>
                                            <p:strVal val="#ppt_y"/>
                                          </p:val>
                                        </p:tav>
                                      </p:tavLst>
                                    </p:anim>
                                  </p:childTnLst>
                                </p:cTn>
                              </p:par>
                            </p:childTnLst>
                          </p:cTn>
                        </p:par>
                        <p:par>
                          <p:cTn id="41" fill="hold">
                            <p:stCondLst>
                              <p:cond delay="2000"/>
                            </p:stCondLst>
                            <p:childTnLst>
                              <p:par>
                                <p:cTn id="42" presetID="2" presetClass="entr" presetSubtype="4"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250" fill="hold"/>
                                        <p:tgtEl>
                                          <p:spTgt spid="12"/>
                                        </p:tgtEl>
                                        <p:attrNameLst>
                                          <p:attrName>ppt_x</p:attrName>
                                        </p:attrNameLst>
                                      </p:cBhvr>
                                      <p:tavLst>
                                        <p:tav tm="0">
                                          <p:val>
                                            <p:strVal val="#ppt_x"/>
                                          </p:val>
                                        </p:tav>
                                        <p:tav tm="100000">
                                          <p:val>
                                            <p:strVal val="#ppt_x"/>
                                          </p:val>
                                        </p:tav>
                                      </p:tavLst>
                                    </p:anim>
                                    <p:anim calcmode="lin" valueType="num">
                                      <p:cBhvr additive="base">
                                        <p:cTn id="45" dur="250" fill="hold"/>
                                        <p:tgtEl>
                                          <p:spTgt spid="12"/>
                                        </p:tgtEl>
                                        <p:attrNameLst>
                                          <p:attrName>ppt_y</p:attrName>
                                        </p:attrNameLst>
                                      </p:cBhvr>
                                      <p:tavLst>
                                        <p:tav tm="0">
                                          <p:val>
                                            <p:strVal val="1+#ppt_h/2"/>
                                          </p:val>
                                        </p:tav>
                                        <p:tav tm="100000">
                                          <p:val>
                                            <p:strVal val="#ppt_y"/>
                                          </p:val>
                                        </p:tav>
                                      </p:tavLst>
                                    </p:anim>
                                  </p:childTnLst>
                                </p:cTn>
                              </p:par>
                            </p:childTnLst>
                          </p:cTn>
                        </p:par>
                        <p:par>
                          <p:cTn id="46" fill="hold">
                            <p:stCondLst>
                              <p:cond delay="2250"/>
                            </p:stCondLst>
                            <p:childTnLst>
                              <p:par>
                                <p:cTn id="47" presetID="2" presetClass="entr" presetSubtype="4"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250" fill="hold"/>
                                        <p:tgtEl>
                                          <p:spTgt spid="13"/>
                                        </p:tgtEl>
                                        <p:attrNameLst>
                                          <p:attrName>ppt_x</p:attrName>
                                        </p:attrNameLst>
                                      </p:cBhvr>
                                      <p:tavLst>
                                        <p:tav tm="0">
                                          <p:val>
                                            <p:strVal val="#ppt_x"/>
                                          </p:val>
                                        </p:tav>
                                        <p:tav tm="100000">
                                          <p:val>
                                            <p:strVal val="#ppt_x"/>
                                          </p:val>
                                        </p:tav>
                                      </p:tavLst>
                                    </p:anim>
                                    <p:anim calcmode="lin" valueType="num">
                                      <p:cBhvr additive="base">
                                        <p:cTn id="50"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3" name="Text Box 7"/>
          <p:cNvSpPr txBox="1">
            <a:spLocks noChangeArrowheads="1"/>
          </p:cNvSpPr>
          <p:nvPr/>
        </p:nvSpPr>
        <p:spPr bwMode="auto">
          <a:xfrm>
            <a:off x="553817" y="1003072"/>
            <a:ext cx="8044156" cy="261610"/>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4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a:t>
            </a:r>
            <a:endParaRPr lang="en-US" sz="14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sp>
        <p:nvSpPr>
          <p:cNvPr id="4" name="Rectangle 3"/>
          <p:cNvSpPr/>
          <p:nvPr/>
        </p:nvSpPr>
        <p:spPr>
          <a:xfrm>
            <a:off x="2899495" y="1581150"/>
            <a:ext cx="3352800" cy="963133"/>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99495" y="2647950"/>
            <a:ext cx="3352800" cy="963133"/>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99495" y="3742217"/>
            <a:ext cx="3352800" cy="963133"/>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10"/>
          <p:cNvSpPr txBox="1">
            <a:spLocks noChangeArrowheads="1"/>
          </p:cNvSpPr>
          <p:nvPr/>
        </p:nvSpPr>
        <p:spPr bwMode="auto">
          <a:xfrm>
            <a:off x="3886200" y="1581150"/>
            <a:ext cx="2286000"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小标题变色龙</a:t>
            </a: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PPT</a:t>
            </a:r>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模板</a:t>
            </a:r>
            <a:endPar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8" name="Text Box 10"/>
          <p:cNvSpPr txBox="1">
            <a:spLocks noChangeArrowheads="1"/>
          </p:cNvSpPr>
          <p:nvPr/>
        </p:nvSpPr>
        <p:spPr bwMode="auto">
          <a:xfrm>
            <a:off x="3048000" y="2647950"/>
            <a:ext cx="2286000"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a:solidFill>
                  <a:schemeClr val="bg1"/>
                </a:solidFill>
                <a:latin typeface="微软雅黑" panose="020B0503020204020204" pitchFamily="34" charset="-122"/>
                <a:ea typeface="微软雅黑" panose="020B0503020204020204" pitchFamily="34" charset="-122"/>
                <a:cs typeface="Open Sans" pitchFamily="34" charset="0"/>
              </a:rPr>
              <a:t>小标题变色龙</a:t>
            </a:r>
            <a:r>
              <a:rPr lang="en-US" altLang="zh-CN" sz="1200" b="1" dirty="0">
                <a:solidFill>
                  <a:schemeClr val="bg1"/>
                </a:solidFill>
                <a:latin typeface="微软雅黑" panose="020B0503020204020204" pitchFamily="34" charset="-122"/>
                <a:ea typeface="微软雅黑" panose="020B0503020204020204" pitchFamily="34" charset="-122"/>
                <a:cs typeface="Open Sans" pitchFamily="34" charset="0"/>
              </a:rPr>
              <a:t>PPT</a:t>
            </a:r>
            <a:r>
              <a:rPr lang="zh-CN" altLang="en-US" sz="1200" b="1" dirty="0">
                <a:solidFill>
                  <a:schemeClr val="bg1"/>
                </a:solidFill>
                <a:latin typeface="微软雅黑" panose="020B0503020204020204" pitchFamily="34" charset="-122"/>
                <a:ea typeface="微软雅黑" panose="020B0503020204020204" pitchFamily="34" charset="-122"/>
                <a:cs typeface="Open Sans" pitchFamily="34" charset="0"/>
              </a:rPr>
              <a:t>模板</a:t>
            </a:r>
            <a:endParaRPr lang="en-US" altLang="zh-CN" sz="1200" b="1" dirty="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9" name="Text Box 10"/>
          <p:cNvSpPr txBox="1">
            <a:spLocks noChangeArrowheads="1"/>
          </p:cNvSpPr>
          <p:nvPr/>
        </p:nvSpPr>
        <p:spPr bwMode="auto">
          <a:xfrm>
            <a:off x="3886200" y="3732027"/>
            <a:ext cx="2286000"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a:solidFill>
                  <a:schemeClr val="bg1"/>
                </a:solidFill>
                <a:latin typeface="微软雅黑" panose="020B0503020204020204" pitchFamily="34" charset="-122"/>
                <a:ea typeface="微软雅黑" panose="020B0503020204020204" pitchFamily="34" charset="-122"/>
                <a:cs typeface="Open Sans" pitchFamily="34" charset="0"/>
              </a:rPr>
              <a:t>小标题变色龙</a:t>
            </a:r>
            <a:r>
              <a:rPr lang="en-US" altLang="zh-CN" sz="1200" b="1" dirty="0">
                <a:solidFill>
                  <a:schemeClr val="bg1"/>
                </a:solidFill>
                <a:latin typeface="微软雅黑" panose="020B0503020204020204" pitchFamily="34" charset="-122"/>
                <a:ea typeface="微软雅黑" panose="020B0503020204020204" pitchFamily="34" charset="-122"/>
                <a:cs typeface="Open Sans" pitchFamily="34" charset="0"/>
              </a:rPr>
              <a:t>PPT</a:t>
            </a:r>
            <a:r>
              <a:rPr lang="zh-CN" altLang="en-US" sz="1200" b="1" dirty="0">
                <a:solidFill>
                  <a:schemeClr val="bg1"/>
                </a:solidFill>
                <a:latin typeface="微软雅黑" panose="020B0503020204020204" pitchFamily="34" charset="-122"/>
                <a:ea typeface="微软雅黑" panose="020B0503020204020204" pitchFamily="34" charset="-122"/>
                <a:cs typeface="Open Sans" pitchFamily="34" charset="0"/>
              </a:rPr>
              <a:t>模板</a:t>
            </a:r>
            <a:endParaRPr lang="en-US" altLang="zh-CN" sz="1200" b="1" dirty="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0" name="Group 9"/>
          <p:cNvGrpSpPr/>
          <p:nvPr/>
        </p:nvGrpSpPr>
        <p:grpSpPr>
          <a:xfrm>
            <a:off x="5357567" y="2917396"/>
            <a:ext cx="647523" cy="480154"/>
            <a:chOff x="4572000" y="3414713"/>
            <a:chExt cx="374651" cy="277813"/>
          </a:xfrm>
          <a:solidFill>
            <a:schemeClr val="bg1"/>
          </a:solidFill>
        </p:grpSpPr>
        <p:sp>
          <p:nvSpPr>
            <p:cNvPr id="11"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191301" y="3956794"/>
            <a:ext cx="544382" cy="533978"/>
            <a:chOff x="2905125" y="4002088"/>
            <a:chExt cx="249238" cy="244475"/>
          </a:xfrm>
          <a:solidFill>
            <a:schemeClr val="bg1"/>
          </a:solidFill>
        </p:grpSpPr>
        <p:sp>
          <p:nvSpPr>
            <p:cNvPr id="14" name="Freeform 50"/>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51"/>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p:cNvGrpSpPr/>
          <p:nvPr/>
        </p:nvGrpSpPr>
        <p:grpSpPr>
          <a:xfrm>
            <a:off x="3163020" y="1831072"/>
            <a:ext cx="646980" cy="477816"/>
            <a:chOff x="3052763" y="2647950"/>
            <a:chExt cx="346075" cy="255588"/>
          </a:xfrm>
          <a:solidFill>
            <a:schemeClr val="bg1"/>
          </a:solidFill>
        </p:grpSpPr>
        <p:sp>
          <p:nvSpPr>
            <p:cNvPr id="17" name="Freeform 108"/>
            <p:cNvSpPr>
              <a:spLocks/>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9"/>
            <p:cNvSpPr>
              <a:spLocks/>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0"/>
            <p:cNvSpPr>
              <a:spLocks/>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ext Box 10"/>
          <p:cNvSpPr txBox="1">
            <a:spLocks noChangeArrowheads="1"/>
          </p:cNvSpPr>
          <p:nvPr/>
        </p:nvSpPr>
        <p:spPr bwMode="auto">
          <a:xfrm>
            <a:off x="6781800" y="2957721"/>
            <a:ext cx="16002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Secure Locking</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21" name="Oval 20"/>
          <p:cNvSpPr/>
          <p:nvPr/>
        </p:nvSpPr>
        <p:spPr>
          <a:xfrm>
            <a:off x="7167045" y="2171876"/>
            <a:ext cx="829711" cy="829711"/>
          </a:xfrm>
          <a:prstGeom prst="ellipse">
            <a:avLst/>
          </a:prstGeom>
          <a:no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Box 10"/>
          <p:cNvSpPr txBox="1">
            <a:spLocks noChangeArrowheads="1"/>
          </p:cNvSpPr>
          <p:nvPr/>
        </p:nvSpPr>
        <p:spPr bwMode="auto">
          <a:xfrm>
            <a:off x="762000" y="2957721"/>
            <a:ext cx="16002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Home Edition</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26" name="Oval 25"/>
          <p:cNvSpPr/>
          <p:nvPr/>
        </p:nvSpPr>
        <p:spPr>
          <a:xfrm>
            <a:off x="1147245" y="2171876"/>
            <a:ext cx="829711" cy="829711"/>
          </a:xfrm>
          <a:prstGeom prst="ellipse">
            <a:avLst/>
          </a:prstGeom>
          <a:no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291094" y="2358170"/>
            <a:ext cx="542011" cy="439179"/>
            <a:chOff x="2336800" y="1054100"/>
            <a:chExt cx="401638" cy="325438"/>
          </a:xfrm>
          <a:solidFill>
            <a:srgbClr val="4BACC6"/>
          </a:solidFill>
        </p:grpSpPr>
        <p:sp>
          <p:nvSpPr>
            <p:cNvPr id="31" name="Freeform 5"/>
            <p:cNvSpPr>
              <a:spLocks noEditPoints="1"/>
            </p:cNvSpPr>
            <p:nvPr/>
          </p:nvSpPr>
          <p:spPr bwMode="auto">
            <a:xfrm>
              <a:off x="2336800" y="1054100"/>
              <a:ext cx="401638" cy="325438"/>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
            <p:cNvSpPr>
              <a:spLocks/>
            </p:cNvSpPr>
            <p:nvPr/>
          </p:nvSpPr>
          <p:spPr bwMode="auto">
            <a:xfrm>
              <a:off x="2651125" y="1093788"/>
              <a:ext cx="39688" cy="80963"/>
            </a:xfrm>
            <a:custGeom>
              <a:avLst/>
              <a:gdLst>
                <a:gd name="T0" fmla="*/ 25 w 25"/>
                <a:gd name="T1" fmla="*/ 51 h 51"/>
                <a:gd name="T2" fmla="*/ 25 w 25"/>
                <a:gd name="T3" fmla="*/ 0 h 51"/>
                <a:gd name="T4" fmla="*/ 0 w 25"/>
                <a:gd name="T5" fmla="*/ 0 h 51"/>
                <a:gd name="T6" fmla="*/ 0 w 25"/>
                <a:gd name="T7" fmla="*/ 29 h 51"/>
                <a:gd name="T8" fmla="*/ 25 w 25"/>
                <a:gd name="T9" fmla="*/ 51 h 51"/>
              </a:gdLst>
              <a:ahLst/>
              <a:cxnLst>
                <a:cxn ang="0">
                  <a:pos x="T0" y="T1"/>
                </a:cxn>
                <a:cxn ang="0">
                  <a:pos x="T2" y="T3"/>
                </a:cxn>
                <a:cxn ang="0">
                  <a:pos x="T4" y="T5"/>
                </a:cxn>
                <a:cxn ang="0">
                  <a:pos x="T6" y="T7"/>
                </a:cxn>
                <a:cxn ang="0">
                  <a:pos x="T8" y="T9"/>
                </a:cxn>
              </a:cxnLst>
              <a:rect l="0" t="0" r="r" b="b"/>
              <a:pathLst>
                <a:path w="25" h="51">
                  <a:moveTo>
                    <a:pt x="25" y="51"/>
                  </a:moveTo>
                  <a:lnTo>
                    <a:pt x="25" y="0"/>
                  </a:lnTo>
                  <a:lnTo>
                    <a:pt x="0" y="0"/>
                  </a:lnTo>
                  <a:lnTo>
                    <a:pt x="0" y="29"/>
                  </a:lnTo>
                  <a:lnTo>
                    <a:pt x="2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7"/>
            <p:cNvSpPr>
              <a:spLocks noChangeArrowheads="1"/>
            </p:cNvSpPr>
            <p:nvPr/>
          </p:nvSpPr>
          <p:spPr bwMode="auto">
            <a:xfrm>
              <a:off x="2513013" y="1187450"/>
              <a:ext cx="44450"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7422517" y="2336200"/>
            <a:ext cx="318765" cy="416166"/>
            <a:chOff x="2887663" y="3362325"/>
            <a:chExt cx="285750" cy="373063"/>
          </a:xfrm>
          <a:solidFill>
            <a:srgbClr val="4BACC6"/>
          </a:solidFill>
        </p:grpSpPr>
        <p:sp>
          <p:nvSpPr>
            <p:cNvPr id="36" name="Freeform 37"/>
            <p:cNvSpPr>
              <a:spLocks noEditPoints="1"/>
            </p:cNvSpPr>
            <p:nvPr/>
          </p:nvSpPr>
          <p:spPr bwMode="auto">
            <a:xfrm>
              <a:off x="2887663" y="3362325"/>
              <a:ext cx="285750" cy="373063"/>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p:cNvSpPr>
            <p:nvPr/>
          </p:nvSpPr>
          <p:spPr bwMode="auto">
            <a:xfrm>
              <a:off x="3009900" y="3616325"/>
              <a:ext cx="38100" cy="84138"/>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993801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26"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290">
                                          <p:stCondLst>
                                            <p:cond delay="0"/>
                                          </p:stCondLst>
                                        </p:cTn>
                                        <p:tgtEl>
                                          <p:spTgt spid="3"/>
                                        </p:tgtEl>
                                      </p:cBhvr>
                                    </p:animEffect>
                                    <p:anim calcmode="lin" valueType="num">
                                      <p:cBhvr>
                                        <p:cTn id="25"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30" dur="13">
                                          <p:stCondLst>
                                            <p:cond delay="325"/>
                                          </p:stCondLst>
                                        </p:cTn>
                                        <p:tgtEl>
                                          <p:spTgt spid="3"/>
                                        </p:tgtEl>
                                      </p:cBhvr>
                                      <p:to x="100000" y="60000"/>
                                    </p:animScale>
                                    <p:animScale>
                                      <p:cBhvr>
                                        <p:cTn id="31" dur="83" decel="50000">
                                          <p:stCondLst>
                                            <p:cond delay="338"/>
                                          </p:stCondLst>
                                        </p:cTn>
                                        <p:tgtEl>
                                          <p:spTgt spid="3"/>
                                        </p:tgtEl>
                                      </p:cBhvr>
                                      <p:to x="100000" y="100000"/>
                                    </p:animScale>
                                    <p:animScale>
                                      <p:cBhvr>
                                        <p:cTn id="32" dur="13">
                                          <p:stCondLst>
                                            <p:cond delay="656"/>
                                          </p:stCondLst>
                                        </p:cTn>
                                        <p:tgtEl>
                                          <p:spTgt spid="3"/>
                                        </p:tgtEl>
                                      </p:cBhvr>
                                      <p:to x="100000" y="80000"/>
                                    </p:animScale>
                                    <p:animScale>
                                      <p:cBhvr>
                                        <p:cTn id="33" dur="83" decel="50000">
                                          <p:stCondLst>
                                            <p:cond delay="669"/>
                                          </p:stCondLst>
                                        </p:cTn>
                                        <p:tgtEl>
                                          <p:spTgt spid="3"/>
                                        </p:tgtEl>
                                      </p:cBhvr>
                                      <p:to x="100000" y="100000"/>
                                    </p:animScale>
                                    <p:animScale>
                                      <p:cBhvr>
                                        <p:cTn id="34" dur="13">
                                          <p:stCondLst>
                                            <p:cond delay="821"/>
                                          </p:stCondLst>
                                        </p:cTn>
                                        <p:tgtEl>
                                          <p:spTgt spid="3"/>
                                        </p:tgtEl>
                                      </p:cBhvr>
                                      <p:to x="100000" y="90000"/>
                                    </p:animScale>
                                    <p:animScale>
                                      <p:cBhvr>
                                        <p:cTn id="35" dur="83" decel="50000">
                                          <p:stCondLst>
                                            <p:cond delay="834"/>
                                          </p:stCondLst>
                                        </p:cTn>
                                        <p:tgtEl>
                                          <p:spTgt spid="3"/>
                                        </p:tgtEl>
                                      </p:cBhvr>
                                      <p:to x="100000" y="100000"/>
                                    </p:animScale>
                                    <p:animScale>
                                      <p:cBhvr>
                                        <p:cTn id="36" dur="13">
                                          <p:stCondLst>
                                            <p:cond delay="904"/>
                                          </p:stCondLst>
                                        </p:cTn>
                                        <p:tgtEl>
                                          <p:spTgt spid="3"/>
                                        </p:tgtEl>
                                      </p:cBhvr>
                                      <p:to x="100000" y="95000"/>
                                    </p:animScale>
                                    <p:animScale>
                                      <p:cBhvr>
                                        <p:cTn id="37" dur="83" decel="50000">
                                          <p:stCondLst>
                                            <p:cond delay="917"/>
                                          </p:stCondLst>
                                        </p:cTn>
                                        <p:tgtEl>
                                          <p:spTgt spid="3"/>
                                        </p:tgtEl>
                                      </p:cBhvr>
                                      <p:to x="100000" y="100000"/>
                                    </p:animScale>
                                  </p:childTnLst>
                                </p:cTn>
                              </p:par>
                            </p:childTnLst>
                          </p:cTn>
                        </p:par>
                        <p:par>
                          <p:cTn id="38" fill="hold">
                            <p:stCondLst>
                              <p:cond delay="2000"/>
                            </p:stCondLst>
                            <p:childTnLst>
                              <p:par>
                                <p:cTn id="39" presetID="2" presetClass="entr" presetSubtype="4"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250" fill="hold"/>
                                        <p:tgtEl>
                                          <p:spTgt spid="4"/>
                                        </p:tgtEl>
                                        <p:attrNameLst>
                                          <p:attrName>ppt_x</p:attrName>
                                        </p:attrNameLst>
                                      </p:cBhvr>
                                      <p:tavLst>
                                        <p:tav tm="0">
                                          <p:val>
                                            <p:strVal val="#ppt_x"/>
                                          </p:val>
                                        </p:tav>
                                        <p:tav tm="100000">
                                          <p:val>
                                            <p:strVal val="#ppt_x"/>
                                          </p:val>
                                        </p:tav>
                                      </p:tavLst>
                                    </p:anim>
                                    <p:anim calcmode="lin" valueType="num">
                                      <p:cBhvr additive="base">
                                        <p:cTn id="42" dur="25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4"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250" fill="hold"/>
                                        <p:tgtEl>
                                          <p:spTgt spid="16"/>
                                        </p:tgtEl>
                                        <p:attrNameLst>
                                          <p:attrName>ppt_x</p:attrName>
                                        </p:attrNameLst>
                                      </p:cBhvr>
                                      <p:tavLst>
                                        <p:tav tm="0">
                                          <p:val>
                                            <p:strVal val="#ppt_x"/>
                                          </p:val>
                                        </p:tav>
                                        <p:tav tm="100000">
                                          <p:val>
                                            <p:strVal val="#ppt_x"/>
                                          </p:val>
                                        </p:tav>
                                      </p:tavLst>
                                    </p:anim>
                                    <p:anim calcmode="lin" valueType="num">
                                      <p:cBhvr additive="base">
                                        <p:cTn id="47" dur="250" fill="hold"/>
                                        <p:tgtEl>
                                          <p:spTgt spid="16"/>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2" presetClass="entr" presetSubtype="4"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250" fill="hold"/>
                                        <p:tgtEl>
                                          <p:spTgt spid="7"/>
                                        </p:tgtEl>
                                        <p:attrNameLst>
                                          <p:attrName>ppt_x</p:attrName>
                                        </p:attrNameLst>
                                      </p:cBhvr>
                                      <p:tavLst>
                                        <p:tav tm="0">
                                          <p:val>
                                            <p:strVal val="#ppt_x"/>
                                          </p:val>
                                        </p:tav>
                                        <p:tav tm="100000">
                                          <p:val>
                                            <p:strVal val="#ppt_x"/>
                                          </p:val>
                                        </p:tav>
                                      </p:tavLst>
                                    </p:anim>
                                    <p:anim calcmode="lin" valueType="num">
                                      <p:cBhvr additive="base">
                                        <p:cTn id="52" dur="250" fill="hold"/>
                                        <p:tgtEl>
                                          <p:spTgt spid="7"/>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4"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250" fill="hold"/>
                                        <p:tgtEl>
                                          <p:spTgt spid="5"/>
                                        </p:tgtEl>
                                        <p:attrNameLst>
                                          <p:attrName>ppt_x</p:attrName>
                                        </p:attrNameLst>
                                      </p:cBhvr>
                                      <p:tavLst>
                                        <p:tav tm="0">
                                          <p:val>
                                            <p:strVal val="#ppt_x"/>
                                          </p:val>
                                        </p:tav>
                                        <p:tav tm="100000">
                                          <p:val>
                                            <p:strVal val="#ppt_x"/>
                                          </p:val>
                                        </p:tav>
                                      </p:tavLst>
                                    </p:anim>
                                    <p:anim calcmode="lin" valueType="num">
                                      <p:cBhvr additive="base">
                                        <p:cTn id="57" dur="250" fill="hold"/>
                                        <p:tgtEl>
                                          <p:spTgt spid="5"/>
                                        </p:tgtEl>
                                        <p:attrNameLst>
                                          <p:attrName>ppt_y</p:attrName>
                                        </p:attrNameLst>
                                      </p:cBhvr>
                                      <p:tavLst>
                                        <p:tav tm="0">
                                          <p:val>
                                            <p:strVal val="1+#ppt_h/2"/>
                                          </p:val>
                                        </p:tav>
                                        <p:tav tm="100000">
                                          <p:val>
                                            <p:strVal val="#ppt_y"/>
                                          </p:val>
                                        </p:tav>
                                      </p:tavLst>
                                    </p:anim>
                                  </p:childTnLst>
                                </p:cTn>
                              </p:par>
                            </p:childTnLst>
                          </p:cTn>
                        </p:par>
                        <p:par>
                          <p:cTn id="58" fill="hold">
                            <p:stCondLst>
                              <p:cond delay="3000"/>
                            </p:stCondLst>
                            <p:childTnLst>
                              <p:par>
                                <p:cTn id="59" presetID="2" presetClass="entr" presetSubtype="4"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250" fill="hold"/>
                                        <p:tgtEl>
                                          <p:spTgt spid="10"/>
                                        </p:tgtEl>
                                        <p:attrNameLst>
                                          <p:attrName>ppt_x</p:attrName>
                                        </p:attrNameLst>
                                      </p:cBhvr>
                                      <p:tavLst>
                                        <p:tav tm="0">
                                          <p:val>
                                            <p:strVal val="#ppt_x"/>
                                          </p:val>
                                        </p:tav>
                                        <p:tav tm="100000">
                                          <p:val>
                                            <p:strVal val="#ppt_x"/>
                                          </p:val>
                                        </p:tav>
                                      </p:tavLst>
                                    </p:anim>
                                    <p:anim calcmode="lin" valueType="num">
                                      <p:cBhvr additive="base">
                                        <p:cTn id="62" dur="250" fill="hold"/>
                                        <p:tgtEl>
                                          <p:spTgt spid="10"/>
                                        </p:tgtEl>
                                        <p:attrNameLst>
                                          <p:attrName>ppt_y</p:attrName>
                                        </p:attrNameLst>
                                      </p:cBhvr>
                                      <p:tavLst>
                                        <p:tav tm="0">
                                          <p:val>
                                            <p:strVal val="1+#ppt_h/2"/>
                                          </p:val>
                                        </p:tav>
                                        <p:tav tm="100000">
                                          <p:val>
                                            <p:strVal val="#ppt_y"/>
                                          </p:val>
                                        </p:tav>
                                      </p:tavLst>
                                    </p:anim>
                                  </p:childTnLst>
                                </p:cTn>
                              </p:par>
                            </p:childTnLst>
                          </p:cTn>
                        </p:par>
                        <p:par>
                          <p:cTn id="63" fill="hold">
                            <p:stCondLst>
                              <p:cond delay="3250"/>
                            </p:stCondLst>
                            <p:childTnLst>
                              <p:par>
                                <p:cTn id="64" presetID="2" presetClass="entr" presetSubtype="4" fill="hold" grpId="0" nodeType="after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additive="base">
                                        <p:cTn id="66" dur="250" fill="hold"/>
                                        <p:tgtEl>
                                          <p:spTgt spid="8"/>
                                        </p:tgtEl>
                                        <p:attrNameLst>
                                          <p:attrName>ppt_x</p:attrName>
                                        </p:attrNameLst>
                                      </p:cBhvr>
                                      <p:tavLst>
                                        <p:tav tm="0">
                                          <p:val>
                                            <p:strVal val="#ppt_x"/>
                                          </p:val>
                                        </p:tav>
                                        <p:tav tm="100000">
                                          <p:val>
                                            <p:strVal val="#ppt_x"/>
                                          </p:val>
                                        </p:tav>
                                      </p:tavLst>
                                    </p:anim>
                                    <p:anim calcmode="lin" valueType="num">
                                      <p:cBhvr additive="base">
                                        <p:cTn id="67" dur="250" fill="hold"/>
                                        <p:tgtEl>
                                          <p:spTgt spid="8"/>
                                        </p:tgtEl>
                                        <p:attrNameLst>
                                          <p:attrName>ppt_y</p:attrName>
                                        </p:attrNameLst>
                                      </p:cBhvr>
                                      <p:tavLst>
                                        <p:tav tm="0">
                                          <p:val>
                                            <p:strVal val="1+#ppt_h/2"/>
                                          </p:val>
                                        </p:tav>
                                        <p:tav tm="100000">
                                          <p:val>
                                            <p:strVal val="#ppt_y"/>
                                          </p:val>
                                        </p:tav>
                                      </p:tavLst>
                                    </p:anim>
                                  </p:childTnLst>
                                </p:cTn>
                              </p:par>
                            </p:childTnLst>
                          </p:cTn>
                        </p:par>
                        <p:par>
                          <p:cTn id="68" fill="hold">
                            <p:stCondLst>
                              <p:cond delay="3500"/>
                            </p:stCondLst>
                            <p:childTnLst>
                              <p:par>
                                <p:cTn id="69" presetID="2" presetClass="entr" presetSubtype="4"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250" fill="hold"/>
                                        <p:tgtEl>
                                          <p:spTgt spid="6"/>
                                        </p:tgtEl>
                                        <p:attrNameLst>
                                          <p:attrName>ppt_x</p:attrName>
                                        </p:attrNameLst>
                                      </p:cBhvr>
                                      <p:tavLst>
                                        <p:tav tm="0">
                                          <p:val>
                                            <p:strVal val="#ppt_x"/>
                                          </p:val>
                                        </p:tav>
                                        <p:tav tm="100000">
                                          <p:val>
                                            <p:strVal val="#ppt_x"/>
                                          </p:val>
                                        </p:tav>
                                      </p:tavLst>
                                    </p:anim>
                                    <p:anim calcmode="lin" valueType="num">
                                      <p:cBhvr additive="base">
                                        <p:cTn id="72" dur="250" fill="hold"/>
                                        <p:tgtEl>
                                          <p:spTgt spid="6"/>
                                        </p:tgtEl>
                                        <p:attrNameLst>
                                          <p:attrName>ppt_y</p:attrName>
                                        </p:attrNameLst>
                                      </p:cBhvr>
                                      <p:tavLst>
                                        <p:tav tm="0">
                                          <p:val>
                                            <p:strVal val="1+#ppt_h/2"/>
                                          </p:val>
                                        </p:tav>
                                        <p:tav tm="100000">
                                          <p:val>
                                            <p:strVal val="#ppt_y"/>
                                          </p:val>
                                        </p:tav>
                                      </p:tavLst>
                                    </p:anim>
                                  </p:childTnLst>
                                </p:cTn>
                              </p:par>
                            </p:childTnLst>
                          </p:cTn>
                        </p:par>
                        <p:par>
                          <p:cTn id="73" fill="hold">
                            <p:stCondLst>
                              <p:cond delay="3750"/>
                            </p:stCondLst>
                            <p:childTnLst>
                              <p:par>
                                <p:cTn id="74" presetID="2" presetClass="entr" presetSubtype="4" fill="hold" nodeType="after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additive="base">
                                        <p:cTn id="76" dur="250" fill="hold"/>
                                        <p:tgtEl>
                                          <p:spTgt spid="13"/>
                                        </p:tgtEl>
                                        <p:attrNameLst>
                                          <p:attrName>ppt_x</p:attrName>
                                        </p:attrNameLst>
                                      </p:cBhvr>
                                      <p:tavLst>
                                        <p:tav tm="0">
                                          <p:val>
                                            <p:strVal val="#ppt_x"/>
                                          </p:val>
                                        </p:tav>
                                        <p:tav tm="100000">
                                          <p:val>
                                            <p:strVal val="#ppt_x"/>
                                          </p:val>
                                        </p:tav>
                                      </p:tavLst>
                                    </p:anim>
                                    <p:anim calcmode="lin" valueType="num">
                                      <p:cBhvr additive="base">
                                        <p:cTn id="77" dur="250" fill="hold"/>
                                        <p:tgtEl>
                                          <p:spTgt spid="13"/>
                                        </p:tgtEl>
                                        <p:attrNameLst>
                                          <p:attrName>ppt_y</p:attrName>
                                        </p:attrNameLst>
                                      </p:cBhvr>
                                      <p:tavLst>
                                        <p:tav tm="0">
                                          <p:val>
                                            <p:strVal val="1+#ppt_h/2"/>
                                          </p:val>
                                        </p:tav>
                                        <p:tav tm="100000">
                                          <p:val>
                                            <p:strVal val="#ppt_y"/>
                                          </p:val>
                                        </p:tav>
                                      </p:tavLst>
                                    </p:anim>
                                  </p:childTnLst>
                                </p:cTn>
                              </p:par>
                            </p:childTnLst>
                          </p:cTn>
                        </p:par>
                        <p:par>
                          <p:cTn id="78" fill="hold">
                            <p:stCondLst>
                              <p:cond delay="4000"/>
                            </p:stCondLst>
                            <p:childTnLst>
                              <p:par>
                                <p:cTn id="79" presetID="2" presetClass="entr" presetSubtype="4" fill="hold" grpId="0" nodeType="after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250" fill="hold"/>
                                        <p:tgtEl>
                                          <p:spTgt spid="9"/>
                                        </p:tgtEl>
                                        <p:attrNameLst>
                                          <p:attrName>ppt_x</p:attrName>
                                        </p:attrNameLst>
                                      </p:cBhvr>
                                      <p:tavLst>
                                        <p:tav tm="0">
                                          <p:val>
                                            <p:strVal val="#ppt_x"/>
                                          </p:val>
                                        </p:tav>
                                        <p:tav tm="100000">
                                          <p:val>
                                            <p:strVal val="#ppt_x"/>
                                          </p:val>
                                        </p:tav>
                                      </p:tavLst>
                                    </p:anim>
                                    <p:anim calcmode="lin" valueType="num">
                                      <p:cBhvr additive="base">
                                        <p:cTn id="82" dur="250" fill="hold"/>
                                        <p:tgtEl>
                                          <p:spTgt spid="9"/>
                                        </p:tgtEl>
                                        <p:attrNameLst>
                                          <p:attrName>ppt_y</p:attrName>
                                        </p:attrNameLst>
                                      </p:cBhvr>
                                      <p:tavLst>
                                        <p:tav tm="0">
                                          <p:val>
                                            <p:strVal val="1+#ppt_h/2"/>
                                          </p:val>
                                        </p:tav>
                                        <p:tav tm="100000">
                                          <p:val>
                                            <p:strVal val="#ppt_y"/>
                                          </p:val>
                                        </p:tav>
                                      </p:tavLst>
                                    </p:anim>
                                  </p:childTnLst>
                                </p:cTn>
                              </p:par>
                            </p:childTnLst>
                          </p:cTn>
                        </p:par>
                        <p:par>
                          <p:cTn id="83" fill="hold">
                            <p:stCondLst>
                              <p:cond delay="4250"/>
                            </p:stCondLst>
                            <p:childTnLst>
                              <p:par>
                                <p:cTn id="84" presetID="2" presetClass="entr" presetSubtype="4" fill="hold" grpId="0" nodeType="after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250" fill="hold"/>
                                        <p:tgtEl>
                                          <p:spTgt spid="26"/>
                                        </p:tgtEl>
                                        <p:attrNameLst>
                                          <p:attrName>ppt_x</p:attrName>
                                        </p:attrNameLst>
                                      </p:cBhvr>
                                      <p:tavLst>
                                        <p:tav tm="0">
                                          <p:val>
                                            <p:strVal val="#ppt_x"/>
                                          </p:val>
                                        </p:tav>
                                        <p:tav tm="100000">
                                          <p:val>
                                            <p:strVal val="#ppt_x"/>
                                          </p:val>
                                        </p:tav>
                                      </p:tavLst>
                                    </p:anim>
                                    <p:anim calcmode="lin" valueType="num">
                                      <p:cBhvr additive="base">
                                        <p:cTn id="87" dur="250" fill="hold"/>
                                        <p:tgtEl>
                                          <p:spTgt spid="26"/>
                                        </p:tgtEl>
                                        <p:attrNameLst>
                                          <p:attrName>ppt_y</p:attrName>
                                        </p:attrNameLst>
                                      </p:cBhvr>
                                      <p:tavLst>
                                        <p:tav tm="0">
                                          <p:val>
                                            <p:strVal val="1+#ppt_h/2"/>
                                          </p:val>
                                        </p:tav>
                                        <p:tav tm="100000">
                                          <p:val>
                                            <p:strVal val="#ppt_y"/>
                                          </p:val>
                                        </p:tav>
                                      </p:tavLst>
                                    </p:anim>
                                  </p:childTnLst>
                                </p:cTn>
                              </p:par>
                            </p:childTnLst>
                          </p:cTn>
                        </p:par>
                        <p:par>
                          <p:cTn id="88" fill="hold">
                            <p:stCondLst>
                              <p:cond delay="4500"/>
                            </p:stCondLst>
                            <p:childTnLst>
                              <p:par>
                                <p:cTn id="89" presetID="2" presetClass="entr" presetSubtype="4" fill="hold" nodeType="after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250" fill="hold"/>
                                        <p:tgtEl>
                                          <p:spTgt spid="30"/>
                                        </p:tgtEl>
                                        <p:attrNameLst>
                                          <p:attrName>ppt_x</p:attrName>
                                        </p:attrNameLst>
                                      </p:cBhvr>
                                      <p:tavLst>
                                        <p:tav tm="0">
                                          <p:val>
                                            <p:strVal val="#ppt_x"/>
                                          </p:val>
                                        </p:tav>
                                        <p:tav tm="100000">
                                          <p:val>
                                            <p:strVal val="#ppt_x"/>
                                          </p:val>
                                        </p:tav>
                                      </p:tavLst>
                                    </p:anim>
                                    <p:anim calcmode="lin" valueType="num">
                                      <p:cBhvr additive="base">
                                        <p:cTn id="92" dur="250" fill="hold"/>
                                        <p:tgtEl>
                                          <p:spTgt spid="30"/>
                                        </p:tgtEl>
                                        <p:attrNameLst>
                                          <p:attrName>ppt_y</p:attrName>
                                        </p:attrNameLst>
                                      </p:cBhvr>
                                      <p:tavLst>
                                        <p:tav tm="0">
                                          <p:val>
                                            <p:strVal val="1+#ppt_h/2"/>
                                          </p:val>
                                        </p:tav>
                                        <p:tav tm="100000">
                                          <p:val>
                                            <p:strVal val="#ppt_y"/>
                                          </p:val>
                                        </p:tav>
                                      </p:tavLst>
                                    </p:anim>
                                  </p:childTnLst>
                                </p:cTn>
                              </p:par>
                            </p:childTnLst>
                          </p:cTn>
                        </p:par>
                        <p:par>
                          <p:cTn id="93" fill="hold">
                            <p:stCondLst>
                              <p:cond delay="4750"/>
                            </p:stCondLst>
                            <p:childTnLst>
                              <p:par>
                                <p:cTn id="94" presetID="2" presetClass="entr" presetSubtype="4" fill="hold" grpId="0" nodeType="afterEffect">
                                  <p:stCondLst>
                                    <p:cond delay="0"/>
                                  </p:stCondLst>
                                  <p:childTnLst>
                                    <p:set>
                                      <p:cBhvr>
                                        <p:cTn id="95" dur="1" fill="hold">
                                          <p:stCondLst>
                                            <p:cond delay="0"/>
                                          </p:stCondLst>
                                        </p:cTn>
                                        <p:tgtEl>
                                          <p:spTgt spid="25"/>
                                        </p:tgtEl>
                                        <p:attrNameLst>
                                          <p:attrName>style.visibility</p:attrName>
                                        </p:attrNameLst>
                                      </p:cBhvr>
                                      <p:to>
                                        <p:strVal val="visible"/>
                                      </p:to>
                                    </p:set>
                                    <p:anim calcmode="lin" valueType="num">
                                      <p:cBhvr additive="base">
                                        <p:cTn id="96" dur="250" fill="hold"/>
                                        <p:tgtEl>
                                          <p:spTgt spid="25"/>
                                        </p:tgtEl>
                                        <p:attrNameLst>
                                          <p:attrName>ppt_x</p:attrName>
                                        </p:attrNameLst>
                                      </p:cBhvr>
                                      <p:tavLst>
                                        <p:tav tm="0">
                                          <p:val>
                                            <p:strVal val="#ppt_x"/>
                                          </p:val>
                                        </p:tav>
                                        <p:tav tm="100000">
                                          <p:val>
                                            <p:strVal val="#ppt_x"/>
                                          </p:val>
                                        </p:tav>
                                      </p:tavLst>
                                    </p:anim>
                                    <p:anim calcmode="lin" valueType="num">
                                      <p:cBhvr additive="base">
                                        <p:cTn id="97" dur="250" fill="hold"/>
                                        <p:tgtEl>
                                          <p:spTgt spid="25"/>
                                        </p:tgtEl>
                                        <p:attrNameLst>
                                          <p:attrName>ppt_y</p:attrName>
                                        </p:attrNameLst>
                                      </p:cBhvr>
                                      <p:tavLst>
                                        <p:tav tm="0">
                                          <p:val>
                                            <p:strVal val="1+#ppt_h/2"/>
                                          </p:val>
                                        </p:tav>
                                        <p:tav tm="100000">
                                          <p:val>
                                            <p:strVal val="#ppt_y"/>
                                          </p:val>
                                        </p:tav>
                                      </p:tavLst>
                                    </p:anim>
                                  </p:childTnLst>
                                </p:cTn>
                              </p:par>
                            </p:childTnLst>
                          </p:cTn>
                        </p:par>
                        <p:par>
                          <p:cTn id="98" fill="hold">
                            <p:stCondLst>
                              <p:cond delay="5000"/>
                            </p:stCondLst>
                            <p:childTnLst>
                              <p:par>
                                <p:cTn id="99" presetID="2" presetClass="entr" presetSubtype="4" fill="hold" grpId="0" nodeType="afterEffect">
                                  <p:stCondLst>
                                    <p:cond delay="0"/>
                                  </p:stCondLst>
                                  <p:childTnLst>
                                    <p:set>
                                      <p:cBhvr>
                                        <p:cTn id="100" dur="1" fill="hold">
                                          <p:stCondLst>
                                            <p:cond delay="0"/>
                                          </p:stCondLst>
                                        </p:cTn>
                                        <p:tgtEl>
                                          <p:spTgt spid="21"/>
                                        </p:tgtEl>
                                        <p:attrNameLst>
                                          <p:attrName>style.visibility</p:attrName>
                                        </p:attrNameLst>
                                      </p:cBhvr>
                                      <p:to>
                                        <p:strVal val="visible"/>
                                      </p:to>
                                    </p:set>
                                    <p:anim calcmode="lin" valueType="num">
                                      <p:cBhvr additive="base">
                                        <p:cTn id="101" dur="250" fill="hold"/>
                                        <p:tgtEl>
                                          <p:spTgt spid="21"/>
                                        </p:tgtEl>
                                        <p:attrNameLst>
                                          <p:attrName>ppt_x</p:attrName>
                                        </p:attrNameLst>
                                      </p:cBhvr>
                                      <p:tavLst>
                                        <p:tav tm="0">
                                          <p:val>
                                            <p:strVal val="#ppt_x"/>
                                          </p:val>
                                        </p:tav>
                                        <p:tav tm="100000">
                                          <p:val>
                                            <p:strVal val="#ppt_x"/>
                                          </p:val>
                                        </p:tav>
                                      </p:tavLst>
                                    </p:anim>
                                    <p:anim calcmode="lin" valueType="num">
                                      <p:cBhvr additive="base">
                                        <p:cTn id="102" dur="250" fill="hold"/>
                                        <p:tgtEl>
                                          <p:spTgt spid="21"/>
                                        </p:tgtEl>
                                        <p:attrNameLst>
                                          <p:attrName>ppt_y</p:attrName>
                                        </p:attrNameLst>
                                      </p:cBhvr>
                                      <p:tavLst>
                                        <p:tav tm="0">
                                          <p:val>
                                            <p:strVal val="1+#ppt_h/2"/>
                                          </p:val>
                                        </p:tav>
                                        <p:tav tm="100000">
                                          <p:val>
                                            <p:strVal val="#ppt_y"/>
                                          </p:val>
                                        </p:tav>
                                      </p:tavLst>
                                    </p:anim>
                                  </p:childTnLst>
                                </p:cTn>
                              </p:par>
                            </p:childTnLst>
                          </p:cTn>
                        </p:par>
                        <p:par>
                          <p:cTn id="103" fill="hold">
                            <p:stCondLst>
                              <p:cond delay="5250"/>
                            </p:stCondLst>
                            <p:childTnLst>
                              <p:par>
                                <p:cTn id="104" presetID="2" presetClass="entr" presetSubtype="4" fill="hold" nodeType="afterEffect">
                                  <p:stCondLst>
                                    <p:cond delay="0"/>
                                  </p:stCondLst>
                                  <p:childTnLst>
                                    <p:set>
                                      <p:cBhvr>
                                        <p:cTn id="105" dur="1" fill="hold">
                                          <p:stCondLst>
                                            <p:cond delay="0"/>
                                          </p:stCondLst>
                                        </p:cTn>
                                        <p:tgtEl>
                                          <p:spTgt spid="35"/>
                                        </p:tgtEl>
                                        <p:attrNameLst>
                                          <p:attrName>style.visibility</p:attrName>
                                        </p:attrNameLst>
                                      </p:cBhvr>
                                      <p:to>
                                        <p:strVal val="visible"/>
                                      </p:to>
                                    </p:set>
                                    <p:anim calcmode="lin" valueType="num">
                                      <p:cBhvr additive="base">
                                        <p:cTn id="106" dur="250" fill="hold"/>
                                        <p:tgtEl>
                                          <p:spTgt spid="35"/>
                                        </p:tgtEl>
                                        <p:attrNameLst>
                                          <p:attrName>ppt_x</p:attrName>
                                        </p:attrNameLst>
                                      </p:cBhvr>
                                      <p:tavLst>
                                        <p:tav tm="0">
                                          <p:val>
                                            <p:strVal val="#ppt_x"/>
                                          </p:val>
                                        </p:tav>
                                        <p:tav tm="100000">
                                          <p:val>
                                            <p:strVal val="#ppt_x"/>
                                          </p:val>
                                        </p:tav>
                                      </p:tavLst>
                                    </p:anim>
                                    <p:anim calcmode="lin" valueType="num">
                                      <p:cBhvr additive="base">
                                        <p:cTn id="107" dur="250" fill="hold"/>
                                        <p:tgtEl>
                                          <p:spTgt spid="35"/>
                                        </p:tgtEl>
                                        <p:attrNameLst>
                                          <p:attrName>ppt_y</p:attrName>
                                        </p:attrNameLst>
                                      </p:cBhvr>
                                      <p:tavLst>
                                        <p:tav tm="0">
                                          <p:val>
                                            <p:strVal val="1+#ppt_h/2"/>
                                          </p:val>
                                        </p:tav>
                                        <p:tav tm="100000">
                                          <p:val>
                                            <p:strVal val="#ppt_y"/>
                                          </p:val>
                                        </p:tav>
                                      </p:tavLst>
                                    </p:anim>
                                  </p:childTnLst>
                                </p:cTn>
                              </p:par>
                            </p:childTnLst>
                          </p:cTn>
                        </p:par>
                        <p:par>
                          <p:cTn id="108" fill="hold">
                            <p:stCondLst>
                              <p:cond delay="5500"/>
                            </p:stCondLst>
                            <p:childTnLst>
                              <p:par>
                                <p:cTn id="109" presetID="2" presetClass="entr" presetSubtype="4" fill="hold" grpId="0" nodeType="afterEffect">
                                  <p:stCondLst>
                                    <p:cond delay="0"/>
                                  </p:stCondLst>
                                  <p:childTnLst>
                                    <p:set>
                                      <p:cBhvr>
                                        <p:cTn id="110" dur="1" fill="hold">
                                          <p:stCondLst>
                                            <p:cond delay="0"/>
                                          </p:stCondLst>
                                        </p:cTn>
                                        <p:tgtEl>
                                          <p:spTgt spid="20"/>
                                        </p:tgtEl>
                                        <p:attrNameLst>
                                          <p:attrName>style.visibility</p:attrName>
                                        </p:attrNameLst>
                                      </p:cBhvr>
                                      <p:to>
                                        <p:strVal val="visible"/>
                                      </p:to>
                                    </p:set>
                                    <p:anim calcmode="lin" valueType="num">
                                      <p:cBhvr additive="base">
                                        <p:cTn id="111" dur="250" fill="hold"/>
                                        <p:tgtEl>
                                          <p:spTgt spid="20"/>
                                        </p:tgtEl>
                                        <p:attrNameLst>
                                          <p:attrName>ppt_x</p:attrName>
                                        </p:attrNameLst>
                                      </p:cBhvr>
                                      <p:tavLst>
                                        <p:tav tm="0">
                                          <p:val>
                                            <p:strVal val="#ppt_x"/>
                                          </p:val>
                                        </p:tav>
                                        <p:tav tm="100000">
                                          <p:val>
                                            <p:strVal val="#ppt_x"/>
                                          </p:val>
                                        </p:tav>
                                      </p:tavLst>
                                    </p:anim>
                                    <p:anim calcmode="lin" valueType="num">
                                      <p:cBhvr additive="base">
                                        <p:cTn id="112"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p:bldP spid="8" grpId="0"/>
      <p:bldP spid="9" grpId="0"/>
      <p:bldP spid="20" grpId="0"/>
      <p:bldP spid="21" grpId="0" animBg="1"/>
      <p:bldP spid="25" grpId="0"/>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3" name="Text Box 7"/>
          <p:cNvSpPr txBox="1">
            <a:spLocks noChangeArrowheads="1"/>
          </p:cNvSpPr>
          <p:nvPr/>
        </p:nvSpPr>
        <p:spPr bwMode="auto">
          <a:xfrm>
            <a:off x="553817" y="1003072"/>
            <a:ext cx="8044156" cy="261610"/>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4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sz="1400" dirty="0" smtClean="0">
                <a:solidFill>
                  <a:schemeClr val="bg1">
                    <a:lumMod val="65000"/>
                  </a:schemeClr>
                </a:solidFill>
                <a:latin typeface="Open Sans Semibold" pitchFamily="34" charset="0"/>
                <a:ea typeface="Open Sans Semibold" pitchFamily="34" charset="0"/>
                <a:cs typeface="Open Sans Semibold" pitchFamily="34" charset="0"/>
              </a:rPr>
              <a:t> </a:t>
            </a:r>
            <a:r>
              <a:rPr lang="zh-CN" altLang="en-US" sz="1400" dirty="0" smtClean="0">
                <a:solidFill>
                  <a:schemeClr val="bg1">
                    <a:lumMod val="65000"/>
                  </a:schemeClr>
                </a:solidFill>
                <a:latin typeface="Open Sans Semibold" pitchFamily="34" charset="0"/>
                <a:ea typeface="Open Sans Semibold" pitchFamily="34" charset="0"/>
                <a:cs typeface="Open Sans Semibold" pitchFamily="34" charset="0"/>
              </a:rPr>
              <a:t>此处可编辑此处可编辑此处可编辑此处可编辑</a:t>
            </a:r>
            <a:endParaRPr lang="en-US" sz="14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sp>
        <p:nvSpPr>
          <p:cNvPr id="4" name="Rectangle 3"/>
          <p:cNvSpPr/>
          <p:nvPr/>
        </p:nvSpPr>
        <p:spPr>
          <a:xfrm>
            <a:off x="0" y="1504954"/>
            <a:ext cx="1831777" cy="1752601"/>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32803" y="1504953"/>
            <a:ext cx="1831777" cy="1752601"/>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64580" y="1504952"/>
            <a:ext cx="1831777" cy="1752601"/>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97383" y="1504951"/>
            <a:ext cx="1831777" cy="1752601"/>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160" y="1504950"/>
            <a:ext cx="1831777" cy="1752601"/>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0"/>
          <p:cNvSpPr txBox="1">
            <a:spLocks noChangeArrowheads="1"/>
          </p:cNvSpPr>
          <p:nvPr/>
        </p:nvSpPr>
        <p:spPr bwMode="auto">
          <a:xfrm>
            <a:off x="115788" y="3333753"/>
            <a:ext cx="1600200" cy="1015663"/>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Machine</a:t>
            </a:r>
          </a:p>
          <a:p>
            <a:pPr defTabSz="1088232"/>
            <a:endParaRPr lang="en-US" sz="9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0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1" name="Text Box 10"/>
          <p:cNvSpPr txBox="1">
            <a:spLocks noChangeArrowheads="1"/>
          </p:cNvSpPr>
          <p:nvPr/>
        </p:nvSpPr>
        <p:spPr bwMode="auto">
          <a:xfrm>
            <a:off x="1948591" y="3333753"/>
            <a:ext cx="1600200" cy="1015663"/>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Cloud Issue</a:t>
            </a:r>
          </a:p>
          <a:p>
            <a:pPr defTabSz="1088232"/>
            <a:endParaRPr lang="en-US" sz="9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0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2" name="Text Box 10"/>
          <p:cNvSpPr txBox="1">
            <a:spLocks noChangeArrowheads="1"/>
          </p:cNvSpPr>
          <p:nvPr/>
        </p:nvSpPr>
        <p:spPr bwMode="auto">
          <a:xfrm>
            <a:off x="3775795" y="3333753"/>
            <a:ext cx="1600200" cy="1015663"/>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Advanced Problem</a:t>
            </a:r>
          </a:p>
          <a:p>
            <a:pPr defTabSz="1088232"/>
            <a:endParaRPr lang="en-US" sz="9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0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3" name="Text Box 10"/>
          <p:cNvSpPr txBox="1">
            <a:spLocks noChangeArrowheads="1"/>
          </p:cNvSpPr>
          <p:nvPr/>
        </p:nvSpPr>
        <p:spPr bwMode="auto">
          <a:xfrm>
            <a:off x="5613171" y="3333753"/>
            <a:ext cx="1600200" cy="1015663"/>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Document</a:t>
            </a:r>
          </a:p>
          <a:p>
            <a:pPr defTabSz="1088232"/>
            <a:endParaRPr lang="en-US" sz="9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0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4" name="Text Box 10"/>
          <p:cNvSpPr txBox="1">
            <a:spLocks noChangeArrowheads="1"/>
          </p:cNvSpPr>
          <p:nvPr/>
        </p:nvSpPr>
        <p:spPr bwMode="auto">
          <a:xfrm>
            <a:off x="7444948" y="3333753"/>
            <a:ext cx="1600200" cy="1015663"/>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Lock Sell</a:t>
            </a:r>
          </a:p>
          <a:p>
            <a:pPr defTabSz="1088232"/>
            <a:endParaRPr lang="en-US" sz="9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0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5" name="Freeform 54"/>
          <p:cNvSpPr>
            <a:spLocks noEditPoints="1"/>
          </p:cNvSpPr>
          <p:nvPr/>
        </p:nvSpPr>
        <p:spPr bwMode="auto">
          <a:xfrm>
            <a:off x="4243446" y="1933759"/>
            <a:ext cx="674045" cy="894983"/>
          </a:xfrm>
          <a:custGeom>
            <a:avLst/>
            <a:gdLst>
              <a:gd name="T0" fmla="*/ 109 w 109"/>
              <a:gd name="T1" fmla="*/ 145 h 145"/>
              <a:gd name="T2" fmla="*/ 0 w 109"/>
              <a:gd name="T3" fmla="*/ 145 h 145"/>
              <a:gd name="T4" fmla="*/ 1 w 109"/>
              <a:gd name="T5" fmla="*/ 135 h 145"/>
              <a:gd name="T6" fmla="*/ 13 w 109"/>
              <a:gd name="T7" fmla="*/ 125 h 145"/>
              <a:gd name="T8" fmla="*/ 96 w 109"/>
              <a:gd name="T9" fmla="*/ 125 h 145"/>
              <a:gd name="T10" fmla="*/ 109 w 109"/>
              <a:gd name="T11" fmla="*/ 135 h 145"/>
              <a:gd name="T12" fmla="*/ 109 w 109"/>
              <a:gd name="T13" fmla="*/ 145 h 145"/>
              <a:gd name="T14" fmla="*/ 16 w 109"/>
              <a:gd name="T15" fmla="*/ 116 h 145"/>
              <a:gd name="T16" fmla="*/ 24 w 109"/>
              <a:gd name="T17" fmla="*/ 91 h 145"/>
              <a:gd name="T18" fmla="*/ 85 w 109"/>
              <a:gd name="T19" fmla="*/ 91 h 145"/>
              <a:gd name="T20" fmla="*/ 93 w 109"/>
              <a:gd name="T21" fmla="*/ 116 h 145"/>
              <a:gd name="T22" fmla="*/ 16 w 109"/>
              <a:gd name="T23" fmla="*/ 116 h 145"/>
              <a:gd name="T24" fmla="*/ 29 w 109"/>
              <a:gd name="T25" fmla="*/ 76 h 145"/>
              <a:gd name="T26" fmla="*/ 37 w 109"/>
              <a:gd name="T27" fmla="*/ 51 h 145"/>
              <a:gd name="T28" fmla="*/ 73 w 109"/>
              <a:gd name="T29" fmla="*/ 51 h 145"/>
              <a:gd name="T30" fmla="*/ 80 w 109"/>
              <a:gd name="T31" fmla="*/ 76 h 145"/>
              <a:gd name="T32" fmla="*/ 29 w 109"/>
              <a:gd name="T33" fmla="*/ 76 h 145"/>
              <a:gd name="T34" fmla="*/ 49 w 109"/>
              <a:gd name="T35" fmla="*/ 12 h 145"/>
              <a:gd name="T36" fmla="*/ 60 w 109"/>
              <a:gd name="T37" fmla="*/ 12 h 145"/>
              <a:gd name="T38" fmla="*/ 68 w 109"/>
              <a:gd name="T39" fmla="*/ 36 h 145"/>
              <a:gd name="T40" fmla="*/ 41 w 109"/>
              <a:gd name="T41" fmla="*/ 36 h 145"/>
              <a:gd name="T42" fmla="*/ 49 w 109"/>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45">
                <a:moveTo>
                  <a:pt x="109" y="145"/>
                </a:moveTo>
                <a:cubicBezTo>
                  <a:pt x="0" y="145"/>
                  <a:pt x="0" y="145"/>
                  <a:pt x="0" y="145"/>
                </a:cubicBezTo>
                <a:cubicBezTo>
                  <a:pt x="1" y="135"/>
                  <a:pt x="1" y="135"/>
                  <a:pt x="1" y="135"/>
                </a:cubicBezTo>
                <a:cubicBezTo>
                  <a:pt x="13" y="125"/>
                  <a:pt x="13" y="125"/>
                  <a:pt x="13" y="125"/>
                </a:cubicBezTo>
                <a:cubicBezTo>
                  <a:pt x="96" y="125"/>
                  <a:pt x="96" y="125"/>
                  <a:pt x="96" y="125"/>
                </a:cubicBezTo>
                <a:cubicBezTo>
                  <a:pt x="109" y="135"/>
                  <a:pt x="109" y="135"/>
                  <a:pt x="109" y="135"/>
                </a:cubicBezTo>
                <a:lnTo>
                  <a:pt x="109" y="145"/>
                </a:lnTo>
                <a:close/>
                <a:moveTo>
                  <a:pt x="16" y="116"/>
                </a:moveTo>
                <a:cubicBezTo>
                  <a:pt x="24" y="91"/>
                  <a:pt x="24" y="91"/>
                  <a:pt x="24" y="91"/>
                </a:cubicBezTo>
                <a:cubicBezTo>
                  <a:pt x="85" y="91"/>
                  <a:pt x="85" y="91"/>
                  <a:pt x="85" y="91"/>
                </a:cubicBezTo>
                <a:cubicBezTo>
                  <a:pt x="93" y="116"/>
                  <a:pt x="93" y="116"/>
                  <a:pt x="93" y="116"/>
                </a:cubicBezTo>
                <a:lnTo>
                  <a:pt x="16" y="116"/>
                </a:lnTo>
                <a:close/>
                <a:moveTo>
                  <a:pt x="29" y="76"/>
                </a:moveTo>
                <a:cubicBezTo>
                  <a:pt x="37" y="51"/>
                  <a:pt x="37" y="51"/>
                  <a:pt x="37" y="51"/>
                </a:cubicBezTo>
                <a:cubicBezTo>
                  <a:pt x="73" y="51"/>
                  <a:pt x="73" y="51"/>
                  <a:pt x="73" y="51"/>
                </a:cubicBezTo>
                <a:cubicBezTo>
                  <a:pt x="80" y="76"/>
                  <a:pt x="80" y="76"/>
                  <a:pt x="80" y="76"/>
                </a:cubicBezTo>
                <a:lnTo>
                  <a:pt x="29"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p:cNvGrpSpPr/>
          <p:nvPr/>
        </p:nvGrpSpPr>
        <p:grpSpPr>
          <a:xfrm>
            <a:off x="5967063" y="2000340"/>
            <a:ext cx="892416" cy="761821"/>
            <a:chOff x="3440113" y="1050925"/>
            <a:chExt cx="390525" cy="333376"/>
          </a:xfrm>
          <a:solidFill>
            <a:schemeClr val="bg1"/>
          </a:solidFill>
        </p:grpSpPr>
        <p:sp>
          <p:nvSpPr>
            <p:cNvPr id="17"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20"/>
          <p:cNvSpPr>
            <a:spLocks noEditPoints="1"/>
          </p:cNvSpPr>
          <p:nvPr/>
        </p:nvSpPr>
        <p:spPr bwMode="auto">
          <a:xfrm>
            <a:off x="2283197" y="2064930"/>
            <a:ext cx="930989" cy="63264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p:cNvGrpSpPr/>
          <p:nvPr/>
        </p:nvGrpSpPr>
        <p:grpSpPr>
          <a:xfrm>
            <a:off x="7904844" y="1937094"/>
            <a:ext cx="680408" cy="888312"/>
            <a:chOff x="2887663" y="3362325"/>
            <a:chExt cx="285750" cy="373063"/>
          </a:xfrm>
          <a:solidFill>
            <a:schemeClr val="bg1"/>
          </a:solidFill>
        </p:grpSpPr>
        <p:sp>
          <p:nvSpPr>
            <p:cNvPr id="25" name="Freeform 37"/>
            <p:cNvSpPr>
              <a:spLocks noEditPoints="1"/>
            </p:cNvSpPr>
            <p:nvPr/>
          </p:nvSpPr>
          <p:spPr bwMode="auto">
            <a:xfrm>
              <a:off x="2887663" y="3362325"/>
              <a:ext cx="285750" cy="373063"/>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8"/>
            <p:cNvSpPr>
              <a:spLocks/>
            </p:cNvSpPr>
            <p:nvPr/>
          </p:nvSpPr>
          <p:spPr bwMode="auto">
            <a:xfrm>
              <a:off x="3009900" y="3616325"/>
              <a:ext cx="38100" cy="84138"/>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476907" y="2032821"/>
            <a:ext cx="877962" cy="696859"/>
            <a:chOff x="2732088" y="4337050"/>
            <a:chExt cx="354013" cy="280988"/>
          </a:xfrm>
          <a:solidFill>
            <a:schemeClr val="bg1"/>
          </a:solidFill>
        </p:grpSpPr>
        <p:sp>
          <p:nvSpPr>
            <p:cNvPr id="28" name="Rectangle 60"/>
            <p:cNvSpPr>
              <a:spLocks noChangeArrowheads="1"/>
            </p:cNvSpPr>
            <p:nvPr/>
          </p:nvSpPr>
          <p:spPr bwMode="auto">
            <a:xfrm>
              <a:off x="2989263" y="4389438"/>
              <a:ext cx="841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61"/>
            <p:cNvSpPr>
              <a:spLocks noChangeArrowheads="1"/>
            </p:cNvSpPr>
            <p:nvPr/>
          </p:nvSpPr>
          <p:spPr bwMode="auto">
            <a:xfrm>
              <a:off x="2989263" y="4411663"/>
              <a:ext cx="8413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62"/>
            <p:cNvSpPr>
              <a:spLocks noChangeArrowheads="1"/>
            </p:cNvSpPr>
            <p:nvPr/>
          </p:nvSpPr>
          <p:spPr bwMode="auto">
            <a:xfrm>
              <a:off x="2989263" y="4351338"/>
              <a:ext cx="8413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3"/>
            <p:cNvSpPr>
              <a:spLocks noEditPoints="1"/>
            </p:cNvSpPr>
            <p:nvPr/>
          </p:nvSpPr>
          <p:spPr bwMode="auto">
            <a:xfrm>
              <a:off x="2976563" y="4337050"/>
              <a:ext cx="109538" cy="276225"/>
            </a:xfrm>
            <a:custGeom>
              <a:avLst/>
              <a:gdLst>
                <a:gd name="T0" fmla="*/ 0 w 69"/>
                <a:gd name="T1" fmla="*/ 0 h 174"/>
                <a:gd name="T2" fmla="*/ 0 w 69"/>
                <a:gd name="T3" fmla="*/ 174 h 174"/>
                <a:gd name="T4" fmla="*/ 69 w 69"/>
                <a:gd name="T5" fmla="*/ 174 h 174"/>
                <a:gd name="T6" fmla="*/ 69 w 69"/>
                <a:gd name="T7" fmla="*/ 0 h 174"/>
                <a:gd name="T8" fmla="*/ 0 w 69"/>
                <a:gd name="T9" fmla="*/ 0 h 174"/>
                <a:gd name="T10" fmla="*/ 64 w 69"/>
                <a:gd name="T11" fmla="*/ 164 h 174"/>
                <a:gd name="T12" fmla="*/ 5 w 69"/>
                <a:gd name="T13" fmla="*/ 164 h 174"/>
                <a:gd name="T14" fmla="*/ 5 w 69"/>
                <a:gd name="T15" fmla="*/ 5 h 174"/>
                <a:gd name="T16" fmla="*/ 64 w 69"/>
                <a:gd name="T17" fmla="*/ 5 h 174"/>
                <a:gd name="T18" fmla="*/ 64 w 69"/>
                <a:gd name="T19" fmla="*/ 16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74">
                  <a:moveTo>
                    <a:pt x="0" y="0"/>
                  </a:moveTo>
                  <a:lnTo>
                    <a:pt x="0" y="174"/>
                  </a:lnTo>
                  <a:lnTo>
                    <a:pt x="69" y="174"/>
                  </a:lnTo>
                  <a:lnTo>
                    <a:pt x="69" y="0"/>
                  </a:lnTo>
                  <a:lnTo>
                    <a:pt x="0" y="0"/>
                  </a:lnTo>
                  <a:close/>
                  <a:moveTo>
                    <a:pt x="64" y="164"/>
                  </a:moveTo>
                  <a:lnTo>
                    <a:pt x="5" y="164"/>
                  </a:lnTo>
                  <a:lnTo>
                    <a:pt x="5" y="5"/>
                  </a:lnTo>
                  <a:lnTo>
                    <a:pt x="64" y="5"/>
                  </a:lnTo>
                  <a:lnTo>
                    <a:pt x="64"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64"/>
            <p:cNvSpPr>
              <a:spLocks noChangeArrowheads="1"/>
            </p:cNvSpPr>
            <p:nvPr/>
          </p:nvSpPr>
          <p:spPr bwMode="auto">
            <a:xfrm>
              <a:off x="2989263" y="4432300"/>
              <a:ext cx="8413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5"/>
            <p:cNvSpPr>
              <a:spLocks noEditPoints="1"/>
            </p:cNvSpPr>
            <p:nvPr/>
          </p:nvSpPr>
          <p:spPr bwMode="auto">
            <a:xfrm>
              <a:off x="3005138" y="4502150"/>
              <a:ext cx="55563" cy="55563"/>
            </a:xfrm>
            <a:custGeom>
              <a:avLst/>
              <a:gdLst>
                <a:gd name="T0" fmla="*/ 10 w 21"/>
                <a:gd name="T1" fmla="*/ 0 h 21"/>
                <a:gd name="T2" fmla="*/ 0 w 21"/>
                <a:gd name="T3" fmla="*/ 10 h 21"/>
                <a:gd name="T4" fmla="*/ 10 w 21"/>
                <a:gd name="T5" fmla="*/ 21 h 21"/>
                <a:gd name="T6" fmla="*/ 21 w 21"/>
                <a:gd name="T7" fmla="*/ 10 h 21"/>
                <a:gd name="T8" fmla="*/ 10 w 21"/>
                <a:gd name="T9" fmla="*/ 0 h 21"/>
                <a:gd name="T10" fmla="*/ 10 w 21"/>
                <a:gd name="T11" fmla="*/ 17 h 21"/>
                <a:gd name="T12" fmla="*/ 4 w 21"/>
                <a:gd name="T13" fmla="*/ 10 h 21"/>
                <a:gd name="T14" fmla="*/ 10 w 21"/>
                <a:gd name="T15" fmla="*/ 4 h 21"/>
                <a:gd name="T16" fmla="*/ 17 w 21"/>
                <a:gd name="T17" fmla="*/ 10 h 21"/>
                <a:gd name="T18" fmla="*/ 10 w 21"/>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0"/>
                  </a:moveTo>
                  <a:cubicBezTo>
                    <a:pt x="5" y="0"/>
                    <a:pt x="0" y="4"/>
                    <a:pt x="0" y="10"/>
                  </a:cubicBezTo>
                  <a:cubicBezTo>
                    <a:pt x="0" y="16"/>
                    <a:pt x="5" y="21"/>
                    <a:pt x="10" y="21"/>
                  </a:cubicBezTo>
                  <a:cubicBezTo>
                    <a:pt x="16" y="21"/>
                    <a:pt x="21" y="16"/>
                    <a:pt x="21" y="10"/>
                  </a:cubicBezTo>
                  <a:cubicBezTo>
                    <a:pt x="21" y="4"/>
                    <a:pt x="16" y="0"/>
                    <a:pt x="10" y="0"/>
                  </a:cubicBezTo>
                  <a:close/>
                  <a:moveTo>
                    <a:pt x="10" y="17"/>
                  </a:moveTo>
                  <a:cubicBezTo>
                    <a:pt x="7" y="17"/>
                    <a:pt x="4" y="14"/>
                    <a:pt x="4" y="10"/>
                  </a:cubicBezTo>
                  <a:cubicBezTo>
                    <a:pt x="4" y="7"/>
                    <a:pt x="7" y="4"/>
                    <a:pt x="10" y="4"/>
                  </a:cubicBezTo>
                  <a:cubicBezTo>
                    <a:pt x="14" y="4"/>
                    <a:pt x="17" y="7"/>
                    <a:pt x="17" y="10"/>
                  </a:cubicBezTo>
                  <a:cubicBezTo>
                    <a:pt x="17" y="14"/>
                    <a:pt x="14" y="17"/>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p:cNvSpPr>
              <a:spLocks noEditPoints="1"/>
            </p:cNvSpPr>
            <p:nvPr/>
          </p:nvSpPr>
          <p:spPr bwMode="auto">
            <a:xfrm>
              <a:off x="2732088" y="4397375"/>
              <a:ext cx="231775" cy="220663"/>
            </a:xfrm>
            <a:custGeom>
              <a:avLst/>
              <a:gdLst>
                <a:gd name="T0" fmla="*/ 10 w 146"/>
                <a:gd name="T1" fmla="*/ 0 h 139"/>
                <a:gd name="T2" fmla="*/ 0 w 146"/>
                <a:gd name="T3" fmla="*/ 0 h 139"/>
                <a:gd name="T4" fmla="*/ 0 w 146"/>
                <a:gd name="T5" fmla="*/ 10 h 139"/>
                <a:gd name="T6" fmla="*/ 0 w 146"/>
                <a:gd name="T7" fmla="*/ 99 h 139"/>
                <a:gd name="T8" fmla="*/ 0 w 146"/>
                <a:gd name="T9" fmla="*/ 109 h 139"/>
                <a:gd name="T10" fmla="*/ 58 w 146"/>
                <a:gd name="T11" fmla="*/ 109 h 139"/>
                <a:gd name="T12" fmla="*/ 58 w 146"/>
                <a:gd name="T13" fmla="*/ 134 h 139"/>
                <a:gd name="T14" fmla="*/ 45 w 146"/>
                <a:gd name="T15" fmla="*/ 134 h 139"/>
                <a:gd name="T16" fmla="*/ 45 w 146"/>
                <a:gd name="T17" fmla="*/ 139 h 139"/>
                <a:gd name="T18" fmla="*/ 58 w 146"/>
                <a:gd name="T19" fmla="*/ 139 h 139"/>
                <a:gd name="T20" fmla="*/ 88 w 146"/>
                <a:gd name="T21" fmla="*/ 139 h 139"/>
                <a:gd name="T22" fmla="*/ 103 w 146"/>
                <a:gd name="T23" fmla="*/ 139 h 139"/>
                <a:gd name="T24" fmla="*/ 103 w 146"/>
                <a:gd name="T25" fmla="*/ 134 h 139"/>
                <a:gd name="T26" fmla="*/ 88 w 146"/>
                <a:gd name="T27" fmla="*/ 134 h 139"/>
                <a:gd name="T28" fmla="*/ 88 w 146"/>
                <a:gd name="T29" fmla="*/ 109 h 139"/>
                <a:gd name="T30" fmla="*/ 146 w 146"/>
                <a:gd name="T31" fmla="*/ 109 h 139"/>
                <a:gd name="T32" fmla="*/ 146 w 146"/>
                <a:gd name="T33" fmla="*/ 99 h 139"/>
                <a:gd name="T34" fmla="*/ 146 w 146"/>
                <a:gd name="T35" fmla="*/ 10 h 139"/>
                <a:gd name="T36" fmla="*/ 146 w 146"/>
                <a:gd name="T37" fmla="*/ 0 h 139"/>
                <a:gd name="T38" fmla="*/ 137 w 146"/>
                <a:gd name="T39" fmla="*/ 0 h 139"/>
                <a:gd name="T40" fmla="*/ 10 w 146"/>
                <a:gd name="T41" fmla="*/ 0 h 139"/>
                <a:gd name="T42" fmla="*/ 139 w 146"/>
                <a:gd name="T43" fmla="*/ 101 h 139"/>
                <a:gd name="T44" fmla="*/ 10 w 146"/>
                <a:gd name="T45" fmla="*/ 101 h 139"/>
                <a:gd name="T46" fmla="*/ 10 w 146"/>
                <a:gd name="T47" fmla="*/ 10 h 139"/>
                <a:gd name="T48" fmla="*/ 139 w 146"/>
                <a:gd name="T49" fmla="*/ 10 h 139"/>
                <a:gd name="T50" fmla="*/ 139 w 146"/>
                <a:gd name="T51" fmla="*/ 10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39">
                  <a:moveTo>
                    <a:pt x="10" y="0"/>
                  </a:moveTo>
                  <a:lnTo>
                    <a:pt x="0" y="0"/>
                  </a:lnTo>
                  <a:lnTo>
                    <a:pt x="0" y="10"/>
                  </a:lnTo>
                  <a:lnTo>
                    <a:pt x="0" y="99"/>
                  </a:lnTo>
                  <a:lnTo>
                    <a:pt x="0" y="109"/>
                  </a:lnTo>
                  <a:lnTo>
                    <a:pt x="58" y="109"/>
                  </a:lnTo>
                  <a:lnTo>
                    <a:pt x="58" y="134"/>
                  </a:lnTo>
                  <a:lnTo>
                    <a:pt x="45" y="134"/>
                  </a:lnTo>
                  <a:lnTo>
                    <a:pt x="45" y="139"/>
                  </a:lnTo>
                  <a:lnTo>
                    <a:pt x="58" y="139"/>
                  </a:lnTo>
                  <a:lnTo>
                    <a:pt x="88" y="139"/>
                  </a:lnTo>
                  <a:lnTo>
                    <a:pt x="103" y="139"/>
                  </a:lnTo>
                  <a:lnTo>
                    <a:pt x="103" y="134"/>
                  </a:lnTo>
                  <a:lnTo>
                    <a:pt x="88" y="134"/>
                  </a:lnTo>
                  <a:lnTo>
                    <a:pt x="88" y="109"/>
                  </a:lnTo>
                  <a:lnTo>
                    <a:pt x="146" y="109"/>
                  </a:lnTo>
                  <a:lnTo>
                    <a:pt x="146" y="99"/>
                  </a:lnTo>
                  <a:lnTo>
                    <a:pt x="146" y="10"/>
                  </a:lnTo>
                  <a:lnTo>
                    <a:pt x="146" y="0"/>
                  </a:lnTo>
                  <a:lnTo>
                    <a:pt x="137" y="0"/>
                  </a:lnTo>
                  <a:lnTo>
                    <a:pt x="10" y="0"/>
                  </a:lnTo>
                  <a:close/>
                  <a:moveTo>
                    <a:pt x="139" y="101"/>
                  </a:moveTo>
                  <a:lnTo>
                    <a:pt x="10" y="101"/>
                  </a:lnTo>
                  <a:lnTo>
                    <a:pt x="10" y="10"/>
                  </a:lnTo>
                  <a:lnTo>
                    <a:pt x="139" y="10"/>
                  </a:lnTo>
                  <a:lnTo>
                    <a:pt x="139"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1227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26"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290">
                                          <p:stCondLst>
                                            <p:cond delay="0"/>
                                          </p:stCondLst>
                                        </p:cTn>
                                        <p:tgtEl>
                                          <p:spTgt spid="3"/>
                                        </p:tgtEl>
                                      </p:cBhvr>
                                    </p:animEffect>
                                    <p:anim calcmode="lin" valueType="num">
                                      <p:cBhvr>
                                        <p:cTn id="25"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30" dur="13">
                                          <p:stCondLst>
                                            <p:cond delay="325"/>
                                          </p:stCondLst>
                                        </p:cTn>
                                        <p:tgtEl>
                                          <p:spTgt spid="3"/>
                                        </p:tgtEl>
                                      </p:cBhvr>
                                      <p:to x="100000" y="60000"/>
                                    </p:animScale>
                                    <p:animScale>
                                      <p:cBhvr>
                                        <p:cTn id="31" dur="83" decel="50000">
                                          <p:stCondLst>
                                            <p:cond delay="338"/>
                                          </p:stCondLst>
                                        </p:cTn>
                                        <p:tgtEl>
                                          <p:spTgt spid="3"/>
                                        </p:tgtEl>
                                      </p:cBhvr>
                                      <p:to x="100000" y="100000"/>
                                    </p:animScale>
                                    <p:animScale>
                                      <p:cBhvr>
                                        <p:cTn id="32" dur="13">
                                          <p:stCondLst>
                                            <p:cond delay="656"/>
                                          </p:stCondLst>
                                        </p:cTn>
                                        <p:tgtEl>
                                          <p:spTgt spid="3"/>
                                        </p:tgtEl>
                                      </p:cBhvr>
                                      <p:to x="100000" y="80000"/>
                                    </p:animScale>
                                    <p:animScale>
                                      <p:cBhvr>
                                        <p:cTn id="33" dur="83" decel="50000">
                                          <p:stCondLst>
                                            <p:cond delay="669"/>
                                          </p:stCondLst>
                                        </p:cTn>
                                        <p:tgtEl>
                                          <p:spTgt spid="3"/>
                                        </p:tgtEl>
                                      </p:cBhvr>
                                      <p:to x="100000" y="100000"/>
                                    </p:animScale>
                                    <p:animScale>
                                      <p:cBhvr>
                                        <p:cTn id="34" dur="13">
                                          <p:stCondLst>
                                            <p:cond delay="821"/>
                                          </p:stCondLst>
                                        </p:cTn>
                                        <p:tgtEl>
                                          <p:spTgt spid="3"/>
                                        </p:tgtEl>
                                      </p:cBhvr>
                                      <p:to x="100000" y="90000"/>
                                    </p:animScale>
                                    <p:animScale>
                                      <p:cBhvr>
                                        <p:cTn id="35" dur="83" decel="50000">
                                          <p:stCondLst>
                                            <p:cond delay="834"/>
                                          </p:stCondLst>
                                        </p:cTn>
                                        <p:tgtEl>
                                          <p:spTgt spid="3"/>
                                        </p:tgtEl>
                                      </p:cBhvr>
                                      <p:to x="100000" y="100000"/>
                                    </p:animScale>
                                    <p:animScale>
                                      <p:cBhvr>
                                        <p:cTn id="36" dur="13">
                                          <p:stCondLst>
                                            <p:cond delay="904"/>
                                          </p:stCondLst>
                                        </p:cTn>
                                        <p:tgtEl>
                                          <p:spTgt spid="3"/>
                                        </p:tgtEl>
                                      </p:cBhvr>
                                      <p:to x="100000" y="95000"/>
                                    </p:animScale>
                                    <p:animScale>
                                      <p:cBhvr>
                                        <p:cTn id="37" dur="83" decel="50000">
                                          <p:stCondLst>
                                            <p:cond delay="917"/>
                                          </p:stCondLst>
                                        </p:cTn>
                                        <p:tgtEl>
                                          <p:spTgt spid="3"/>
                                        </p:tgtEl>
                                      </p:cBhvr>
                                      <p:to x="100000" y="100000"/>
                                    </p:animScale>
                                  </p:childTnLst>
                                </p:cTn>
                              </p:par>
                            </p:childTnLst>
                          </p:cTn>
                        </p:par>
                        <p:par>
                          <p:cTn id="38" fill="hold">
                            <p:stCondLst>
                              <p:cond delay="2000"/>
                            </p:stCondLst>
                            <p:childTnLst>
                              <p:par>
                                <p:cTn id="39" presetID="2" presetClass="entr" presetSubtype="4"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250" fill="hold"/>
                                        <p:tgtEl>
                                          <p:spTgt spid="4"/>
                                        </p:tgtEl>
                                        <p:attrNameLst>
                                          <p:attrName>ppt_x</p:attrName>
                                        </p:attrNameLst>
                                      </p:cBhvr>
                                      <p:tavLst>
                                        <p:tav tm="0">
                                          <p:val>
                                            <p:strVal val="#ppt_x"/>
                                          </p:val>
                                        </p:tav>
                                        <p:tav tm="100000">
                                          <p:val>
                                            <p:strVal val="#ppt_x"/>
                                          </p:val>
                                        </p:tav>
                                      </p:tavLst>
                                    </p:anim>
                                    <p:anim calcmode="lin" valueType="num">
                                      <p:cBhvr additive="base">
                                        <p:cTn id="42" dur="25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4"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250" fill="hold"/>
                                        <p:tgtEl>
                                          <p:spTgt spid="27"/>
                                        </p:tgtEl>
                                        <p:attrNameLst>
                                          <p:attrName>ppt_x</p:attrName>
                                        </p:attrNameLst>
                                      </p:cBhvr>
                                      <p:tavLst>
                                        <p:tav tm="0">
                                          <p:val>
                                            <p:strVal val="#ppt_x"/>
                                          </p:val>
                                        </p:tav>
                                        <p:tav tm="100000">
                                          <p:val>
                                            <p:strVal val="#ppt_x"/>
                                          </p:val>
                                        </p:tav>
                                      </p:tavLst>
                                    </p:anim>
                                    <p:anim calcmode="lin" valueType="num">
                                      <p:cBhvr additive="base">
                                        <p:cTn id="47" dur="250" fill="hold"/>
                                        <p:tgtEl>
                                          <p:spTgt spid="27"/>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2" presetClass="entr" presetSubtype="4"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250" fill="hold"/>
                                        <p:tgtEl>
                                          <p:spTgt spid="10"/>
                                        </p:tgtEl>
                                        <p:attrNameLst>
                                          <p:attrName>ppt_x</p:attrName>
                                        </p:attrNameLst>
                                      </p:cBhvr>
                                      <p:tavLst>
                                        <p:tav tm="0">
                                          <p:val>
                                            <p:strVal val="#ppt_x"/>
                                          </p:val>
                                        </p:tav>
                                        <p:tav tm="100000">
                                          <p:val>
                                            <p:strVal val="#ppt_x"/>
                                          </p:val>
                                        </p:tav>
                                      </p:tavLst>
                                    </p:anim>
                                    <p:anim calcmode="lin" valueType="num">
                                      <p:cBhvr additive="base">
                                        <p:cTn id="52" dur="250" fill="hold"/>
                                        <p:tgtEl>
                                          <p:spTgt spid="10"/>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4"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250" fill="hold"/>
                                        <p:tgtEl>
                                          <p:spTgt spid="5"/>
                                        </p:tgtEl>
                                        <p:attrNameLst>
                                          <p:attrName>ppt_x</p:attrName>
                                        </p:attrNameLst>
                                      </p:cBhvr>
                                      <p:tavLst>
                                        <p:tav tm="0">
                                          <p:val>
                                            <p:strVal val="#ppt_x"/>
                                          </p:val>
                                        </p:tav>
                                        <p:tav tm="100000">
                                          <p:val>
                                            <p:strVal val="#ppt_x"/>
                                          </p:val>
                                        </p:tav>
                                      </p:tavLst>
                                    </p:anim>
                                    <p:anim calcmode="lin" valueType="num">
                                      <p:cBhvr additive="base">
                                        <p:cTn id="57" dur="250" fill="hold"/>
                                        <p:tgtEl>
                                          <p:spTgt spid="5"/>
                                        </p:tgtEl>
                                        <p:attrNameLst>
                                          <p:attrName>ppt_y</p:attrName>
                                        </p:attrNameLst>
                                      </p:cBhvr>
                                      <p:tavLst>
                                        <p:tav tm="0">
                                          <p:val>
                                            <p:strVal val="1+#ppt_h/2"/>
                                          </p:val>
                                        </p:tav>
                                        <p:tav tm="100000">
                                          <p:val>
                                            <p:strVal val="#ppt_y"/>
                                          </p:val>
                                        </p:tav>
                                      </p:tavLst>
                                    </p:anim>
                                  </p:childTnLst>
                                </p:cTn>
                              </p:par>
                            </p:childTnLst>
                          </p:cTn>
                        </p:par>
                        <p:par>
                          <p:cTn id="58" fill="hold">
                            <p:stCondLst>
                              <p:cond delay="3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3250"/>
                            </p:stCondLst>
                            <p:childTnLst>
                              <p:par>
                                <p:cTn id="64" presetID="2" presetClass="entr" presetSubtype="4"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additive="base">
                                        <p:cTn id="66" dur="250" fill="hold"/>
                                        <p:tgtEl>
                                          <p:spTgt spid="11"/>
                                        </p:tgtEl>
                                        <p:attrNameLst>
                                          <p:attrName>ppt_x</p:attrName>
                                        </p:attrNameLst>
                                      </p:cBhvr>
                                      <p:tavLst>
                                        <p:tav tm="0">
                                          <p:val>
                                            <p:strVal val="#ppt_x"/>
                                          </p:val>
                                        </p:tav>
                                        <p:tav tm="100000">
                                          <p:val>
                                            <p:strVal val="#ppt_x"/>
                                          </p:val>
                                        </p:tav>
                                      </p:tavLst>
                                    </p:anim>
                                    <p:anim calcmode="lin" valueType="num">
                                      <p:cBhvr additive="base">
                                        <p:cTn id="67" dur="250" fill="hold"/>
                                        <p:tgtEl>
                                          <p:spTgt spid="11"/>
                                        </p:tgtEl>
                                        <p:attrNameLst>
                                          <p:attrName>ppt_y</p:attrName>
                                        </p:attrNameLst>
                                      </p:cBhvr>
                                      <p:tavLst>
                                        <p:tav tm="0">
                                          <p:val>
                                            <p:strVal val="1+#ppt_h/2"/>
                                          </p:val>
                                        </p:tav>
                                        <p:tav tm="100000">
                                          <p:val>
                                            <p:strVal val="#ppt_y"/>
                                          </p:val>
                                        </p:tav>
                                      </p:tavLst>
                                    </p:anim>
                                  </p:childTnLst>
                                </p:cTn>
                              </p:par>
                            </p:childTnLst>
                          </p:cTn>
                        </p:par>
                        <p:par>
                          <p:cTn id="68" fill="hold">
                            <p:stCondLst>
                              <p:cond delay="3500"/>
                            </p:stCondLst>
                            <p:childTnLst>
                              <p:par>
                                <p:cTn id="69" presetID="2" presetClass="entr" presetSubtype="4"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250" fill="hold"/>
                                        <p:tgtEl>
                                          <p:spTgt spid="6"/>
                                        </p:tgtEl>
                                        <p:attrNameLst>
                                          <p:attrName>ppt_x</p:attrName>
                                        </p:attrNameLst>
                                      </p:cBhvr>
                                      <p:tavLst>
                                        <p:tav tm="0">
                                          <p:val>
                                            <p:strVal val="#ppt_x"/>
                                          </p:val>
                                        </p:tav>
                                        <p:tav tm="100000">
                                          <p:val>
                                            <p:strVal val="#ppt_x"/>
                                          </p:val>
                                        </p:tav>
                                      </p:tavLst>
                                    </p:anim>
                                    <p:anim calcmode="lin" valueType="num">
                                      <p:cBhvr additive="base">
                                        <p:cTn id="72" dur="250" fill="hold"/>
                                        <p:tgtEl>
                                          <p:spTgt spid="6"/>
                                        </p:tgtEl>
                                        <p:attrNameLst>
                                          <p:attrName>ppt_y</p:attrName>
                                        </p:attrNameLst>
                                      </p:cBhvr>
                                      <p:tavLst>
                                        <p:tav tm="0">
                                          <p:val>
                                            <p:strVal val="1+#ppt_h/2"/>
                                          </p:val>
                                        </p:tav>
                                        <p:tav tm="100000">
                                          <p:val>
                                            <p:strVal val="#ppt_y"/>
                                          </p:val>
                                        </p:tav>
                                      </p:tavLst>
                                    </p:anim>
                                  </p:childTnLst>
                                </p:cTn>
                              </p:par>
                            </p:childTnLst>
                          </p:cTn>
                        </p:par>
                        <p:par>
                          <p:cTn id="73" fill="hold">
                            <p:stCondLst>
                              <p:cond delay="3750"/>
                            </p:stCondLst>
                            <p:childTnLst>
                              <p:par>
                                <p:cTn id="74" presetID="2" presetClass="entr" presetSubtype="4"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250" fill="hold"/>
                                        <p:tgtEl>
                                          <p:spTgt spid="15"/>
                                        </p:tgtEl>
                                        <p:attrNameLst>
                                          <p:attrName>ppt_x</p:attrName>
                                        </p:attrNameLst>
                                      </p:cBhvr>
                                      <p:tavLst>
                                        <p:tav tm="0">
                                          <p:val>
                                            <p:strVal val="#ppt_x"/>
                                          </p:val>
                                        </p:tav>
                                        <p:tav tm="100000">
                                          <p:val>
                                            <p:strVal val="#ppt_x"/>
                                          </p:val>
                                        </p:tav>
                                      </p:tavLst>
                                    </p:anim>
                                    <p:anim calcmode="lin" valueType="num">
                                      <p:cBhvr additive="base">
                                        <p:cTn id="77" dur="250" fill="hold"/>
                                        <p:tgtEl>
                                          <p:spTgt spid="15"/>
                                        </p:tgtEl>
                                        <p:attrNameLst>
                                          <p:attrName>ppt_y</p:attrName>
                                        </p:attrNameLst>
                                      </p:cBhvr>
                                      <p:tavLst>
                                        <p:tav tm="0">
                                          <p:val>
                                            <p:strVal val="1+#ppt_h/2"/>
                                          </p:val>
                                        </p:tav>
                                        <p:tav tm="100000">
                                          <p:val>
                                            <p:strVal val="#ppt_y"/>
                                          </p:val>
                                        </p:tav>
                                      </p:tavLst>
                                    </p:anim>
                                  </p:childTnLst>
                                </p:cTn>
                              </p:par>
                            </p:childTnLst>
                          </p:cTn>
                        </p:par>
                        <p:par>
                          <p:cTn id="78" fill="hold">
                            <p:stCondLst>
                              <p:cond delay="4000"/>
                            </p:stCondLst>
                            <p:childTnLst>
                              <p:par>
                                <p:cTn id="79" presetID="2" presetClass="entr" presetSubtype="4"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anim calcmode="lin" valueType="num">
                                      <p:cBhvr additive="base">
                                        <p:cTn id="81" dur="250" fill="hold"/>
                                        <p:tgtEl>
                                          <p:spTgt spid="12"/>
                                        </p:tgtEl>
                                        <p:attrNameLst>
                                          <p:attrName>ppt_x</p:attrName>
                                        </p:attrNameLst>
                                      </p:cBhvr>
                                      <p:tavLst>
                                        <p:tav tm="0">
                                          <p:val>
                                            <p:strVal val="#ppt_x"/>
                                          </p:val>
                                        </p:tav>
                                        <p:tav tm="100000">
                                          <p:val>
                                            <p:strVal val="#ppt_x"/>
                                          </p:val>
                                        </p:tav>
                                      </p:tavLst>
                                    </p:anim>
                                    <p:anim calcmode="lin" valueType="num">
                                      <p:cBhvr additive="base">
                                        <p:cTn id="82" dur="250" fill="hold"/>
                                        <p:tgtEl>
                                          <p:spTgt spid="12"/>
                                        </p:tgtEl>
                                        <p:attrNameLst>
                                          <p:attrName>ppt_y</p:attrName>
                                        </p:attrNameLst>
                                      </p:cBhvr>
                                      <p:tavLst>
                                        <p:tav tm="0">
                                          <p:val>
                                            <p:strVal val="1+#ppt_h/2"/>
                                          </p:val>
                                        </p:tav>
                                        <p:tav tm="100000">
                                          <p:val>
                                            <p:strVal val="#ppt_y"/>
                                          </p:val>
                                        </p:tav>
                                      </p:tavLst>
                                    </p:anim>
                                  </p:childTnLst>
                                </p:cTn>
                              </p:par>
                            </p:childTnLst>
                          </p:cTn>
                        </p:par>
                        <p:par>
                          <p:cTn id="83" fill="hold">
                            <p:stCondLst>
                              <p:cond delay="4250"/>
                            </p:stCondLst>
                            <p:childTnLst>
                              <p:par>
                                <p:cTn id="84" presetID="2" presetClass="entr" presetSubtype="4" fill="hold" grpId="0" nodeType="after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additive="base">
                                        <p:cTn id="86" dur="250" fill="hold"/>
                                        <p:tgtEl>
                                          <p:spTgt spid="7"/>
                                        </p:tgtEl>
                                        <p:attrNameLst>
                                          <p:attrName>ppt_x</p:attrName>
                                        </p:attrNameLst>
                                      </p:cBhvr>
                                      <p:tavLst>
                                        <p:tav tm="0">
                                          <p:val>
                                            <p:strVal val="#ppt_x"/>
                                          </p:val>
                                        </p:tav>
                                        <p:tav tm="100000">
                                          <p:val>
                                            <p:strVal val="#ppt_x"/>
                                          </p:val>
                                        </p:tav>
                                      </p:tavLst>
                                    </p:anim>
                                    <p:anim calcmode="lin" valueType="num">
                                      <p:cBhvr additive="base">
                                        <p:cTn id="87" dur="250" fill="hold"/>
                                        <p:tgtEl>
                                          <p:spTgt spid="7"/>
                                        </p:tgtEl>
                                        <p:attrNameLst>
                                          <p:attrName>ppt_y</p:attrName>
                                        </p:attrNameLst>
                                      </p:cBhvr>
                                      <p:tavLst>
                                        <p:tav tm="0">
                                          <p:val>
                                            <p:strVal val="1+#ppt_h/2"/>
                                          </p:val>
                                        </p:tav>
                                        <p:tav tm="100000">
                                          <p:val>
                                            <p:strVal val="#ppt_y"/>
                                          </p:val>
                                        </p:tav>
                                      </p:tavLst>
                                    </p:anim>
                                  </p:childTnLst>
                                </p:cTn>
                              </p:par>
                            </p:childTnLst>
                          </p:cTn>
                        </p:par>
                        <p:par>
                          <p:cTn id="88" fill="hold">
                            <p:stCondLst>
                              <p:cond delay="4500"/>
                            </p:stCondLst>
                            <p:childTnLst>
                              <p:par>
                                <p:cTn id="89" presetID="2" presetClass="entr" presetSubtype="4"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250" fill="hold"/>
                                        <p:tgtEl>
                                          <p:spTgt spid="16"/>
                                        </p:tgtEl>
                                        <p:attrNameLst>
                                          <p:attrName>ppt_x</p:attrName>
                                        </p:attrNameLst>
                                      </p:cBhvr>
                                      <p:tavLst>
                                        <p:tav tm="0">
                                          <p:val>
                                            <p:strVal val="#ppt_x"/>
                                          </p:val>
                                        </p:tav>
                                        <p:tav tm="100000">
                                          <p:val>
                                            <p:strVal val="#ppt_x"/>
                                          </p:val>
                                        </p:tav>
                                      </p:tavLst>
                                    </p:anim>
                                    <p:anim calcmode="lin" valueType="num">
                                      <p:cBhvr additive="base">
                                        <p:cTn id="92" dur="250" fill="hold"/>
                                        <p:tgtEl>
                                          <p:spTgt spid="16"/>
                                        </p:tgtEl>
                                        <p:attrNameLst>
                                          <p:attrName>ppt_y</p:attrName>
                                        </p:attrNameLst>
                                      </p:cBhvr>
                                      <p:tavLst>
                                        <p:tav tm="0">
                                          <p:val>
                                            <p:strVal val="1+#ppt_h/2"/>
                                          </p:val>
                                        </p:tav>
                                        <p:tav tm="100000">
                                          <p:val>
                                            <p:strVal val="#ppt_y"/>
                                          </p:val>
                                        </p:tav>
                                      </p:tavLst>
                                    </p:anim>
                                  </p:childTnLst>
                                </p:cTn>
                              </p:par>
                            </p:childTnLst>
                          </p:cTn>
                        </p:par>
                        <p:par>
                          <p:cTn id="93" fill="hold">
                            <p:stCondLst>
                              <p:cond delay="4750"/>
                            </p:stCondLst>
                            <p:childTnLst>
                              <p:par>
                                <p:cTn id="94" presetID="2" presetClass="entr" presetSubtype="4" fill="hold" grpId="0" nodeType="afterEffect">
                                  <p:stCondLst>
                                    <p:cond delay="0"/>
                                  </p:stCondLst>
                                  <p:childTnLst>
                                    <p:set>
                                      <p:cBhvr>
                                        <p:cTn id="95" dur="1" fill="hold">
                                          <p:stCondLst>
                                            <p:cond delay="0"/>
                                          </p:stCondLst>
                                        </p:cTn>
                                        <p:tgtEl>
                                          <p:spTgt spid="13"/>
                                        </p:tgtEl>
                                        <p:attrNameLst>
                                          <p:attrName>style.visibility</p:attrName>
                                        </p:attrNameLst>
                                      </p:cBhvr>
                                      <p:to>
                                        <p:strVal val="visible"/>
                                      </p:to>
                                    </p:set>
                                    <p:anim calcmode="lin" valueType="num">
                                      <p:cBhvr additive="base">
                                        <p:cTn id="96" dur="250" fill="hold"/>
                                        <p:tgtEl>
                                          <p:spTgt spid="13"/>
                                        </p:tgtEl>
                                        <p:attrNameLst>
                                          <p:attrName>ppt_x</p:attrName>
                                        </p:attrNameLst>
                                      </p:cBhvr>
                                      <p:tavLst>
                                        <p:tav tm="0">
                                          <p:val>
                                            <p:strVal val="#ppt_x"/>
                                          </p:val>
                                        </p:tav>
                                        <p:tav tm="100000">
                                          <p:val>
                                            <p:strVal val="#ppt_x"/>
                                          </p:val>
                                        </p:tav>
                                      </p:tavLst>
                                    </p:anim>
                                    <p:anim calcmode="lin" valueType="num">
                                      <p:cBhvr additive="base">
                                        <p:cTn id="97" dur="250" fill="hold"/>
                                        <p:tgtEl>
                                          <p:spTgt spid="13"/>
                                        </p:tgtEl>
                                        <p:attrNameLst>
                                          <p:attrName>ppt_y</p:attrName>
                                        </p:attrNameLst>
                                      </p:cBhvr>
                                      <p:tavLst>
                                        <p:tav tm="0">
                                          <p:val>
                                            <p:strVal val="1+#ppt_h/2"/>
                                          </p:val>
                                        </p:tav>
                                        <p:tav tm="100000">
                                          <p:val>
                                            <p:strVal val="#ppt_y"/>
                                          </p:val>
                                        </p:tav>
                                      </p:tavLst>
                                    </p:anim>
                                  </p:childTnLst>
                                </p:cTn>
                              </p:par>
                            </p:childTnLst>
                          </p:cTn>
                        </p:par>
                        <p:par>
                          <p:cTn id="98" fill="hold">
                            <p:stCondLst>
                              <p:cond delay="5000"/>
                            </p:stCondLst>
                            <p:childTnLst>
                              <p:par>
                                <p:cTn id="99" presetID="2" presetClass="entr" presetSubtype="4"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additive="base">
                                        <p:cTn id="101" dur="250" fill="hold"/>
                                        <p:tgtEl>
                                          <p:spTgt spid="8"/>
                                        </p:tgtEl>
                                        <p:attrNameLst>
                                          <p:attrName>ppt_x</p:attrName>
                                        </p:attrNameLst>
                                      </p:cBhvr>
                                      <p:tavLst>
                                        <p:tav tm="0">
                                          <p:val>
                                            <p:strVal val="#ppt_x"/>
                                          </p:val>
                                        </p:tav>
                                        <p:tav tm="100000">
                                          <p:val>
                                            <p:strVal val="#ppt_x"/>
                                          </p:val>
                                        </p:tav>
                                      </p:tavLst>
                                    </p:anim>
                                    <p:anim calcmode="lin" valueType="num">
                                      <p:cBhvr additive="base">
                                        <p:cTn id="102" dur="250" fill="hold"/>
                                        <p:tgtEl>
                                          <p:spTgt spid="8"/>
                                        </p:tgtEl>
                                        <p:attrNameLst>
                                          <p:attrName>ppt_y</p:attrName>
                                        </p:attrNameLst>
                                      </p:cBhvr>
                                      <p:tavLst>
                                        <p:tav tm="0">
                                          <p:val>
                                            <p:strVal val="1+#ppt_h/2"/>
                                          </p:val>
                                        </p:tav>
                                        <p:tav tm="100000">
                                          <p:val>
                                            <p:strVal val="#ppt_y"/>
                                          </p:val>
                                        </p:tav>
                                      </p:tavLst>
                                    </p:anim>
                                  </p:childTnLst>
                                </p:cTn>
                              </p:par>
                            </p:childTnLst>
                          </p:cTn>
                        </p:par>
                        <p:par>
                          <p:cTn id="103" fill="hold">
                            <p:stCondLst>
                              <p:cond delay="5250"/>
                            </p:stCondLst>
                            <p:childTnLst>
                              <p:par>
                                <p:cTn id="104" presetID="2" presetClass="entr" presetSubtype="4" fill="hold" nodeType="afterEffect">
                                  <p:stCondLst>
                                    <p:cond delay="0"/>
                                  </p:stCondLst>
                                  <p:childTnLst>
                                    <p:set>
                                      <p:cBhvr>
                                        <p:cTn id="105" dur="1" fill="hold">
                                          <p:stCondLst>
                                            <p:cond delay="0"/>
                                          </p:stCondLst>
                                        </p:cTn>
                                        <p:tgtEl>
                                          <p:spTgt spid="24"/>
                                        </p:tgtEl>
                                        <p:attrNameLst>
                                          <p:attrName>style.visibility</p:attrName>
                                        </p:attrNameLst>
                                      </p:cBhvr>
                                      <p:to>
                                        <p:strVal val="visible"/>
                                      </p:to>
                                    </p:set>
                                    <p:anim calcmode="lin" valueType="num">
                                      <p:cBhvr additive="base">
                                        <p:cTn id="106" dur="250" fill="hold"/>
                                        <p:tgtEl>
                                          <p:spTgt spid="24"/>
                                        </p:tgtEl>
                                        <p:attrNameLst>
                                          <p:attrName>ppt_x</p:attrName>
                                        </p:attrNameLst>
                                      </p:cBhvr>
                                      <p:tavLst>
                                        <p:tav tm="0">
                                          <p:val>
                                            <p:strVal val="#ppt_x"/>
                                          </p:val>
                                        </p:tav>
                                        <p:tav tm="100000">
                                          <p:val>
                                            <p:strVal val="#ppt_x"/>
                                          </p:val>
                                        </p:tav>
                                      </p:tavLst>
                                    </p:anim>
                                    <p:anim calcmode="lin" valueType="num">
                                      <p:cBhvr additive="base">
                                        <p:cTn id="107" dur="250" fill="hold"/>
                                        <p:tgtEl>
                                          <p:spTgt spid="24"/>
                                        </p:tgtEl>
                                        <p:attrNameLst>
                                          <p:attrName>ppt_y</p:attrName>
                                        </p:attrNameLst>
                                      </p:cBhvr>
                                      <p:tavLst>
                                        <p:tav tm="0">
                                          <p:val>
                                            <p:strVal val="1+#ppt_h/2"/>
                                          </p:val>
                                        </p:tav>
                                        <p:tav tm="100000">
                                          <p:val>
                                            <p:strVal val="#ppt_y"/>
                                          </p:val>
                                        </p:tav>
                                      </p:tavLst>
                                    </p:anim>
                                  </p:childTnLst>
                                </p:cTn>
                              </p:par>
                            </p:childTnLst>
                          </p:cTn>
                        </p:par>
                        <p:par>
                          <p:cTn id="108" fill="hold">
                            <p:stCondLst>
                              <p:cond delay="5500"/>
                            </p:stCondLst>
                            <p:childTnLst>
                              <p:par>
                                <p:cTn id="109" presetID="2" presetClass="entr" presetSubtype="4" fill="hold" grpId="0" nodeType="afterEffect">
                                  <p:stCondLst>
                                    <p:cond delay="0"/>
                                  </p:stCondLst>
                                  <p:childTnLst>
                                    <p:set>
                                      <p:cBhvr>
                                        <p:cTn id="110" dur="1" fill="hold">
                                          <p:stCondLst>
                                            <p:cond delay="0"/>
                                          </p:stCondLst>
                                        </p:cTn>
                                        <p:tgtEl>
                                          <p:spTgt spid="14"/>
                                        </p:tgtEl>
                                        <p:attrNameLst>
                                          <p:attrName>style.visibility</p:attrName>
                                        </p:attrNameLst>
                                      </p:cBhvr>
                                      <p:to>
                                        <p:strVal val="visible"/>
                                      </p:to>
                                    </p:set>
                                    <p:anim calcmode="lin" valueType="num">
                                      <p:cBhvr additive="base">
                                        <p:cTn id="111" dur="250" fill="hold"/>
                                        <p:tgtEl>
                                          <p:spTgt spid="14"/>
                                        </p:tgtEl>
                                        <p:attrNameLst>
                                          <p:attrName>ppt_x</p:attrName>
                                        </p:attrNameLst>
                                      </p:cBhvr>
                                      <p:tavLst>
                                        <p:tav tm="0">
                                          <p:val>
                                            <p:strVal val="#ppt_x"/>
                                          </p:val>
                                        </p:tav>
                                        <p:tav tm="100000">
                                          <p:val>
                                            <p:strVal val="#ppt_x"/>
                                          </p:val>
                                        </p:tav>
                                      </p:tavLst>
                                    </p:anim>
                                    <p:anim calcmode="lin" valueType="num">
                                      <p:cBhvr additive="base">
                                        <p:cTn id="112"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animBg="1"/>
      <p:bldP spid="8" grpId="0" animBg="1"/>
      <p:bldP spid="10" grpId="0"/>
      <p:bldP spid="11" grpId="0"/>
      <p:bldP spid="12" grpId="0"/>
      <p:bldP spid="13" grpId="0"/>
      <p:bldP spid="14" grpId="0"/>
      <p:bldP spid="15"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3" name="Rectangle 2"/>
          <p:cNvSpPr/>
          <p:nvPr/>
        </p:nvSpPr>
        <p:spPr>
          <a:xfrm>
            <a:off x="4419600" y="1428750"/>
            <a:ext cx="4191000" cy="1752600"/>
          </a:xfrm>
          <a:prstGeom prst="rect">
            <a:avLst/>
          </a:prstGeom>
          <a:blipFill>
            <a:blip r:embed="rId2"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33400" y="1428750"/>
            <a:ext cx="3886200" cy="1752600"/>
          </a:xfrm>
          <a:prstGeom prst="rect">
            <a:avLst/>
          </a:prstGeom>
          <a:solidFill>
            <a:srgbClr val="4BAC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089641" y="3313276"/>
            <a:ext cx="716318" cy="720428"/>
          </a:xfrm>
          <a:prstGeom prst="ellipse">
            <a:avLst/>
          </a:prstGeom>
          <a:solidFill>
            <a:srgbClr val="4BACC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6" name="Text Box 10"/>
          <p:cNvSpPr txBox="1">
            <a:spLocks noChangeArrowheads="1"/>
          </p:cNvSpPr>
          <p:nvPr/>
        </p:nvSpPr>
        <p:spPr bwMode="auto">
          <a:xfrm>
            <a:off x="533400" y="4033704"/>
            <a:ext cx="18288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变色龙模板</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3" name="Oval 12"/>
          <p:cNvSpPr/>
          <p:nvPr/>
        </p:nvSpPr>
        <p:spPr>
          <a:xfrm>
            <a:off x="3147041" y="3313276"/>
            <a:ext cx="716318" cy="720428"/>
          </a:xfrm>
          <a:prstGeom prst="ellipse">
            <a:avLst/>
          </a:prstGeom>
          <a:solidFill>
            <a:srgbClr val="4BACC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4" name="Text Box 10"/>
          <p:cNvSpPr txBox="1">
            <a:spLocks noChangeArrowheads="1"/>
          </p:cNvSpPr>
          <p:nvPr/>
        </p:nvSpPr>
        <p:spPr bwMode="auto">
          <a:xfrm>
            <a:off x="2590800" y="4033704"/>
            <a:ext cx="18288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变色龙模板</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5" name="Oval 14"/>
          <p:cNvSpPr/>
          <p:nvPr/>
        </p:nvSpPr>
        <p:spPr>
          <a:xfrm>
            <a:off x="5295881" y="3313276"/>
            <a:ext cx="716318" cy="720428"/>
          </a:xfrm>
          <a:prstGeom prst="ellipse">
            <a:avLst/>
          </a:prstGeom>
          <a:solidFill>
            <a:srgbClr val="4BACC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6" name="Text Box 10"/>
          <p:cNvSpPr txBox="1">
            <a:spLocks noChangeArrowheads="1"/>
          </p:cNvSpPr>
          <p:nvPr/>
        </p:nvSpPr>
        <p:spPr bwMode="auto">
          <a:xfrm>
            <a:off x="4739640" y="4033704"/>
            <a:ext cx="18288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变色龙模板</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7" name="Oval 16"/>
          <p:cNvSpPr/>
          <p:nvPr/>
        </p:nvSpPr>
        <p:spPr>
          <a:xfrm>
            <a:off x="7353281" y="3313276"/>
            <a:ext cx="716318" cy="720428"/>
          </a:xfrm>
          <a:prstGeom prst="ellipse">
            <a:avLst/>
          </a:prstGeom>
          <a:solidFill>
            <a:srgbClr val="4BACC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8" name="Text Box 10"/>
          <p:cNvSpPr txBox="1">
            <a:spLocks noChangeArrowheads="1"/>
          </p:cNvSpPr>
          <p:nvPr/>
        </p:nvSpPr>
        <p:spPr bwMode="auto">
          <a:xfrm>
            <a:off x="6797040" y="4033704"/>
            <a:ext cx="18288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变色龙模板</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9" name="Text Box 10"/>
          <p:cNvSpPr txBox="1">
            <a:spLocks noChangeArrowheads="1"/>
          </p:cNvSpPr>
          <p:nvPr/>
        </p:nvSpPr>
        <p:spPr bwMode="auto">
          <a:xfrm>
            <a:off x="733993" y="1733550"/>
            <a:ext cx="3533207" cy="907941"/>
          </a:xfrm>
          <a:prstGeom prst="rect">
            <a:avLst/>
          </a:prstGeom>
          <a:noFill/>
          <a:ln w="9525">
            <a:noFill/>
            <a:miter lim="800000"/>
            <a:headEnd/>
            <a:tailEnd/>
          </a:ln>
        </p:spPr>
        <p:txBody>
          <a:bodyPr wrap="square" lIns="45720" tIns="22860" rIns="45720" bIns="22860">
            <a:spAutoFit/>
          </a:bodyPr>
          <a:lstStyle/>
          <a:p>
            <a:pPr algn="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Fixing Fixture</a:t>
            </a:r>
          </a:p>
          <a:p>
            <a:pPr algn="r" defTabSz="1088232"/>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algn="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r>
              <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 文字图片皆可编辑变色龙模板 文字图片皆可编辑此处文字可编辑此处文字可编辑此处文字可编辑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20" name="Text Box 7"/>
          <p:cNvSpPr txBox="1">
            <a:spLocks noChangeArrowheads="1"/>
          </p:cNvSpPr>
          <p:nvPr/>
        </p:nvSpPr>
        <p:spPr bwMode="auto">
          <a:xfrm>
            <a:off x="553817" y="1018461"/>
            <a:ext cx="8044156"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sz="1200" dirty="0" smtClean="0">
                <a:solidFill>
                  <a:schemeClr val="bg1">
                    <a:lumMod val="65000"/>
                  </a:schemeClr>
                </a:solidFill>
                <a:latin typeface="Open Sans Semibold" pitchFamily="34" charset="0"/>
                <a:ea typeface="Open Sans Semibold" pitchFamily="34" charset="0"/>
                <a:cs typeface="Open Sans Semibold" pitchFamily="34" charset="0"/>
              </a:rPr>
              <a:t> </a:t>
            </a:r>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此处可编辑此处可编辑此处可编辑此处可编辑</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grpSp>
        <p:nvGrpSpPr>
          <p:cNvPr id="21" name="Group 20"/>
          <p:cNvGrpSpPr/>
          <p:nvPr/>
        </p:nvGrpSpPr>
        <p:grpSpPr>
          <a:xfrm>
            <a:off x="1246889" y="3469071"/>
            <a:ext cx="401822" cy="404317"/>
            <a:chOff x="7971783" y="2080670"/>
            <a:chExt cx="401822" cy="404317"/>
          </a:xfrm>
          <a:solidFill>
            <a:schemeClr val="bg1"/>
          </a:solidFill>
        </p:grpSpPr>
        <p:sp>
          <p:nvSpPr>
            <p:cNvPr id="22"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3"/>
            <p:cNvSpPr>
              <a:spLocks/>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p:nvPr/>
        </p:nvGrpSpPr>
        <p:grpSpPr>
          <a:xfrm>
            <a:off x="3352800" y="3512748"/>
            <a:ext cx="389342" cy="339426"/>
            <a:chOff x="7540014" y="4306907"/>
            <a:chExt cx="389342" cy="339426"/>
          </a:xfrm>
          <a:solidFill>
            <a:schemeClr val="bg1"/>
          </a:solidFill>
        </p:grpSpPr>
        <p:sp>
          <p:nvSpPr>
            <p:cNvPr id="25"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7522544" y="3490286"/>
            <a:ext cx="379359" cy="376864"/>
            <a:chOff x="6853673" y="3715407"/>
            <a:chExt cx="379359" cy="376864"/>
          </a:xfrm>
          <a:solidFill>
            <a:schemeClr val="bg1"/>
          </a:solidFill>
        </p:grpSpPr>
        <p:sp>
          <p:nvSpPr>
            <p:cNvPr id="37"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5504293" y="3514497"/>
            <a:ext cx="299494" cy="389342"/>
            <a:chOff x="6421904" y="4798576"/>
            <a:chExt cx="299494" cy="389342"/>
          </a:xfrm>
          <a:solidFill>
            <a:schemeClr val="bg1"/>
          </a:solidFill>
        </p:grpSpPr>
        <p:sp>
          <p:nvSpPr>
            <p:cNvPr id="56"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299210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200"/>
                                        <p:tgtEl>
                                          <p:spTgt spid="5"/>
                                        </p:tgtEl>
                                      </p:cBhvr>
                                    </p:animEffect>
                                  </p:childTnLst>
                                </p:cTn>
                              </p:par>
                            </p:childTnLst>
                          </p:cTn>
                        </p:par>
                        <p:par>
                          <p:cTn id="25" fill="hold">
                            <p:stCondLst>
                              <p:cond delay="1200"/>
                            </p:stCondLst>
                            <p:childTnLst>
                              <p:par>
                                <p:cTn id="26" presetID="2" presetClass="entr" presetSubtype="4"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200" fill="hold"/>
                                        <p:tgtEl>
                                          <p:spTgt spid="6"/>
                                        </p:tgtEl>
                                        <p:attrNameLst>
                                          <p:attrName>ppt_x</p:attrName>
                                        </p:attrNameLst>
                                      </p:cBhvr>
                                      <p:tavLst>
                                        <p:tav tm="0">
                                          <p:val>
                                            <p:strVal val="#ppt_x"/>
                                          </p:val>
                                        </p:tav>
                                        <p:tav tm="100000">
                                          <p:val>
                                            <p:strVal val="#ppt_x"/>
                                          </p:val>
                                        </p:tav>
                                      </p:tavLst>
                                    </p:anim>
                                    <p:anim calcmode="lin" valueType="num">
                                      <p:cBhvr additive="base">
                                        <p:cTn id="29" dur="2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1400"/>
                            </p:stCondLst>
                            <p:childTnLst>
                              <p:par>
                                <p:cTn id="31" presetID="21" presetClass="entr" presetSubtype="1"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heel(1)">
                                      <p:cBhvr>
                                        <p:cTn id="33" dur="200"/>
                                        <p:tgtEl>
                                          <p:spTgt spid="13"/>
                                        </p:tgtEl>
                                      </p:cBhvr>
                                    </p:animEffect>
                                  </p:childTnLst>
                                </p:cTn>
                              </p:par>
                            </p:childTnLst>
                          </p:cTn>
                        </p:par>
                        <p:par>
                          <p:cTn id="34" fill="hold">
                            <p:stCondLst>
                              <p:cond delay="1600"/>
                            </p:stCondLst>
                            <p:childTnLst>
                              <p:par>
                                <p:cTn id="35" presetID="2" presetClass="entr" presetSubtype="4"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200" fill="hold"/>
                                        <p:tgtEl>
                                          <p:spTgt spid="14"/>
                                        </p:tgtEl>
                                        <p:attrNameLst>
                                          <p:attrName>ppt_x</p:attrName>
                                        </p:attrNameLst>
                                      </p:cBhvr>
                                      <p:tavLst>
                                        <p:tav tm="0">
                                          <p:val>
                                            <p:strVal val="#ppt_x"/>
                                          </p:val>
                                        </p:tav>
                                        <p:tav tm="100000">
                                          <p:val>
                                            <p:strVal val="#ppt_x"/>
                                          </p:val>
                                        </p:tav>
                                      </p:tavLst>
                                    </p:anim>
                                    <p:anim calcmode="lin" valueType="num">
                                      <p:cBhvr additive="base">
                                        <p:cTn id="38" dur="200" fill="hold"/>
                                        <p:tgtEl>
                                          <p:spTgt spid="14"/>
                                        </p:tgtEl>
                                        <p:attrNameLst>
                                          <p:attrName>ppt_y</p:attrName>
                                        </p:attrNameLst>
                                      </p:cBhvr>
                                      <p:tavLst>
                                        <p:tav tm="0">
                                          <p:val>
                                            <p:strVal val="1+#ppt_h/2"/>
                                          </p:val>
                                        </p:tav>
                                        <p:tav tm="100000">
                                          <p:val>
                                            <p:strVal val="#ppt_y"/>
                                          </p:val>
                                        </p:tav>
                                      </p:tavLst>
                                    </p:anim>
                                  </p:childTnLst>
                                </p:cTn>
                              </p:par>
                            </p:childTnLst>
                          </p:cTn>
                        </p:par>
                        <p:par>
                          <p:cTn id="39" fill="hold">
                            <p:stCondLst>
                              <p:cond delay="1800"/>
                            </p:stCondLst>
                            <p:childTnLst>
                              <p:par>
                                <p:cTn id="40" presetID="21" presetClass="entr" presetSubtype="1"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heel(1)">
                                      <p:cBhvr>
                                        <p:cTn id="42" dur="200"/>
                                        <p:tgtEl>
                                          <p:spTgt spid="15"/>
                                        </p:tgtEl>
                                      </p:cBhvr>
                                    </p:animEffect>
                                  </p:childTnLst>
                                </p:cTn>
                              </p:par>
                            </p:childTnLst>
                          </p:cTn>
                        </p:par>
                        <p:par>
                          <p:cTn id="43" fill="hold">
                            <p:stCondLst>
                              <p:cond delay="2000"/>
                            </p:stCondLst>
                            <p:childTnLst>
                              <p:par>
                                <p:cTn id="44" presetID="2" presetClass="entr" presetSubtype="4"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200" fill="hold"/>
                                        <p:tgtEl>
                                          <p:spTgt spid="16"/>
                                        </p:tgtEl>
                                        <p:attrNameLst>
                                          <p:attrName>ppt_x</p:attrName>
                                        </p:attrNameLst>
                                      </p:cBhvr>
                                      <p:tavLst>
                                        <p:tav tm="0">
                                          <p:val>
                                            <p:strVal val="#ppt_x"/>
                                          </p:val>
                                        </p:tav>
                                        <p:tav tm="100000">
                                          <p:val>
                                            <p:strVal val="#ppt_x"/>
                                          </p:val>
                                        </p:tav>
                                      </p:tavLst>
                                    </p:anim>
                                    <p:anim calcmode="lin" valueType="num">
                                      <p:cBhvr additive="base">
                                        <p:cTn id="47" dur="200" fill="hold"/>
                                        <p:tgtEl>
                                          <p:spTgt spid="16"/>
                                        </p:tgtEl>
                                        <p:attrNameLst>
                                          <p:attrName>ppt_y</p:attrName>
                                        </p:attrNameLst>
                                      </p:cBhvr>
                                      <p:tavLst>
                                        <p:tav tm="0">
                                          <p:val>
                                            <p:strVal val="1+#ppt_h/2"/>
                                          </p:val>
                                        </p:tav>
                                        <p:tav tm="100000">
                                          <p:val>
                                            <p:strVal val="#ppt_y"/>
                                          </p:val>
                                        </p:tav>
                                      </p:tavLst>
                                    </p:anim>
                                  </p:childTnLst>
                                </p:cTn>
                              </p:par>
                            </p:childTnLst>
                          </p:cTn>
                        </p:par>
                        <p:par>
                          <p:cTn id="48" fill="hold">
                            <p:stCondLst>
                              <p:cond delay="2200"/>
                            </p:stCondLst>
                            <p:childTnLst>
                              <p:par>
                                <p:cTn id="49" presetID="21" presetClass="entr" presetSubtype="1"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1)">
                                      <p:cBhvr>
                                        <p:cTn id="51" dur="200"/>
                                        <p:tgtEl>
                                          <p:spTgt spid="17"/>
                                        </p:tgtEl>
                                      </p:cBhvr>
                                    </p:animEffect>
                                  </p:childTnLst>
                                </p:cTn>
                              </p:par>
                            </p:childTnLst>
                          </p:cTn>
                        </p:par>
                        <p:par>
                          <p:cTn id="52" fill="hold">
                            <p:stCondLst>
                              <p:cond delay="2400"/>
                            </p:stCondLst>
                            <p:childTnLst>
                              <p:par>
                                <p:cTn id="53" presetID="2" presetClass="entr" presetSubtype="4"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200" fill="hold"/>
                                        <p:tgtEl>
                                          <p:spTgt spid="18"/>
                                        </p:tgtEl>
                                        <p:attrNameLst>
                                          <p:attrName>ppt_x</p:attrName>
                                        </p:attrNameLst>
                                      </p:cBhvr>
                                      <p:tavLst>
                                        <p:tav tm="0">
                                          <p:val>
                                            <p:strVal val="#ppt_x"/>
                                          </p:val>
                                        </p:tav>
                                        <p:tav tm="100000">
                                          <p:val>
                                            <p:strVal val="#ppt_x"/>
                                          </p:val>
                                        </p:tav>
                                      </p:tavLst>
                                    </p:anim>
                                    <p:anim calcmode="lin" valueType="num">
                                      <p:cBhvr additive="base">
                                        <p:cTn id="56" dur="200" fill="hold"/>
                                        <p:tgtEl>
                                          <p:spTgt spid="18"/>
                                        </p:tgtEl>
                                        <p:attrNameLst>
                                          <p:attrName>ppt_y</p:attrName>
                                        </p:attrNameLst>
                                      </p:cBhvr>
                                      <p:tavLst>
                                        <p:tav tm="0">
                                          <p:val>
                                            <p:strVal val="1+#ppt_h/2"/>
                                          </p:val>
                                        </p:tav>
                                        <p:tav tm="100000">
                                          <p:val>
                                            <p:strVal val="#ppt_y"/>
                                          </p:val>
                                        </p:tav>
                                      </p:tavLst>
                                    </p:anim>
                                  </p:childTnLst>
                                </p:cTn>
                              </p:par>
                            </p:childTnLst>
                          </p:cTn>
                        </p:par>
                        <p:par>
                          <p:cTn id="57" fill="hold">
                            <p:stCondLst>
                              <p:cond delay="2600"/>
                            </p:stCondLst>
                            <p:childTnLst>
                              <p:par>
                                <p:cTn id="58" presetID="26" presetClass="entr" presetSubtype="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290">
                                          <p:stCondLst>
                                            <p:cond delay="0"/>
                                          </p:stCondLst>
                                        </p:cTn>
                                        <p:tgtEl>
                                          <p:spTgt spid="20"/>
                                        </p:tgtEl>
                                      </p:cBhvr>
                                    </p:animEffect>
                                    <p:anim calcmode="lin" valueType="num">
                                      <p:cBhvr>
                                        <p:cTn id="61"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62"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63"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64"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65"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66" dur="13">
                                          <p:stCondLst>
                                            <p:cond delay="325"/>
                                          </p:stCondLst>
                                        </p:cTn>
                                        <p:tgtEl>
                                          <p:spTgt spid="20"/>
                                        </p:tgtEl>
                                      </p:cBhvr>
                                      <p:to x="100000" y="60000"/>
                                    </p:animScale>
                                    <p:animScale>
                                      <p:cBhvr>
                                        <p:cTn id="67" dur="83" decel="50000">
                                          <p:stCondLst>
                                            <p:cond delay="338"/>
                                          </p:stCondLst>
                                        </p:cTn>
                                        <p:tgtEl>
                                          <p:spTgt spid="20"/>
                                        </p:tgtEl>
                                      </p:cBhvr>
                                      <p:to x="100000" y="100000"/>
                                    </p:animScale>
                                    <p:animScale>
                                      <p:cBhvr>
                                        <p:cTn id="68" dur="13">
                                          <p:stCondLst>
                                            <p:cond delay="656"/>
                                          </p:stCondLst>
                                        </p:cTn>
                                        <p:tgtEl>
                                          <p:spTgt spid="20"/>
                                        </p:tgtEl>
                                      </p:cBhvr>
                                      <p:to x="100000" y="80000"/>
                                    </p:animScale>
                                    <p:animScale>
                                      <p:cBhvr>
                                        <p:cTn id="69" dur="83" decel="50000">
                                          <p:stCondLst>
                                            <p:cond delay="669"/>
                                          </p:stCondLst>
                                        </p:cTn>
                                        <p:tgtEl>
                                          <p:spTgt spid="20"/>
                                        </p:tgtEl>
                                      </p:cBhvr>
                                      <p:to x="100000" y="100000"/>
                                    </p:animScale>
                                    <p:animScale>
                                      <p:cBhvr>
                                        <p:cTn id="70" dur="13">
                                          <p:stCondLst>
                                            <p:cond delay="821"/>
                                          </p:stCondLst>
                                        </p:cTn>
                                        <p:tgtEl>
                                          <p:spTgt spid="20"/>
                                        </p:tgtEl>
                                      </p:cBhvr>
                                      <p:to x="100000" y="90000"/>
                                    </p:animScale>
                                    <p:animScale>
                                      <p:cBhvr>
                                        <p:cTn id="71" dur="83" decel="50000">
                                          <p:stCondLst>
                                            <p:cond delay="834"/>
                                          </p:stCondLst>
                                        </p:cTn>
                                        <p:tgtEl>
                                          <p:spTgt spid="20"/>
                                        </p:tgtEl>
                                      </p:cBhvr>
                                      <p:to x="100000" y="100000"/>
                                    </p:animScale>
                                    <p:animScale>
                                      <p:cBhvr>
                                        <p:cTn id="72" dur="13">
                                          <p:stCondLst>
                                            <p:cond delay="904"/>
                                          </p:stCondLst>
                                        </p:cTn>
                                        <p:tgtEl>
                                          <p:spTgt spid="20"/>
                                        </p:tgtEl>
                                      </p:cBhvr>
                                      <p:to x="100000" y="95000"/>
                                    </p:animScale>
                                    <p:animScale>
                                      <p:cBhvr>
                                        <p:cTn id="73" dur="83" decel="50000">
                                          <p:stCondLst>
                                            <p:cond delay="917"/>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13" grpId="0" animBg="1"/>
      <p:bldP spid="14" grpId="0"/>
      <p:bldP spid="15" grpId="0" animBg="1"/>
      <p:bldP spid="16" grpId="0"/>
      <p:bldP spid="17" grpId="0" animBg="1"/>
      <p:bldP spid="18"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4" name="Rectangle 3"/>
          <p:cNvSpPr/>
          <p:nvPr/>
        </p:nvSpPr>
        <p:spPr>
          <a:xfrm>
            <a:off x="0" y="3418256"/>
            <a:ext cx="9144000" cy="1725243"/>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049722" y="2732457"/>
            <a:ext cx="1007678" cy="1013460"/>
          </a:xfrm>
          <a:prstGeom prst="ellipse">
            <a:avLst/>
          </a:prstGeom>
          <a:solidFill>
            <a:srgbClr val="4BACC6"/>
          </a:solidFill>
          <a:ln w="762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6" name="Oval 5"/>
          <p:cNvSpPr/>
          <p:nvPr/>
        </p:nvSpPr>
        <p:spPr>
          <a:xfrm>
            <a:off x="3030922" y="2754047"/>
            <a:ext cx="1007678" cy="1013460"/>
          </a:xfrm>
          <a:prstGeom prst="ellipse">
            <a:avLst/>
          </a:prstGeom>
          <a:solidFill>
            <a:srgbClr val="4BACC6"/>
          </a:solidFill>
          <a:ln w="762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7" name="Oval 6"/>
          <p:cNvSpPr/>
          <p:nvPr/>
        </p:nvSpPr>
        <p:spPr>
          <a:xfrm>
            <a:off x="5088322" y="2764207"/>
            <a:ext cx="1007678" cy="1013460"/>
          </a:xfrm>
          <a:prstGeom prst="ellipse">
            <a:avLst/>
          </a:prstGeom>
          <a:solidFill>
            <a:srgbClr val="4BACC6"/>
          </a:solidFill>
          <a:ln w="762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8" name="Oval 7"/>
          <p:cNvSpPr/>
          <p:nvPr/>
        </p:nvSpPr>
        <p:spPr>
          <a:xfrm>
            <a:off x="7069522" y="2785797"/>
            <a:ext cx="1007678" cy="1013460"/>
          </a:xfrm>
          <a:prstGeom prst="ellipse">
            <a:avLst/>
          </a:prstGeom>
          <a:solidFill>
            <a:srgbClr val="4BACC6"/>
          </a:solidFill>
          <a:ln w="762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9" name="Text Box 10"/>
          <p:cNvSpPr txBox="1">
            <a:spLocks noChangeArrowheads="1"/>
          </p:cNvSpPr>
          <p:nvPr/>
        </p:nvSpPr>
        <p:spPr bwMode="auto">
          <a:xfrm>
            <a:off x="685800" y="3804228"/>
            <a:ext cx="1752600"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a:t>
            </a:r>
            <a:endPar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0" name="Text Box 10"/>
          <p:cNvSpPr txBox="1">
            <a:spLocks noChangeArrowheads="1"/>
          </p:cNvSpPr>
          <p:nvPr/>
        </p:nvSpPr>
        <p:spPr bwMode="auto">
          <a:xfrm>
            <a:off x="2658461" y="3804228"/>
            <a:ext cx="1752600"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a:t>
            </a:r>
            <a:endPar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1" name="Text Box 10"/>
          <p:cNvSpPr txBox="1">
            <a:spLocks noChangeArrowheads="1"/>
          </p:cNvSpPr>
          <p:nvPr/>
        </p:nvSpPr>
        <p:spPr bwMode="auto">
          <a:xfrm>
            <a:off x="4715861" y="3804228"/>
            <a:ext cx="1752600"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a:t>
            </a:r>
            <a:endPar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2" name="Text Box 10"/>
          <p:cNvSpPr txBox="1">
            <a:spLocks noChangeArrowheads="1"/>
          </p:cNvSpPr>
          <p:nvPr/>
        </p:nvSpPr>
        <p:spPr bwMode="auto">
          <a:xfrm>
            <a:off x="6697061" y="3804228"/>
            <a:ext cx="1752600"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a:solidFill>
                  <a:schemeClr val="bg1"/>
                </a:solidFill>
                <a:latin typeface="微软雅黑" panose="020B0503020204020204" pitchFamily="34" charset="-122"/>
                <a:ea typeface="微软雅黑" panose="020B0503020204020204" pitchFamily="34" charset="-122"/>
                <a:cs typeface="Open Sans" pitchFamily="34" charset="0"/>
              </a:rPr>
              <a:t>变色龙模板</a:t>
            </a:r>
            <a:endParaRPr lang="en-US" altLang="zh-CN" sz="1200" b="1" dirty="0">
              <a:solidFill>
                <a:schemeClr val="bg1"/>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3" name="Oval 12"/>
          <p:cNvSpPr/>
          <p:nvPr/>
        </p:nvSpPr>
        <p:spPr>
          <a:xfrm>
            <a:off x="3810000" y="971550"/>
            <a:ext cx="1447800" cy="1456107"/>
          </a:xfrm>
          <a:prstGeom prst="ellipse">
            <a:avLst/>
          </a:prstGeom>
          <a:solidFill>
            <a:srgbClr val="4BACC6"/>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7" name="Arc 16"/>
          <p:cNvSpPr/>
          <p:nvPr/>
        </p:nvSpPr>
        <p:spPr>
          <a:xfrm>
            <a:off x="3534760" y="1665657"/>
            <a:ext cx="3932839" cy="2046314"/>
          </a:xfrm>
          <a:prstGeom prst="arc">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flipH="1">
            <a:off x="1568341" y="1665657"/>
            <a:ext cx="3932839" cy="2046314"/>
          </a:xfrm>
          <a:prstGeom prst="arc">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a:off x="4830161" y="2199057"/>
            <a:ext cx="762000" cy="979514"/>
          </a:xfrm>
          <a:prstGeom prst="arc">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p:cNvSpPr/>
          <p:nvPr/>
        </p:nvSpPr>
        <p:spPr>
          <a:xfrm flipH="1">
            <a:off x="3429000" y="2199057"/>
            <a:ext cx="762000" cy="979514"/>
          </a:xfrm>
          <a:prstGeom prst="arc">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p:cNvGrpSpPr/>
          <p:nvPr/>
        </p:nvGrpSpPr>
        <p:grpSpPr>
          <a:xfrm>
            <a:off x="1363881" y="3019082"/>
            <a:ext cx="379359" cy="386846"/>
            <a:chOff x="7160655" y="2178006"/>
            <a:chExt cx="379359" cy="386846"/>
          </a:xfrm>
          <a:solidFill>
            <a:schemeClr val="bg1"/>
          </a:solidFill>
        </p:grpSpPr>
        <p:sp>
          <p:nvSpPr>
            <p:cNvPr id="22"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Freeform 62"/>
          <p:cNvSpPr>
            <a:spLocks noEditPoints="1"/>
          </p:cNvSpPr>
          <p:nvPr/>
        </p:nvSpPr>
        <p:spPr bwMode="auto">
          <a:xfrm>
            <a:off x="7393665" y="3028846"/>
            <a:ext cx="359392" cy="484182"/>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4205157" y="1280282"/>
            <a:ext cx="657487" cy="578840"/>
            <a:chOff x="6040049" y="4182118"/>
            <a:chExt cx="521619" cy="459224"/>
          </a:xfrm>
          <a:solidFill>
            <a:schemeClr val="bg1"/>
          </a:solidFill>
        </p:grpSpPr>
        <p:sp>
          <p:nvSpPr>
            <p:cNvPr id="27" name="Freeform 84"/>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5"/>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6"/>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7"/>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8"/>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p:nvGrpSpPr>
        <p:grpSpPr>
          <a:xfrm>
            <a:off x="3326362" y="3163839"/>
            <a:ext cx="416796" cy="259561"/>
            <a:chOff x="2942785" y="3296116"/>
            <a:chExt cx="416796" cy="259561"/>
          </a:xfrm>
          <a:solidFill>
            <a:schemeClr val="bg1"/>
          </a:solidFill>
        </p:grpSpPr>
        <p:sp>
          <p:nvSpPr>
            <p:cNvPr id="33"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96"/>
            <p:cNvSpPr>
              <a:spLocks noChangeArrowheads="1"/>
            </p:cNvSpPr>
            <p:nvPr/>
          </p:nvSpPr>
          <p:spPr bwMode="auto">
            <a:xfrm>
              <a:off x="3000187" y="3351023"/>
              <a:ext cx="79865"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97"/>
            <p:cNvSpPr>
              <a:spLocks noChangeArrowheads="1"/>
            </p:cNvSpPr>
            <p:nvPr/>
          </p:nvSpPr>
          <p:spPr bwMode="auto">
            <a:xfrm>
              <a:off x="3092532" y="3351023"/>
              <a:ext cx="77370"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5319859" y="3010640"/>
            <a:ext cx="524040" cy="520593"/>
            <a:chOff x="6853673" y="3715407"/>
            <a:chExt cx="379359" cy="376864"/>
          </a:xfrm>
          <a:solidFill>
            <a:schemeClr val="bg1"/>
          </a:solidFill>
        </p:grpSpPr>
        <p:sp>
          <p:nvSpPr>
            <p:cNvPr id="37"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Text Box 10"/>
          <p:cNvSpPr txBox="1">
            <a:spLocks noChangeArrowheads="1"/>
          </p:cNvSpPr>
          <p:nvPr/>
        </p:nvSpPr>
        <p:spPr bwMode="auto">
          <a:xfrm>
            <a:off x="3946350" y="1917003"/>
            <a:ext cx="1176214" cy="200055"/>
          </a:xfrm>
          <a:prstGeom prst="rect">
            <a:avLst/>
          </a:prstGeom>
          <a:noFill/>
          <a:ln w="9525">
            <a:noFill/>
            <a:miter lim="800000"/>
            <a:headEnd/>
            <a:tailEnd/>
          </a:ln>
        </p:spPr>
        <p:txBody>
          <a:bodyPr wrap="square" lIns="45720" tIns="22860" rIns="45720" bIns="22860">
            <a:spAutoFit/>
          </a:bodyPr>
          <a:lstStyle/>
          <a:p>
            <a:pPr algn="ctr" defTabSz="1088232"/>
            <a:r>
              <a:rPr lang="zh-CN" altLang="en-US" sz="100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sz="10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216775798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ppt_x"/>
                                          </p:val>
                                        </p:tav>
                                        <p:tav tm="100000">
                                          <p:val>
                                            <p:strVal val="#ppt_x"/>
                                          </p:val>
                                        </p:tav>
                                      </p:tavLst>
                                    </p:anim>
                                    <p:anim calcmode="lin" valueType="num">
                                      <p:cBhvr additive="base">
                                        <p:cTn id="13" dur="25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250" fill="hold"/>
                                        <p:tgtEl>
                                          <p:spTgt spid="13"/>
                                        </p:tgtEl>
                                        <p:attrNameLst>
                                          <p:attrName>ppt_x</p:attrName>
                                        </p:attrNameLst>
                                      </p:cBhvr>
                                      <p:tavLst>
                                        <p:tav tm="0">
                                          <p:val>
                                            <p:strVal val="#ppt_x"/>
                                          </p:val>
                                        </p:tav>
                                        <p:tav tm="100000">
                                          <p:val>
                                            <p:strVal val="#ppt_x"/>
                                          </p:val>
                                        </p:tav>
                                      </p:tavLst>
                                    </p:anim>
                                    <p:anim calcmode="lin" valueType="num">
                                      <p:cBhvr additive="base">
                                        <p:cTn id="18" dur="25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250" fill="hold"/>
                                        <p:tgtEl>
                                          <p:spTgt spid="26"/>
                                        </p:tgtEl>
                                        <p:attrNameLst>
                                          <p:attrName>ppt_x</p:attrName>
                                        </p:attrNameLst>
                                      </p:cBhvr>
                                      <p:tavLst>
                                        <p:tav tm="0">
                                          <p:val>
                                            <p:strVal val="#ppt_x"/>
                                          </p:val>
                                        </p:tav>
                                        <p:tav tm="100000">
                                          <p:val>
                                            <p:strVal val="#ppt_x"/>
                                          </p:val>
                                        </p:tav>
                                      </p:tavLst>
                                    </p:anim>
                                    <p:anim calcmode="lin" valueType="num">
                                      <p:cBhvr additive="base">
                                        <p:cTn id="23" dur="25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250" fill="hold"/>
                                        <p:tgtEl>
                                          <p:spTgt spid="55"/>
                                        </p:tgtEl>
                                        <p:attrNameLst>
                                          <p:attrName>ppt_x</p:attrName>
                                        </p:attrNameLst>
                                      </p:cBhvr>
                                      <p:tavLst>
                                        <p:tav tm="0">
                                          <p:val>
                                            <p:strVal val="#ppt_x"/>
                                          </p:val>
                                        </p:tav>
                                        <p:tav tm="100000">
                                          <p:val>
                                            <p:strVal val="#ppt_x"/>
                                          </p:val>
                                        </p:tav>
                                      </p:tavLst>
                                    </p:anim>
                                    <p:anim calcmode="lin" valueType="num">
                                      <p:cBhvr additive="base">
                                        <p:cTn id="28" dur="250" fill="hold"/>
                                        <p:tgtEl>
                                          <p:spTgt spid="55"/>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250" fill="hold"/>
                                        <p:tgtEl>
                                          <p:spTgt spid="18"/>
                                        </p:tgtEl>
                                        <p:attrNameLst>
                                          <p:attrName>ppt_x</p:attrName>
                                        </p:attrNameLst>
                                      </p:cBhvr>
                                      <p:tavLst>
                                        <p:tav tm="0">
                                          <p:val>
                                            <p:strVal val="#ppt_x"/>
                                          </p:val>
                                        </p:tav>
                                        <p:tav tm="100000">
                                          <p:val>
                                            <p:strVal val="#ppt_x"/>
                                          </p:val>
                                        </p:tav>
                                      </p:tavLst>
                                    </p:anim>
                                    <p:anim calcmode="lin" valueType="num">
                                      <p:cBhvr additive="base">
                                        <p:cTn id="33" dur="250" fill="hold"/>
                                        <p:tgtEl>
                                          <p:spTgt spid="18"/>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250" fill="hold"/>
                                        <p:tgtEl>
                                          <p:spTgt spid="5"/>
                                        </p:tgtEl>
                                        <p:attrNameLst>
                                          <p:attrName>ppt_x</p:attrName>
                                        </p:attrNameLst>
                                      </p:cBhvr>
                                      <p:tavLst>
                                        <p:tav tm="0">
                                          <p:val>
                                            <p:strVal val="#ppt_x"/>
                                          </p:val>
                                        </p:tav>
                                        <p:tav tm="100000">
                                          <p:val>
                                            <p:strVal val="#ppt_x"/>
                                          </p:val>
                                        </p:tav>
                                      </p:tavLst>
                                    </p:anim>
                                    <p:anim calcmode="lin" valueType="num">
                                      <p:cBhvr additive="base">
                                        <p:cTn id="38" dur="25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250" fill="hold"/>
                                        <p:tgtEl>
                                          <p:spTgt spid="21"/>
                                        </p:tgtEl>
                                        <p:attrNameLst>
                                          <p:attrName>ppt_x</p:attrName>
                                        </p:attrNameLst>
                                      </p:cBhvr>
                                      <p:tavLst>
                                        <p:tav tm="0">
                                          <p:val>
                                            <p:strVal val="#ppt_x"/>
                                          </p:val>
                                        </p:tav>
                                        <p:tav tm="100000">
                                          <p:val>
                                            <p:strVal val="#ppt_x"/>
                                          </p:val>
                                        </p:tav>
                                      </p:tavLst>
                                    </p:anim>
                                    <p:anim calcmode="lin" valueType="num">
                                      <p:cBhvr additive="base">
                                        <p:cTn id="43" dur="250" fill="hold"/>
                                        <p:tgtEl>
                                          <p:spTgt spid="21"/>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250" fill="hold"/>
                                        <p:tgtEl>
                                          <p:spTgt spid="9"/>
                                        </p:tgtEl>
                                        <p:attrNameLst>
                                          <p:attrName>ppt_x</p:attrName>
                                        </p:attrNameLst>
                                      </p:cBhvr>
                                      <p:tavLst>
                                        <p:tav tm="0">
                                          <p:val>
                                            <p:strVal val="#ppt_x"/>
                                          </p:val>
                                        </p:tav>
                                        <p:tav tm="100000">
                                          <p:val>
                                            <p:strVal val="#ppt_x"/>
                                          </p:val>
                                        </p:tav>
                                      </p:tavLst>
                                    </p:anim>
                                    <p:anim calcmode="lin" valueType="num">
                                      <p:cBhvr additive="base">
                                        <p:cTn id="48" dur="250" fill="hold"/>
                                        <p:tgtEl>
                                          <p:spTgt spid="9"/>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250" fill="hold"/>
                                        <p:tgtEl>
                                          <p:spTgt spid="20"/>
                                        </p:tgtEl>
                                        <p:attrNameLst>
                                          <p:attrName>ppt_x</p:attrName>
                                        </p:attrNameLst>
                                      </p:cBhvr>
                                      <p:tavLst>
                                        <p:tav tm="0">
                                          <p:val>
                                            <p:strVal val="#ppt_x"/>
                                          </p:val>
                                        </p:tav>
                                        <p:tav tm="100000">
                                          <p:val>
                                            <p:strVal val="#ppt_x"/>
                                          </p:val>
                                        </p:tav>
                                      </p:tavLst>
                                    </p:anim>
                                    <p:anim calcmode="lin" valueType="num">
                                      <p:cBhvr additive="base">
                                        <p:cTn id="53" dur="250" fill="hold"/>
                                        <p:tgtEl>
                                          <p:spTgt spid="20"/>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250" fill="hold"/>
                                        <p:tgtEl>
                                          <p:spTgt spid="6"/>
                                        </p:tgtEl>
                                        <p:attrNameLst>
                                          <p:attrName>ppt_x</p:attrName>
                                        </p:attrNameLst>
                                      </p:cBhvr>
                                      <p:tavLst>
                                        <p:tav tm="0">
                                          <p:val>
                                            <p:strVal val="#ppt_x"/>
                                          </p:val>
                                        </p:tav>
                                        <p:tav tm="100000">
                                          <p:val>
                                            <p:strVal val="#ppt_x"/>
                                          </p:val>
                                        </p:tav>
                                      </p:tavLst>
                                    </p:anim>
                                    <p:anim calcmode="lin" valueType="num">
                                      <p:cBhvr additive="base">
                                        <p:cTn id="58" dur="250" fill="hold"/>
                                        <p:tgtEl>
                                          <p:spTgt spid="6"/>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250" fill="hold"/>
                                        <p:tgtEl>
                                          <p:spTgt spid="32"/>
                                        </p:tgtEl>
                                        <p:attrNameLst>
                                          <p:attrName>ppt_x</p:attrName>
                                        </p:attrNameLst>
                                      </p:cBhvr>
                                      <p:tavLst>
                                        <p:tav tm="0">
                                          <p:val>
                                            <p:strVal val="#ppt_x"/>
                                          </p:val>
                                        </p:tav>
                                        <p:tav tm="100000">
                                          <p:val>
                                            <p:strVal val="#ppt_x"/>
                                          </p:val>
                                        </p:tav>
                                      </p:tavLst>
                                    </p:anim>
                                    <p:anim calcmode="lin" valueType="num">
                                      <p:cBhvr additive="base">
                                        <p:cTn id="63" dur="250" fill="hold"/>
                                        <p:tgtEl>
                                          <p:spTgt spid="32"/>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250" fill="hold"/>
                                        <p:tgtEl>
                                          <p:spTgt spid="10"/>
                                        </p:tgtEl>
                                        <p:attrNameLst>
                                          <p:attrName>ppt_x</p:attrName>
                                        </p:attrNameLst>
                                      </p:cBhvr>
                                      <p:tavLst>
                                        <p:tav tm="0">
                                          <p:val>
                                            <p:strVal val="#ppt_x"/>
                                          </p:val>
                                        </p:tav>
                                        <p:tav tm="100000">
                                          <p:val>
                                            <p:strVal val="#ppt_x"/>
                                          </p:val>
                                        </p:tav>
                                      </p:tavLst>
                                    </p:anim>
                                    <p:anim calcmode="lin" valueType="num">
                                      <p:cBhvr additive="base">
                                        <p:cTn id="68" dur="250" fill="hold"/>
                                        <p:tgtEl>
                                          <p:spTgt spid="10"/>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250" fill="hold"/>
                                        <p:tgtEl>
                                          <p:spTgt spid="19"/>
                                        </p:tgtEl>
                                        <p:attrNameLst>
                                          <p:attrName>ppt_x</p:attrName>
                                        </p:attrNameLst>
                                      </p:cBhvr>
                                      <p:tavLst>
                                        <p:tav tm="0">
                                          <p:val>
                                            <p:strVal val="#ppt_x"/>
                                          </p:val>
                                        </p:tav>
                                        <p:tav tm="100000">
                                          <p:val>
                                            <p:strVal val="#ppt_x"/>
                                          </p:val>
                                        </p:tav>
                                      </p:tavLst>
                                    </p:anim>
                                    <p:anim calcmode="lin" valueType="num">
                                      <p:cBhvr additive="base">
                                        <p:cTn id="73" dur="250" fill="hold"/>
                                        <p:tgtEl>
                                          <p:spTgt spid="19"/>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250" fill="hold"/>
                                        <p:tgtEl>
                                          <p:spTgt spid="7"/>
                                        </p:tgtEl>
                                        <p:attrNameLst>
                                          <p:attrName>ppt_x</p:attrName>
                                        </p:attrNameLst>
                                      </p:cBhvr>
                                      <p:tavLst>
                                        <p:tav tm="0">
                                          <p:val>
                                            <p:strVal val="#ppt_x"/>
                                          </p:val>
                                        </p:tav>
                                        <p:tav tm="100000">
                                          <p:val>
                                            <p:strVal val="#ppt_x"/>
                                          </p:val>
                                        </p:tav>
                                      </p:tavLst>
                                    </p:anim>
                                    <p:anim calcmode="lin" valueType="num">
                                      <p:cBhvr additive="base">
                                        <p:cTn id="78" dur="250" fill="hold"/>
                                        <p:tgtEl>
                                          <p:spTgt spid="7"/>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additive="base">
                                        <p:cTn id="82" dur="250" fill="hold"/>
                                        <p:tgtEl>
                                          <p:spTgt spid="36"/>
                                        </p:tgtEl>
                                        <p:attrNameLst>
                                          <p:attrName>ppt_x</p:attrName>
                                        </p:attrNameLst>
                                      </p:cBhvr>
                                      <p:tavLst>
                                        <p:tav tm="0">
                                          <p:val>
                                            <p:strVal val="#ppt_x"/>
                                          </p:val>
                                        </p:tav>
                                        <p:tav tm="100000">
                                          <p:val>
                                            <p:strVal val="#ppt_x"/>
                                          </p:val>
                                        </p:tav>
                                      </p:tavLst>
                                    </p:anim>
                                    <p:anim calcmode="lin" valueType="num">
                                      <p:cBhvr additive="base">
                                        <p:cTn id="83" dur="250" fill="hold"/>
                                        <p:tgtEl>
                                          <p:spTgt spid="36"/>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250" fill="hold"/>
                                        <p:tgtEl>
                                          <p:spTgt spid="11"/>
                                        </p:tgtEl>
                                        <p:attrNameLst>
                                          <p:attrName>ppt_x</p:attrName>
                                        </p:attrNameLst>
                                      </p:cBhvr>
                                      <p:tavLst>
                                        <p:tav tm="0">
                                          <p:val>
                                            <p:strVal val="#ppt_x"/>
                                          </p:val>
                                        </p:tav>
                                        <p:tav tm="100000">
                                          <p:val>
                                            <p:strVal val="#ppt_x"/>
                                          </p:val>
                                        </p:tav>
                                      </p:tavLst>
                                    </p:anim>
                                    <p:anim calcmode="lin" valueType="num">
                                      <p:cBhvr additive="base">
                                        <p:cTn id="88" dur="250" fill="hold"/>
                                        <p:tgtEl>
                                          <p:spTgt spid="11"/>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17"/>
                                        </p:tgtEl>
                                        <p:attrNameLst>
                                          <p:attrName>style.visibility</p:attrName>
                                        </p:attrNameLst>
                                      </p:cBhvr>
                                      <p:to>
                                        <p:strVal val="visible"/>
                                      </p:to>
                                    </p:set>
                                    <p:anim calcmode="lin" valueType="num">
                                      <p:cBhvr additive="base">
                                        <p:cTn id="92" dur="250" fill="hold"/>
                                        <p:tgtEl>
                                          <p:spTgt spid="17"/>
                                        </p:tgtEl>
                                        <p:attrNameLst>
                                          <p:attrName>ppt_x</p:attrName>
                                        </p:attrNameLst>
                                      </p:cBhvr>
                                      <p:tavLst>
                                        <p:tav tm="0">
                                          <p:val>
                                            <p:strVal val="#ppt_x"/>
                                          </p:val>
                                        </p:tav>
                                        <p:tav tm="100000">
                                          <p:val>
                                            <p:strVal val="#ppt_x"/>
                                          </p:val>
                                        </p:tav>
                                      </p:tavLst>
                                    </p:anim>
                                    <p:anim calcmode="lin" valueType="num">
                                      <p:cBhvr additive="base">
                                        <p:cTn id="93" dur="250" fill="hold"/>
                                        <p:tgtEl>
                                          <p:spTgt spid="17"/>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8"/>
                                        </p:tgtEl>
                                        <p:attrNameLst>
                                          <p:attrName>style.visibility</p:attrName>
                                        </p:attrNameLst>
                                      </p:cBhvr>
                                      <p:to>
                                        <p:strVal val="visible"/>
                                      </p:to>
                                    </p:set>
                                    <p:anim calcmode="lin" valueType="num">
                                      <p:cBhvr additive="base">
                                        <p:cTn id="97" dur="250" fill="hold"/>
                                        <p:tgtEl>
                                          <p:spTgt spid="8"/>
                                        </p:tgtEl>
                                        <p:attrNameLst>
                                          <p:attrName>ppt_x</p:attrName>
                                        </p:attrNameLst>
                                      </p:cBhvr>
                                      <p:tavLst>
                                        <p:tav tm="0">
                                          <p:val>
                                            <p:strVal val="#ppt_x"/>
                                          </p:val>
                                        </p:tav>
                                        <p:tav tm="100000">
                                          <p:val>
                                            <p:strVal val="#ppt_x"/>
                                          </p:val>
                                        </p:tav>
                                      </p:tavLst>
                                    </p:anim>
                                    <p:anim calcmode="lin" valueType="num">
                                      <p:cBhvr additive="base">
                                        <p:cTn id="98" dur="250" fill="hold"/>
                                        <p:tgtEl>
                                          <p:spTgt spid="8"/>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250" fill="hold"/>
                                        <p:tgtEl>
                                          <p:spTgt spid="25"/>
                                        </p:tgtEl>
                                        <p:attrNameLst>
                                          <p:attrName>ppt_x</p:attrName>
                                        </p:attrNameLst>
                                      </p:cBhvr>
                                      <p:tavLst>
                                        <p:tav tm="0">
                                          <p:val>
                                            <p:strVal val="#ppt_x"/>
                                          </p:val>
                                        </p:tav>
                                        <p:tav tm="100000">
                                          <p:val>
                                            <p:strVal val="#ppt_x"/>
                                          </p:val>
                                        </p:tav>
                                      </p:tavLst>
                                    </p:anim>
                                    <p:anim calcmode="lin" valueType="num">
                                      <p:cBhvr additive="base">
                                        <p:cTn id="103" dur="250" fill="hold"/>
                                        <p:tgtEl>
                                          <p:spTgt spid="25"/>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12"/>
                                        </p:tgtEl>
                                        <p:attrNameLst>
                                          <p:attrName>style.visibility</p:attrName>
                                        </p:attrNameLst>
                                      </p:cBhvr>
                                      <p:to>
                                        <p:strVal val="visible"/>
                                      </p:to>
                                    </p:set>
                                    <p:anim calcmode="lin" valueType="num">
                                      <p:cBhvr additive="base">
                                        <p:cTn id="107" dur="250" fill="hold"/>
                                        <p:tgtEl>
                                          <p:spTgt spid="12"/>
                                        </p:tgtEl>
                                        <p:attrNameLst>
                                          <p:attrName>ppt_x</p:attrName>
                                        </p:attrNameLst>
                                      </p:cBhvr>
                                      <p:tavLst>
                                        <p:tav tm="0">
                                          <p:val>
                                            <p:strVal val="#ppt_x"/>
                                          </p:val>
                                        </p:tav>
                                        <p:tav tm="100000">
                                          <p:val>
                                            <p:strVal val="#ppt_x"/>
                                          </p:val>
                                        </p:tav>
                                      </p:tavLst>
                                    </p:anim>
                                    <p:anim calcmode="lin" valueType="num">
                                      <p:cBhvr additive="base">
                                        <p:cTn id="108"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P spid="8" grpId="0" animBg="1"/>
      <p:bldP spid="9" grpId="0"/>
      <p:bldP spid="10" grpId="0"/>
      <p:bldP spid="11" grpId="0"/>
      <p:bldP spid="12" grpId="0"/>
      <p:bldP spid="13" grpId="0" animBg="1"/>
      <p:bldP spid="17" grpId="0" animBg="1"/>
      <p:bldP spid="18" grpId="0" animBg="1"/>
      <p:bldP spid="19" grpId="0" animBg="1"/>
      <p:bldP spid="20" grpId="0" animBg="1"/>
      <p:bldP spid="25" grpId="0" animBg="1"/>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cxnSp>
        <p:nvCxnSpPr>
          <p:cNvPr id="7" name="Straight Arrow Connector 6"/>
          <p:cNvCxnSpPr/>
          <p:nvPr/>
        </p:nvCxnSpPr>
        <p:spPr>
          <a:xfrm flipV="1">
            <a:off x="4818036" y="1047750"/>
            <a:ext cx="0" cy="4095750"/>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701789" y="1577255"/>
            <a:ext cx="232495" cy="232495"/>
          </a:xfrm>
          <a:prstGeom prst="ellipse">
            <a:avLst/>
          </a:prstGeom>
          <a:solidFill>
            <a:schemeClr val="bg1"/>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01789" y="2259159"/>
            <a:ext cx="232495" cy="232495"/>
          </a:xfrm>
          <a:prstGeom prst="ellipse">
            <a:avLst/>
          </a:prstGeom>
          <a:solidFill>
            <a:schemeClr val="bg1"/>
          </a:solidFill>
          <a:ln>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01789" y="2935435"/>
            <a:ext cx="232495" cy="232495"/>
          </a:xfrm>
          <a:prstGeom prst="ellipse">
            <a:avLst/>
          </a:prstGeom>
          <a:solidFill>
            <a:schemeClr val="bg1"/>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01789" y="3634655"/>
            <a:ext cx="232495" cy="232495"/>
          </a:xfrm>
          <a:prstGeom prst="ellipse">
            <a:avLst/>
          </a:prstGeom>
          <a:solidFill>
            <a:schemeClr val="bg1"/>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701789" y="4320455"/>
            <a:ext cx="232495" cy="232495"/>
          </a:xfrm>
          <a:prstGeom prst="ellipse">
            <a:avLst/>
          </a:prstGeom>
          <a:solidFill>
            <a:schemeClr val="bg1"/>
          </a:solidFill>
          <a:ln>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192404" y="1352550"/>
            <a:ext cx="487624" cy="497248"/>
            <a:chOff x="7160655" y="2178006"/>
            <a:chExt cx="379359" cy="386846"/>
          </a:xfrm>
          <a:solidFill>
            <a:srgbClr val="4BACC6"/>
          </a:solidFill>
        </p:grpSpPr>
        <p:sp>
          <p:nvSpPr>
            <p:cNvPr id="14"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62"/>
          <p:cNvSpPr>
            <a:spLocks noEditPoints="1"/>
          </p:cNvSpPr>
          <p:nvPr/>
        </p:nvSpPr>
        <p:spPr bwMode="auto">
          <a:xfrm>
            <a:off x="3638884" y="2114550"/>
            <a:ext cx="359392" cy="484182"/>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2401546" y="1047750"/>
            <a:ext cx="517141" cy="455282"/>
            <a:chOff x="6040049" y="4182118"/>
            <a:chExt cx="521619" cy="459224"/>
          </a:xfrm>
          <a:solidFill>
            <a:srgbClr val="45C1A4"/>
          </a:solidFill>
        </p:grpSpPr>
        <p:sp>
          <p:nvSpPr>
            <p:cNvPr id="19" name="Freeform 84"/>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5"/>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6"/>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7"/>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8"/>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p:nvPr/>
        </p:nvGrpSpPr>
        <p:grpSpPr>
          <a:xfrm>
            <a:off x="2545059" y="3638550"/>
            <a:ext cx="539657" cy="336073"/>
            <a:chOff x="2942785" y="3296116"/>
            <a:chExt cx="416796" cy="259561"/>
          </a:xfrm>
          <a:solidFill>
            <a:srgbClr val="45C1A4"/>
          </a:solidFill>
        </p:grpSpPr>
        <p:sp>
          <p:nvSpPr>
            <p:cNvPr id="25"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96"/>
            <p:cNvSpPr>
              <a:spLocks noChangeArrowheads="1"/>
            </p:cNvSpPr>
            <p:nvPr/>
          </p:nvSpPr>
          <p:spPr bwMode="auto">
            <a:xfrm>
              <a:off x="3000187" y="3351023"/>
              <a:ext cx="79865"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97"/>
            <p:cNvSpPr>
              <a:spLocks noChangeArrowheads="1"/>
            </p:cNvSpPr>
            <p:nvPr/>
          </p:nvSpPr>
          <p:spPr bwMode="auto">
            <a:xfrm>
              <a:off x="3092532" y="3351023"/>
              <a:ext cx="77370"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6208935" y="3136145"/>
            <a:ext cx="429218" cy="426395"/>
            <a:chOff x="6853673" y="3715407"/>
            <a:chExt cx="379359" cy="376864"/>
          </a:xfrm>
          <a:solidFill>
            <a:srgbClr val="4BACC6"/>
          </a:solidFill>
        </p:grpSpPr>
        <p:sp>
          <p:nvSpPr>
            <p:cNvPr id="29"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Text Box 10"/>
          <p:cNvSpPr txBox="1">
            <a:spLocks noChangeArrowheads="1"/>
          </p:cNvSpPr>
          <p:nvPr/>
        </p:nvSpPr>
        <p:spPr bwMode="auto">
          <a:xfrm>
            <a:off x="667084" y="1581150"/>
            <a:ext cx="2371558" cy="207749"/>
          </a:xfrm>
          <a:prstGeom prst="rect">
            <a:avLst/>
          </a:prstGeom>
          <a:noFill/>
          <a:ln w="9525">
            <a:noFill/>
            <a:miter lim="800000"/>
            <a:headEnd/>
            <a:tailEnd/>
          </a:ln>
        </p:spPr>
        <p:txBody>
          <a:bodyPr wrap="square" lIns="45720" tIns="22860" rIns="45720" bIns="22860">
            <a:spAutoFit/>
          </a:bodyPr>
          <a:lstStyle/>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48" name="Text Box 10"/>
          <p:cNvSpPr txBox="1">
            <a:spLocks noChangeArrowheads="1"/>
          </p:cNvSpPr>
          <p:nvPr/>
        </p:nvSpPr>
        <p:spPr bwMode="auto">
          <a:xfrm>
            <a:off x="667084" y="1143349"/>
            <a:ext cx="1576226" cy="261610"/>
          </a:xfrm>
          <a:prstGeom prst="rect">
            <a:avLst/>
          </a:prstGeom>
          <a:noFill/>
          <a:ln w="9525">
            <a:noFill/>
            <a:miter lim="800000"/>
            <a:headEnd/>
            <a:tailEnd/>
          </a:ln>
        </p:spPr>
        <p:txBody>
          <a:bodyPr wrap="square" lIns="45720" tIns="22860" rIns="45720" bIns="22860">
            <a:spAutoFit/>
          </a:bodyPr>
          <a:lstStyle/>
          <a:p>
            <a:pPr algn="r" defTabSz="1088232"/>
            <a:r>
              <a:rPr lang="zh-CN" altLang="en-US" sz="1400" b="1" dirty="0" smtClean="0">
                <a:solidFill>
                  <a:srgbClr val="45C1A4"/>
                </a:solidFill>
                <a:latin typeface="微软雅黑" panose="020B0503020204020204" pitchFamily="34" charset="-122"/>
                <a:ea typeface="微软雅黑" panose="020B0503020204020204" pitchFamily="34" charset="-122"/>
                <a:cs typeface="Open Sans" pitchFamily="34" charset="0"/>
              </a:rPr>
              <a:t>变色龙模板小标题</a:t>
            </a:r>
            <a:endParaRPr lang="en-US" sz="1100" dirty="0" smtClean="0">
              <a:solidFill>
                <a:srgbClr val="45C1A4"/>
              </a:solidFill>
              <a:latin typeface="微软雅黑" panose="020B0503020204020204" pitchFamily="34" charset="-122"/>
              <a:ea typeface="微软雅黑" panose="020B0503020204020204" pitchFamily="34" charset="-122"/>
              <a:cs typeface="Open Sans" pitchFamily="34" charset="0"/>
            </a:endParaRPr>
          </a:p>
        </p:txBody>
      </p:sp>
      <p:sp>
        <p:nvSpPr>
          <p:cNvPr id="49" name="Text Box 10"/>
          <p:cNvSpPr txBox="1">
            <a:spLocks noChangeArrowheads="1"/>
          </p:cNvSpPr>
          <p:nvPr/>
        </p:nvSpPr>
        <p:spPr bwMode="auto">
          <a:xfrm>
            <a:off x="1724526" y="2704642"/>
            <a:ext cx="2371558" cy="369332"/>
          </a:xfrm>
          <a:prstGeom prst="rect">
            <a:avLst/>
          </a:prstGeom>
          <a:noFill/>
          <a:ln w="9525">
            <a:noFill/>
            <a:miter lim="800000"/>
            <a:headEnd/>
            <a:tailEnd/>
          </a:ln>
        </p:spPr>
        <p:txBody>
          <a:bodyPr wrap="square" lIns="45720" tIns="22860" rIns="45720" bIns="22860">
            <a:spAutoFit/>
          </a:bodyPr>
          <a:lstStyle/>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此处文字可编辑变色龙模板可自由编辑变色龙模板可自由编辑</a:t>
            </a:r>
            <a:r>
              <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 </a:t>
            </a:r>
          </a:p>
        </p:txBody>
      </p:sp>
      <p:sp>
        <p:nvSpPr>
          <p:cNvPr id="50" name="Text Box 10"/>
          <p:cNvSpPr txBox="1">
            <a:spLocks noChangeArrowheads="1"/>
          </p:cNvSpPr>
          <p:nvPr/>
        </p:nvSpPr>
        <p:spPr bwMode="auto">
          <a:xfrm>
            <a:off x="1855670" y="2266950"/>
            <a:ext cx="1682290" cy="261610"/>
          </a:xfrm>
          <a:prstGeom prst="rect">
            <a:avLst/>
          </a:prstGeom>
          <a:noFill/>
          <a:ln w="9525">
            <a:noFill/>
            <a:miter lim="800000"/>
            <a:headEnd/>
            <a:tailEnd/>
          </a:ln>
        </p:spPr>
        <p:txBody>
          <a:bodyPr wrap="square" lIns="45720" tIns="22860" rIns="45720" bIns="22860">
            <a:spAutoFit/>
          </a:bodyPr>
          <a:lstStyle/>
          <a:p>
            <a:pPr algn="r" defTabSz="1088232"/>
            <a:r>
              <a:rPr lang="zh-CN" altLang="en-US" sz="1400" b="1" dirty="0">
                <a:solidFill>
                  <a:srgbClr val="45C1A4"/>
                </a:solidFill>
                <a:latin typeface="微软雅黑" panose="020B0503020204020204" pitchFamily="34" charset="-122"/>
                <a:ea typeface="微软雅黑" panose="020B0503020204020204" pitchFamily="34" charset="-122"/>
                <a:cs typeface="Open Sans" pitchFamily="34" charset="0"/>
              </a:rPr>
              <a:t>变色龙模板小标题</a:t>
            </a:r>
            <a:endParaRPr lang="en-US" altLang="zh-CN" sz="1100" dirty="0">
              <a:solidFill>
                <a:srgbClr val="45C1A4"/>
              </a:solidFill>
              <a:latin typeface="微软雅黑" panose="020B0503020204020204" pitchFamily="34" charset="-122"/>
              <a:ea typeface="微软雅黑" panose="020B0503020204020204" pitchFamily="34" charset="-122"/>
              <a:cs typeface="Open Sans" pitchFamily="34" charset="0"/>
            </a:endParaRPr>
          </a:p>
        </p:txBody>
      </p:sp>
      <p:sp>
        <p:nvSpPr>
          <p:cNvPr id="51" name="Text Box 10"/>
          <p:cNvSpPr txBox="1">
            <a:spLocks noChangeArrowheads="1"/>
          </p:cNvSpPr>
          <p:nvPr/>
        </p:nvSpPr>
        <p:spPr bwMode="auto">
          <a:xfrm>
            <a:off x="796510" y="4095441"/>
            <a:ext cx="2371558" cy="369332"/>
          </a:xfrm>
          <a:prstGeom prst="rect">
            <a:avLst/>
          </a:prstGeom>
          <a:noFill/>
          <a:ln w="9525">
            <a:noFill/>
            <a:miter lim="800000"/>
            <a:headEnd/>
            <a:tailEnd/>
          </a:ln>
        </p:spPr>
        <p:txBody>
          <a:bodyPr wrap="square" lIns="45720" tIns="22860" rIns="45720" bIns="22860">
            <a:spAutoFit/>
          </a:bodyPr>
          <a:lstStyle/>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此处文字可编辑变色龙模板可自由编辑变色龙模板可自由编辑</a:t>
            </a:r>
            <a:r>
              <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 </a:t>
            </a:r>
          </a:p>
        </p:txBody>
      </p:sp>
      <p:sp>
        <p:nvSpPr>
          <p:cNvPr id="52" name="Text Box 10"/>
          <p:cNvSpPr txBox="1">
            <a:spLocks noChangeArrowheads="1"/>
          </p:cNvSpPr>
          <p:nvPr/>
        </p:nvSpPr>
        <p:spPr bwMode="auto">
          <a:xfrm>
            <a:off x="927986" y="3664632"/>
            <a:ext cx="1520573" cy="261610"/>
          </a:xfrm>
          <a:prstGeom prst="rect">
            <a:avLst/>
          </a:prstGeom>
          <a:noFill/>
          <a:ln w="9525">
            <a:noFill/>
            <a:miter lim="800000"/>
            <a:headEnd/>
            <a:tailEnd/>
          </a:ln>
        </p:spPr>
        <p:txBody>
          <a:bodyPr wrap="square" lIns="45720" tIns="22860" rIns="45720" bIns="22860">
            <a:spAutoFit/>
          </a:bodyPr>
          <a:lstStyle/>
          <a:p>
            <a:pPr algn="r" defTabSz="1088232"/>
            <a:r>
              <a:rPr lang="zh-CN" altLang="en-US" sz="1400" b="1" dirty="0">
                <a:solidFill>
                  <a:srgbClr val="45C1A4"/>
                </a:solidFill>
                <a:latin typeface="微软雅黑" panose="020B0503020204020204" pitchFamily="34" charset="-122"/>
                <a:ea typeface="微软雅黑" panose="020B0503020204020204" pitchFamily="34" charset="-122"/>
                <a:cs typeface="Open Sans" pitchFamily="34" charset="0"/>
              </a:rPr>
              <a:t>变色龙模板小标题</a:t>
            </a:r>
            <a:endParaRPr lang="en-US" altLang="zh-CN" sz="1100" dirty="0">
              <a:solidFill>
                <a:srgbClr val="45C1A4"/>
              </a:solidFill>
              <a:latin typeface="微软雅黑" panose="020B0503020204020204" pitchFamily="34" charset="-122"/>
              <a:ea typeface="微软雅黑" panose="020B0503020204020204" pitchFamily="34" charset="-122"/>
              <a:cs typeface="Open Sans" pitchFamily="34" charset="0"/>
            </a:endParaRPr>
          </a:p>
        </p:txBody>
      </p:sp>
      <p:sp>
        <p:nvSpPr>
          <p:cNvPr id="53" name="Text Box 10"/>
          <p:cNvSpPr txBox="1">
            <a:spLocks noChangeArrowheads="1"/>
          </p:cNvSpPr>
          <p:nvPr/>
        </p:nvSpPr>
        <p:spPr bwMode="auto">
          <a:xfrm>
            <a:off x="6153484" y="1966036"/>
            <a:ext cx="2371558" cy="207749"/>
          </a:xfrm>
          <a:prstGeom prst="rect">
            <a:avLst/>
          </a:prstGeom>
          <a:noFill/>
          <a:ln w="9525">
            <a:noFill/>
            <a:miter lim="800000"/>
            <a:headEnd/>
            <a:tailEnd/>
          </a:ln>
        </p:spPr>
        <p:txBody>
          <a:bodyPr wrap="square" lIns="45720" tIns="22860" rIns="45720" bIns="22860">
            <a:spAutoFit/>
          </a:bodyPr>
          <a:lstStyle/>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54" name="Text Box 10"/>
          <p:cNvSpPr txBox="1">
            <a:spLocks noChangeArrowheads="1"/>
          </p:cNvSpPr>
          <p:nvPr/>
        </p:nvSpPr>
        <p:spPr bwMode="auto">
          <a:xfrm>
            <a:off x="6781138" y="1528344"/>
            <a:ext cx="1185779" cy="261610"/>
          </a:xfrm>
          <a:prstGeom prst="rect">
            <a:avLst/>
          </a:prstGeom>
          <a:noFill/>
          <a:ln w="9525">
            <a:noFill/>
            <a:miter lim="800000"/>
            <a:headEnd/>
            <a:tailEnd/>
          </a:ln>
        </p:spPr>
        <p:txBody>
          <a:bodyPr wrap="square" lIns="45720" tIns="22860" rIns="45720" bIns="22860">
            <a:spAutoFit/>
          </a:bodyPr>
          <a:lstStyle/>
          <a:p>
            <a:pPr algn="r" defTabSz="1088232"/>
            <a:r>
              <a:rPr lang="zh-CN" altLang="en-US" sz="1400" b="1" dirty="0">
                <a:solidFill>
                  <a:srgbClr val="4BACC6"/>
                </a:solidFill>
                <a:latin typeface="微软雅黑" panose="020B0503020204020204" pitchFamily="34" charset="-122"/>
                <a:ea typeface="微软雅黑" panose="020B0503020204020204" pitchFamily="34" charset="-122"/>
                <a:cs typeface="Open Sans" pitchFamily="34" charset="0"/>
              </a:rPr>
              <a:t>变色龙</a:t>
            </a:r>
            <a:r>
              <a:rPr lang="zh-CN" altLang="en-US" sz="1400" b="1" dirty="0" smtClean="0">
                <a:solidFill>
                  <a:srgbClr val="4BACC6"/>
                </a:solidFill>
                <a:latin typeface="微软雅黑" panose="020B0503020204020204" pitchFamily="34" charset="-122"/>
                <a:ea typeface="微软雅黑" panose="020B0503020204020204" pitchFamily="34" charset="-122"/>
                <a:cs typeface="Open Sans" pitchFamily="34" charset="0"/>
              </a:rPr>
              <a:t>模板</a:t>
            </a:r>
            <a:endParaRPr lang="en-US" altLang="zh-CN" sz="1100" dirty="0">
              <a:solidFill>
                <a:srgbClr val="4BACC6"/>
              </a:solidFill>
              <a:latin typeface="微软雅黑" panose="020B0503020204020204" pitchFamily="34" charset="-122"/>
              <a:ea typeface="微软雅黑" panose="020B0503020204020204" pitchFamily="34" charset="-122"/>
              <a:cs typeface="Open Sans" pitchFamily="34" charset="0"/>
            </a:endParaRPr>
          </a:p>
        </p:txBody>
      </p:sp>
      <p:sp>
        <p:nvSpPr>
          <p:cNvPr id="55" name="Text Box 10"/>
          <p:cNvSpPr txBox="1">
            <a:spLocks noChangeArrowheads="1"/>
          </p:cNvSpPr>
          <p:nvPr/>
        </p:nvSpPr>
        <p:spPr bwMode="auto">
          <a:xfrm>
            <a:off x="6162842" y="3631853"/>
            <a:ext cx="2371558" cy="207749"/>
          </a:xfrm>
          <a:prstGeom prst="rect">
            <a:avLst/>
          </a:prstGeom>
          <a:noFill/>
          <a:ln w="9525">
            <a:noFill/>
            <a:miter lim="800000"/>
            <a:headEnd/>
            <a:tailEnd/>
          </a:ln>
        </p:spPr>
        <p:txBody>
          <a:bodyPr wrap="square" lIns="45720" tIns="22860" rIns="45720" bIns="22860">
            <a:spAutoFit/>
          </a:bodyPr>
          <a:lstStyle/>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56" name="Text Box 10"/>
          <p:cNvSpPr txBox="1">
            <a:spLocks noChangeArrowheads="1"/>
          </p:cNvSpPr>
          <p:nvPr/>
        </p:nvSpPr>
        <p:spPr bwMode="auto">
          <a:xfrm>
            <a:off x="6763084" y="3224540"/>
            <a:ext cx="1185779" cy="261610"/>
          </a:xfrm>
          <a:prstGeom prst="rect">
            <a:avLst/>
          </a:prstGeom>
          <a:noFill/>
          <a:ln w="9525">
            <a:noFill/>
            <a:miter lim="800000"/>
            <a:headEnd/>
            <a:tailEnd/>
          </a:ln>
        </p:spPr>
        <p:txBody>
          <a:bodyPr wrap="square" lIns="45720" tIns="22860" rIns="45720" bIns="22860">
            <a:spAutoFit/>
          </a:bodyPr>
          <a:lstStyle/>
          <a:p>
            <a:pPr algn="r" defTabSz="1088232"/>
            <a:r>
              <a:rPr lang="zh-CN" altLang="en-US" sz="1400" b="1" dirty="0">
                <a:solidFill>
                  <a:srgbClr val="4BACC6"/>
                </a:solidFill>
                <a:latin typeface="微软雅黑" panose="020B0503020204020204" pitchFamily="34" charset="-122"/>
                <a:ea typeface="微软雅黑" panose="020B0503020204020204" pitchFamily="34" charset="-122"/>
                <a:cs typeface="Open Sans" pitchFamily="34" charset="0"/>
              </a:rPr>
              <a:t>变色龙</a:t>
            </a:r>
            <a:r>
              <a:rPr lang="zh-CN" altLang="en-US" sz="1400" b="1" dirty="0" smtClean="0">
                <a:solidFill>
                  <a:srgbClr val="4BACC6"/>
                </a:solidFill>
                <a:latin typeface="微软雅黑" panose="020B0503020204020204" pitchFamily="34" charset="-122"/>
                <a:ea typeface="微软雅黑" panose="020B0503020204020204" pitchFamily="34" charset="-122"/>
                <a:cs typeface="Open Sans" pitchFamily="34" charset="0"/>
              </a:rPr>
              <a:t>模板</a:t>
            </a:r>
            <a:endParaRPr lang="en-US" altLang="zh-CN" sz="1100" dirty="0">
              <a:solidFill>
                <a:srgbClr val="4BACC6"/>
              </a:solidFill>
              <a:latin typeface="微软雅黑" panose="020B0503020204020204" pitchFamily="34" charset="-122"/>
              <a:ea typeface="微软雅黑" panose="020B0503020204020204" pitchFamily="34" charset="-122"/>
              <a:cs typeface="Open Sans" pitchFamily="34" charset="0"/>
            </a:endParaRPr>
          </a:p>
        </p:txBody>
      </p:sp>
      <p:cxnSp>
        <p:nvCxnSpPr>
          <p:cNvPr id="3" name="Elbow Connector 2"/>
          <p:cNvCxnSpPr>
            <a:stCxn id="8" idx="2"/>
          </p:cNvCxnSpPr>
          <p:nvPr/>
        </p:nvCxnSpPr>
        <p:spPr>
          <a:xfrm rot="10800000" flipV="1">
            <a:off x="796511" y="1693502"/>
            <a:ext cx="3905279" cy="272533"/>
          </a:xfrm>
          <a:prstGeom prst="bentConnector3">
            <a:avLst>
              <a:gd name="adj1" fmla="val 4073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9" idx="6"/>
          </p:cNvCxnSpPr>
          <p:nvPr/>
        </p:nvCxnSpPr>
        <p:spPr>
          <a:xfrm>
            <a:off x="4934284" y="2375407"/>
            <a:ext cx="3600116" cy="283126"/>
          </a:xfrm>
          <a:prstGeom prst="bentConnector3">
            <a:avLst>
              <a:gd name="adj1" fmla="val 31215"/>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0" idx="2"/>
          </p:cNvCxnSpPr>
          <p:nvPr/>
        </p:nvCxnSpPr>
        <p:spPr>
          <a:xfrm rot="10800000" flipV="1">
            <a:off x="1852865" y="3051682"/>
            <a:ext cx="2848925" cy="239771"/>
          </a:xfrm>
          <a:prstGeom prst="bentConnector3">
            <a:avLst>
              <a:gd name="adj1" fmla="val 17904"/>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11" idx="6"/>
          </p:cNvCxnSpPr>
          <p:nvPr/>
        </p:nvCxnSpPr>
        <p:spPr>
          <a:xfrm>
            <a:off x="4934284" y="3750903"/>
            <a:ext cx="3590758" cy="609995"/>
          </a:xfrm>
          <a:prstGeom prst="bentConnector3">
            <a:avLst>
              <a:gd name="adj1" fmla="val 3196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12" idx="2"/>
          </p:cNvCxnSpPr>
          <p:nvPr/>
        </p:nvCxnSpPr>
        <p:spPr>
          <a:xfrm rot="10800000" flipV="1">
            <a:off x="796511" y="4436702"/>
            <a:ext cx="3905279" cy="268647"/>
          </a:xfrm>
          <a:prstGeom prst="bentConnector3">
            <a:avLst>
              <a:gd name="adj1" fmla="val 3707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90073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ppt_x"/>
                                          </p:val>
                                        </p:tav>
                                        <p:tav tm="100000">
                                          <p:val>
                                            <p:strVal val="#ppt_x"/>
                                          </p:val>
                                        </p:tav>
                                      </p:tavLst>
                                    </p:anim>
                                    <p:anim calcmode="lin" valueType="num">
                                      <p:cBhvr additive="base">
                                        <p:cTn id="13" dur="25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250" fill="hold"/>
                                        <p:tgtEl>
                                          <p:spTgt spid="8"/>
                                        </p:tgtEl>
                                        <p:attrNameLst>
                                          <p:attrName>ppt_x</p:attrName>
                                        </p:attrNameLst>
                                      </p:cBhvr>
                                      <p:tavLst>
                                        <p:tav tm="0">
                                          <p:val>
                                            <p:strVal val="#ppt_x"/>
                                          </p:val>
                                        </p:tav>
                                        <p:tav tm="100000">
                                          <p:val>
                                            <p:strVal val="#ppt_x"/>
                                          </p:val>
                                        </p:tav>
                                      </p:tavLst>
                                    </p:anim>
                                    <p:anim calcmode="lin" valueType="num">
                                      <p:cBhvr additive="base">
                                        <p:cTn id="18" dur="25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250" fill="hold"/>
                                        <p:tgtEl>
                                          <p:spTgt spid="3"/>
                                        </p:tgtEl>
                                        <p:attrNameLst>
                                          <p:attrName>ppt_x</p:attrName>
                                        </p:attrNameLst>
                                      </p:cBhvr>
                                      <p:tavLst>
                                        <p:tav tm="0">
                                          <p:val>
                                            <p:strVal val="#ppt_x"/>
                                          </p:val>
                                        </p:tav>
                                        <p:tav tm="100000">
                                          <p:val>
                                            <p:strVal val="#ppt_x"/>
                                          </p:val>
                                        </p:tav>
                                      </p:tavLst>
                                    </p:anim>
                                    <p:anim calcmode="lin" valueType="num">
                                      <p:cBhvr additive="base">
                                        <p:cTn id="23" dur="25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250" fill="hold"/>
                                        <p:tgtEl>
                                          <p:spTgt spid="18"/>
                                        </p:tgtEl>
                                        <p:attrNameLst>
                                          <p:attrName>ppt_x</p:attrName>
                                        </p:attrNameLst>
                                      </p:cBhvr>
                                      <p:tavLst>
                                        <p:tav tm="0">
                                          <p:val>
                                            <p:strVal val="#ppt_x"/>
                                          </p:val>
                                        </p:tav>
                                        <p:tav tm="100000">
                                          <p:val>
                                            <p:strVal val="#ppt_x"/>
                                          </p:val>
                                        </p:tav>
                                      </p:tavLst>
                                    </p:anim>
                                    <p:anim calcmode="lin" valueType="num">
                                      <p:cBhvr additive="base">
                                        <p:cTn id="28" dur="25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250" fill="hold"/>
                                        <p:tgtEl>
                                          <p:spTgt spid="48"/>
                                        </p:tgtEl>
                                        <p:attrNameLst>
                                          <p:attrName>ppt_x</p:attrName>
                                        </p:attrNameLst>
                                      </p:cBhvr>
                                      <p:tavLst>
                                        <p:tav tm="0">
                                          <p:val>
                                            <p:strVal val="#ppt_x"/>
                                          </p:val>
                                        </p:tav>
                                        <p:tav tm="100000">
                                          <p:val>
                                            <p:strVal val="#ppt_x"/>
                                          </p:val>
                                        </p:tav>
                                      </p:tavLst>
                                    </p:anim>
                                    <p:anim calcmode="lin" valueType="num">
                                      <p:cBhvr additive="base">
                                        <p:cTn id="33" dur="250" fill="hold"/>
                                        <p:tgtEl>
                                          <p:spTgt spid="48"/>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250" fill="hold"/>
                                        <p:tgtEl>
                                          <p:spTgt spid="47"/>
                                        </p:tgtEl>
                                        <p:attrNameLst>
                                          <p:attrName>ppt_x</p:attrName>
                                        </p:attrNameLst>
                                      </p:cBhvr>
                                      <p:tavLst>
                                        <p:tav tm="0">
                                          <p:val>
                                            <p:strVal val="#ppt_x"/>
                                          </p:val>
                                        </p:tav>
                                        <p:tav tm="100000">
                                          <p:val>
                                            <p:strVal val="#ppt_x"/>
                                          </p:val>
                                        </p:tav>
                                      </p:tavLst>
                                    </p:anim>
                                    <p:anim calcmode="lin" valueType="num">
                                      <p:cBhvr additive="base">
                                        <p:cTn id="38" dur="250" fill="hold"/>
                                        <p:tgtEl>
                                          <p:spTgt spid="47"/>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250" fill="hold"/>
                                        <p:tgtEl>
                                          <p:spTgt spid="9"/>
                                        </p:tgtEl>
                                        <p:attrNameLst>
                                          <p:attrName>ppt_x</p:attrName>
                                        </p:attrNameLst>
                                      </p:cBhvr>
                                      <p:tavLst>
                                        <p:tav tm="0">
                                          <p:val>
                                            <p:strVal val="#ppt_x"/>
                                          </p:val>
                                        </p:tav>
                                        <p:tav tm="100000">
                                          <p:val>
                                            <p:strVal val="#ppt_x"/>
                                          </p:val>
                                        </p:tav>
                                      </p:tavLst>
                                    </p:anim>
                                    <p:anim calcmode="lin" valueType="num">
                                      <p:cBhvr additive="base">
                                        <p:cTn id="43" dur="250" fill="hold"/>
                                        <p:tgtEl>
                                          <p:spTgt spid="9"/>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250" fill="hold"/>
                                        <p:tgtEl>
                                          <p:spTgt spid="59"/>
                                        </p:tgtEl>
                                        <p:attrNameLst>
                                          <p:attrName>ppt_x</p:attrName>
                                        </p:attrNameLst>
                                      </p:cBhvr>
                                      <p:tavLst>
                                        <p:tav tm="0">
                                          <p:val>
                                            <p:strVal val="#ppt_x"/>
                                          </p:val>
                                        </p:tav>
                                        <p:tav tm="100000">
                                          <p:val>
                                            <p:strVal val="#ppt_x"/>
                                          </p:val>
                                        </p:tav>
                                      </p:tavLst>
                                    </p:anim>
                                    <p:anim calcmode="lin" valueType="num">
                                      <p:cBhvr additive="base">
                                        <p:cTn id="48" dur="250" fill="hold"/>
                                        <p:tgtEl>
                                          <p:spTgt spid="59"/>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250" fill="hold"/>
                                        <p:tgtEl>
                                          <p:spTgt spid="13"/>
                                        </p:tgtEl>
                                        <p:attrNameLst>
                                          <p:attrName>ppt_x</p:attrName>
                                        </p:attrNameLst>
                                      </p:cBhvr>
                                      <p:tavLst>
                                        <p:tav tm="0">
                                          <p:val>
                                            <p:strVal val="#ppt_x"/>
                                          </p:val>
                                        </p:tav>
                                        <p:tav tm="100000">
                                          <p:val>
                                            <p:strVal val="#ppt_x"/>
                                          </p:val>
                                        </p:tav>
                                      </p:tavLst>
                                    </p:anim>
                                    <p:anim calcmode="lin" valueType="num">
                                      <p:cBhvr additive="base">
                                        <p:cTn id="53" dur="250" fill="hold"/>
                                        <p:tgtEl>
                                          <p:spTgt spid="13"/>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250" fill="hold"/>
                                        <p:tgtEl>
                                          <p:spTgt spid="54"/>
                                        </p:tgtEl>
                                        <p:attrNameLst>
                                          <p:attrName>ppt_x</p:attrName>
                                        </p:attrNameLst>
                                      </p:cBhvr>
                                      <p:tavLst>
                                        <p:tav tm="0">
                                          <p:val>
                                            <p:strVal val="#ppt_x"/>
                                          </p:val>
                                        </p:tav>
                                        <p:tav tm="100000">
                                          <p:val>
                                            <p:strVal val="#ppt_x"/>
                                          </p:val>
                                        </p:tav>
                                      </p:tavLst>
                                    </p:anim>
                                    <p:anim calcmode="lin" valueType="num">
                                      <p:cBhvr additive="base">
                                        <p:cTn id="58" dur="250" fill="hold"/>
                                        <p:tgtEl>
                                          <p:spTgt spid="54"/>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additive="base">
                                        <p:cTn id="62" dur="250" fill="hold"/>
                                        <p:tgtEl>
                                          <p:spTgt spid="53"/>
                                        </p:tgtEl>
                                        <p:attrNameLst>
                                          <p:attrName>ppt_x</p:attrName>
                                        </p:attrNameLst>
                                      </p:cBhvr>
                                      <p:tavLst>
                                        <p:tav tm="0">
                                          <p:val>
                                            <p:strVal val="#ppt_x"/>
                                          </p:val>
                                        </p:tav>
                                        <p:tav tm="100000">
                                          <p:val>
                                            <p:strVal val="#ppt_x"/>
                                          </p:val>
                                        </p:tav>
                                      </p:tavLst>
                                    </p:anim>
                                    <p:anim calcmode="lin" valueType="num">
                                      <p:cBhvr additive="base">
                                        <p:cTn id="63" dur="250" fill="hold"/>
                                        <p:tgtEl>
                                          <p:spTgt spid="53"/>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250" fill="hold"/>
                                        <p:tgtEl>
                                          <p:spTgt spid="10"/>
                                        </p:tgtEl>
                                        <p:attrNameLst>
                                          <p:attrName>ppt_x</p:attrName>
                                        </p:attrNameLst>
                                      </p:cBhvr>
                                      <p:tavLst>
                                        <p:tav tm="0">
                                          <p:val>
                                            <p:strVal val="#ppt_x"/>
                                          </p:val>
                                        </p:tav>
                                        <p:tav tm="100000">
                                          <p:val>
                                            <p:strVal val="#ppt_x"/>
                                          </p:val>
                                        </p:tav>
                                      </p:tavLst>
                                    </p:anim>
                                    <p:anim calcmode="lin" valueType="num">
                                      <p:cBhvr additive="base">
                                        <p:cTn id="68" dur="250" fill="hold"/>
                                        <p:tgtEl>
                                          <p:spTgt spid="10"/>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250" fill="hold"/>
                                        <p:tgtEl>
                                          <p:spTgt spid="62"/>
                                        </p:tgtEl>
                                        <p:attrNameLst>
                                          <p:attrName>ppt_x</p:attrName>
                                        </p:attrNameLst>
                                      </p:cBhvr>
                                      <p:tavLst>
                                        <p:tav tm="0">
                                          <p:val>
                                            <p:strVal val="#ppt_x"/>
                                          </p:val>
                                        </p:tav>
                                        <p:tav tm="100000">
                                          <p:val>
                                            <p:strVal val="#ppt_x"/>
                                          </p:val>
                                        </p:tav>
                                      </p:tavLst>
                                    </p:anim>
                                    <p:anim calcmode="lin" valueType="num">
                                      <p:cBhvr additive="base">
                                        <p:cTn id="73" dur="250" fill="hold"/>
                                        <p:tgtEl>
                                          <p:spTgt spid="62"/>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250" fill="hold"/>
                                        <p:tgtEl>
                                          <p:spTgt spid="17"/>
                                        </p:tgtEl>
                                        <p:attrNameLst>
                                          <p:attrName>ppt_x</p:attrName>
                                        </p:attrNameLst>
                                      </p:cBhvr>
                                      <p:tavLst>
                                        <p:tav tm="0">
                                          <p:val>
                                            <p:strVal val="#ppt_x"/>
                                          </p:val>
                                        </p:tav>
                                        <p:tav tm="100000">
                                          <p:val>
                                            <p:strVal val="#ppt_x"/>
                                          </p:val>
                                        </p:tav>
                                      </p:tavLst>
                                    </p:anim>
                                    <p:anim calcmode="lin" valueType="num">
                                      <p:cBhvr additive="base">
                                        <p:cTn id="78" dur="250" fill="hold"/>
                                        <p:tgtEl>
                                          <p:spTgt spid="17"/>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250" fill="hold"/>
                                        <p:tgtEl>
                                          <p:spTgt spid="50"/>
                                        </p:tgtEl>
                                        <p:attrNameLst>
                                          <p:attrName>ppt_x</p:attrName>
                                        </p:attrNameLst>
                                      </p:cBhvr>
                                      <p:tavLst>
                                        <p:tav tm="0">
                                          <p:val>
                                            <p:strVal val="#ppt_x"/>
                                          </p:val>
                                        </p:tav>
                                        <p:tav tm="100000">
                                          <p:val>
                                            <p:strVal val="#ppt_x"/>
                                          </p:val>
                                        </p:tav>
                                      </p:tavLst>
                                    </p:anim>
                                    <p:anim calcmode="lin" valueType="num">
                                      <p:cBhvr additive="base">
                                        <p:cTn id="83" dur="250" fill="hold"/>
                                        <p:tgtEl>
                                          <p:spTgt spid="50"/>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additive="base">
                                        <p:cTn id="87" dur="250" fill="hold"/>
                                        <p:tgtEl>
                                          <p:spTgt spid="49"/>
                                        </p:tgtEl>
                                        <p:attrNameLst>
                                          <p:attrName>ppt_x</p:attrName>
                                        </p:attrNameLst>
                                      </p:cBhvr>
                                      <p:tavLst>
                                        <p:tav tm="0">
                                          <p:val>
                                            <p:strVal val="#ppt_x"/>
                                          </p:val>
                                        </p:tav>
                                        <p:tav tm="100000">
                                          <p:val>
                                            <p:strVal val="#ppt_x"/>
                                          </p:val>
                                        </p:tav>
                                      </p:tavLst>
                                    </p:anim>
                                    <p:anim calcmode="lin" valueType="num">
                                      <p:cBhvr additive="base">
                                        <p:cTn id="88" dur="250" fill="hold"/>
                                        <p:tgtEl>
                                          <p:spTgt spid="49"/>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11"/>
                                        </p:tgtEl>
                                        <p:attrNameLst>
                                          <p:attrName>style.visibility</p:attrName>
                                        </p:attrNameLst>
                                      </p:cBhvr>
                                      <p:to>
                                        <p:strVal val="visible"/>
                                      </p:to>
                                    </p:set>
                                    <p:anim calcmode="lin" valueType="num">
                                      <p:cBhvr additive="base">
                                        <p:cTn id="92" dur="250" fill="hold"/>
                                        <p:tgtEl>
                                          <p:spTgt spid="11"/>
                                        </p:tgtEl>
                                        <p:attrNameLst>
                                          <p:attrName>ppt_x</p:attrName>
                                        </p:attrNameLst>
                                      </p:cBhvr>
                                      <p:tavLst>
                                        <p:tav tm="0">
                                          <p:val>
                                            <p:strVal val="#ppt_x"/>
                                          </p:val>
                                        </p:tav>
                                        <p:tav tm="100000">
                                          <p:val>
                                            <p:strVal val="#ppt_x"/>
                                          </p:val>
                                        </p:tav>
                                      </p:tavLst>
                                    </p:anim>
                                    <p:anim calcmode="lin" valueType="num">
                                      <p:cBhvr additive="base">
                                        <p:cTn id="93" dur="250" fill="hold"/>
                                        <p:tgtEl>
                                          <p:spTgt spid="11"/>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66"/>
                                        </p:tgtEl>
                                        <p:attrNameLst>
                                          <p:attrName>style.visibility</p:attrName>
                                        </p:attrNameLst>
                                      </p:cBhvr>
                                      <p:to>
                                        <p:strVal val="visible"/>
                                      </p:to>
                                    </p:set>
                                    <p:anim calcmode="lin" valueType="num">
                                      <p:cBhvr additive="base">
                                        <p:cTn id="97" dur="250" fill="hold"/>
                                        <p:tgtEl>
                                          <p:spTgt spid="66"/>
                                        </p:tgtEl>
                                        <p:attrNameLst>
                                          <p:attrName>ppt_x</p:attrName>
                                        </p:attrNameLst>
                                      </p:cBhvr>
                                      <p:tavLst>
                                        <p:tav tm="0">
                                          <p:val>
                                            <p:strVal val="#ppt_x"/>
                                          </p:val>
                                        </p:tav>
                                        <p:tav tm="100000">
                                          <p:val>
                                            <p:strVal val="#ppt_x"/>
                                          </p:val>
                                        </p:tav>
                                      </p:tavLst>
                                    </p:anim>
                                    <p:anim calcmode="lin" valueType="num">
                                      <p:cBhvr additive="base">
                                        <p:cTn id="98" dur="250" fill="hold"/>
                                        <p:tgtEl>
                                          <p:spTgt spid="66"/>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nodeType="afterEffect">
                                  <p:stCondLst>
                                    <p:cond delay="0"/>
                                  </p:stCondLst>
                                  <p:childTnLst>
                                    <p:set>
                                      <p:cBhvr>
                                        <p:cTn id="101" dur="1" fill="hold">
                                          <p:stCondLst>
                                            <p:cond delay="0"/>
                                          </p:stCondLst>
                                        </p:cTn>
                                        <p:tgtEl>
                                          <p:spTgt spid="28"/>
                                        </p:tgtEl>
                                        <p:attrNameLst>
                                          <p:attrName>style.visibility</p:attrName>
                                        </p:attrNameLst>
                                      </p:cBhvr>
                                      <p:to>
                                        <p:strVal val="visible"/>
                                      </p:to>
                                    </p:set>
                                    <p:anim calcmode="lin" valueType="num">
                                      <p:cBhvr additive="base">
                                        <p:cTn id="102" dur="250" fill="hold"/>
                                        <p:tgtEl>
                                          <p:spTgt spid="28"/>
                                        </p:tgtEl>
                                        <p:attrNameLst>
                                          <p:attrName>ppt_x</p:attrName>
                                        </p:attrNameLst>
                                      </p:cBhvr>
                                      <p:tavLst>
                                        <p:tav tm="0">
                                          <p:val>
                                            <p:strVal val="#ppt_x"/>
                                          </p:val>
                                        </p:tav>
                                        <p:tav tm="100000">
                                          <p:val>
                                            <p:strVal val="#ppt_x"/>
                                          </p:val>
                                        </p:tav>
                                      </p:tavLst>
                                    </p:anim>
                                    <p:anim calcmode="lin" valueType="num">
                                      <p:cBhvr additive="base">
                                        <p:cTn id="103" dur="250" fill="hold"/>
                                        <p:tgtEl>
                                          <p:spTgt spid="28"/>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250" fill="hold"/>
                                        <p:tgtEl>
                                          <p:spTgt spid="56"/>
                                        </p:tgtEl>
                                        <p:attrNameLst>
                                          <p:attrName>ppt_x</p:attrName>
                                        </p:attrNameLst>
                                      </p:cBhvr>
                                      <p:tavLst>
                                        <p:tav tm="0">
                                          <p:val>
                                            <p:strVal val="#ppt_x"/>
                                          </p:val>
                                        </p:tav>
                                        <p:tav tm="100000">
                                          <p:val>
                                            <p:strVal val="#ppt_x"/>
                                          </p:val>
                                        </p:tav>
                                      </p:tavLst>
                                    </p:anim>
                                    <p:anim calcmode="lin" valueType="num">
                                      <p:cBhvr additive="base">
                                        <p:cTn id="108" dur="250" fill="hold"/>
                                        <p:tgtEl>
                                          <p:spTgt spid="56"/>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55"/>
                                        </p:tgtEl>
                                        <p:attrNameLst>
                                          <p:attrName>style.visibility</p:attrName>
                                        </p:attrNameLst>
                                      </p:cBhvr>
                                      <p:to>
                                        <p:strVal val="visible"/>
                                      </p:to>
                                    </p:set>
                                    <p:anim calcmode="lin" valueType="num">
                                      <p:cBhvr additive="base">
                                        <p:cTn id="112" dur="250" fill="hold"/>
                                        <p:tgtEl>
                                          <p:spTgt spid="55"/>
                                        </p:tgtEl>
                                        <p:attrNameLst>
                                          <p:attrName>ppt_x</p:attrName>
                                        </p:attrNameLst>
                                      </p:cBhvr>
                                      <p:tavLst>
                                        <p:tav tm="0">
                                          <p:val>
                                            <p:strVal val="#ppt_x"/>
                                          </p:val>
                                        </p:tav>
                                        <p:tav tm="100000">
                                          <p:val>
                                            <p:strVal val="#ppt_x"/>
                                          </p:val>
                                        </p:tav>
                                      </p:tavLst>
                                    </p:anim>
                                    <p:anim calcmode="lin" valueType="num">
                                      <p:cBhvr additive="base">
                                        <p:cTn id="113" dur="250" fill="hold"/>
                                        <p:tgtEl>
                                          <p:spTgt spid="55"/>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12"/>
                                        </p:tgtEl>
                                        <p:attrNameLst>
                                          <p:attrName>style.visibility</p:attrName>
                                        </p:attrNameLst>
                                      </p:cBhvr>
                                      <p:to>
                                        <p:strVal val="visible"/>
                                      </p:to>
                                    </p:set>
                                    <p:anim calcmode="lin" valueType="num">
                                      <p:cBhvr additive="base">
                                        <p:cTn id="117" dur="250" fill="hold"/>
                                        <p:tgtEl>
                                          <p:spTgt spid="12"/>
                                        </p:tgtEl>
                                        <p:attrNameLst>
                                          <p:attrName>ppt_x</p:attrName>
                                        </p:attrNameLst>
                                      </p:cBhvr>
                                      <p:tavLst>
                                        <p:tav tm="0">
                                          <p:val>
                                            <p:strVal val="#ppt_x"/>
                                          </p:val>
                                        </p:tav>
                                        <p:tav tm="100000">
                                          <p:val>
                                            <p:strVal val="#ppt_x"/>
                                          </p:val>
                                        </p:tav>
                                      </p:tavLst>
                                    </p:anim>
                                    <p:anim calcmode="lin" valueType="num">
                                      <p:cBhvr additive="base">
                                        <p:cTn id="118" dur="250" fill="hold"/>
                                        <p:tgtEl>
                                          <p:spTgt spid="12"/>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nodeType="afterEffect">
                                  <p:stCondLst>
                                    <p:cond delay="0"/>
                                  </p:stCondLst>
                                  <p:childTnLst>
                                    <p:set>
                                      <p:cBhvr>
                                        <p:cTn id="121" dur="1" fill="hold">
                                          <p:stCondLst>
                                            <p:cond delay="0"/>
                                          </p:stCondLst>
                                        </p:cTn>
                                        <p:tgtEl>
                                          <p:spTgt spid="69"/>
                                        </p:tgtEl>
                                        <p:attrNameLst>
                                          <p:attrName>style.visibility</p:attrName>
                                        </p:attrNameLst>
                                      </p:cBhvr>
                                      <p:to>
                                        <p:strVal val="visible"/>
                                      </p:to>
                                    </p:set>
                                    <p:anim calcmode="lin" valueType="num">
                                      <p:cBhvr additive="base">
                                        <p:cTn id="122" dur="250" fill="hold"/>
                                        <p:tgtEl>
                                          <p:spTgt spid="69"/>
                                        </p:tgtEl>
                                        <p:attrNameLst>
                                          <p:attrName>ppt_x</p:attrName>
                                        </p:attrNameLst>
                                      </p:cBhvr>
                                      <p:tavLst>
                                        <p:tav tm="0">
                                          <p:val>
                                            <p:strVal val="#ppt_x"/>
                                          </p:val>
                                        </p:tav>
                                        <p:tav tm="100000">
                                          <p:val>
                                            <p:strVal val="#ppt_x"/>
                                          </p:val>
                                        </p:tav>
                                      </p:tavLst>
                                    </p:anim>
                                    <p:anim calcmode="lin" valueType="num">
                                      <p:cBhvr additive="base">
                                        <p:cTn id="123" dur="250" fill="hold"/>
                                        <p:tgtEl>
                                          <p:spTgt spid="69"/>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nodeType="after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additive="base">
                                        <p:cTn id="127" dur="250" fill="hold"/>
                                        <p:tgtEl>
                                          <p:spTgt spid="24"/>
                                        </p:tgtEl>
                                        <p:attrNameLst>
                                          <p:attrName>ppt_x</p:attrName>
                                        </p:attrNameLst>
                                      </p:cBhvr>
                                      <p:tavLst>
                                        <p:tav tm="0">
                                          <p:val>
                                            <p:strVal val="#ppt_x"/>
                                          </p:val>
                                        </p:tav>
                                        <p:tav tm="100000">
                                          <p:val>
                                            <p:strVal val="#ppt_x"/>
                                          </p:val>
                                        </p:tav>
                                      </p:tavLst>
                                    </p:anim>
                                    <p:anim calcmode="lin" valueType="num">
                                      <p:cBhvr additive="base">
                                        <p:cTn id="128" dur="250" fill="hold"/>
                                        <p:tgtEl>
                                          <p:spTgt spid="24"/>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grpId="0" nodeType="afterEffect">
                                  <p:stCondLst>
                                    <p:cond delay="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250" fill="hold"/>
                                        <p:tgtEl>
                                          <p:spTgt spid="52"/>
                                        </p:tgtEl>
                                        <p:attrNameLst>
                                          <p:attrName>ppt_x</p:attrName>
                                        </p:attrNameLst>
                                      </p:cBhvr>
                                      <p:tavLst>
                                        <p:tav tm="0">
                                          <p:val>
                                            <p:strVal val="#ppt_x"/>
                                          </p:val>
                                        </p:tav>
                                        <p:tav tm="100000">
                                          <p:val>
                                            <p:strVal val="#ppt_x"/>
                                          </p:val>
                                        </p:tav>
                                      </p:tavLst>
                                    </p:anim>
                                    <p:anim calcmode="lin" valueType="num">
                                      <p:cBhvr additive="base">
                                        <p:cTn id="133" dur="250" fill="hold"/>
                                        <p:tgtEl>
                                          <p:spTgt spid="52"/>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250" fill="hold"/>
                                        <p:tgtEl>
                                          <p:spTgt spid="51"/>
                                        </p:tgtEl>
                                        <p:attrNameLst>
                                          <p:attrName>ppt_x</p:attrName>
                                        </p:attrNameLst>
                                      </p:cBhvr>
                                      <p:tavLst>
                                        <p:tav tm="0">
                                          <p:val>
                                            <p:strVal val="#ppt_x"/>
                                          </p:val>
                                        </p:tav>
                                        <p:tav tm="100000">
                                          <p:val>
                                            <p:strVal val="#ppt_x"/>
                                          </p:val>
                                        </p:tav>
                                      </p:tavLst>
                                    </p:anim>
                                    <p:anim calcmode="lin" valueType="num">
                                      <p:cBhvr additive="base">
                                        <p:cTn id="138" dur="2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0" grpId="0" animBg="1"/>
      <p:bldP spid="11" grpId="0" animBg="1"/>
      <p:bldP spid="12" grpId="0" animBg="1"/>
      <p:bldP spid="17" grpId="0" animBg="1"/>
      <p:bldP spid="47" grpId="0"/>
      <p:bldP spid="48" grpId="0"/>
      <p:bldP spid="49" grpId="0"/>
      <p:bldP spid="50" grpId="0"/>
      <p:bldP spid="51" grpId="0"/>
      <p:bldP spid="52" grpId="0"/>
      <p:bldP spid="53" grpId="0"/>
      <p:bldP spid="54" grpId="0"/>
      <p:bldP spid="55"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graphicFrame>
        <p:nvGraphicFramePr>
          <p:cNvPr id="3" name="Chart 2"/>
          <p:cNvGraphicFramePr/>
          <p:nvPr>
            <p:extLst>
              <p:ext uri="{D42A27DB-BD31-4B8C-83A1-F6EECF244321}">
                <p14:modId xmlns:p14="http://schemas.microsoft.com/office/powerpoint/2010/main" val="1701519682"/>
              </p:ext>
            </p:extLst>
          </p:nvPr>
        </p:nvGraphicFramePr>
        <p:xfrm>
          <a:off x="2667000" y="1606550"/>
          <a:ext cx="3581400" cy="2387600"/>
        </p:xfrm>
        <a:graphic>
          <a:graphicData uri="http://schemas.openxmlformats.org/drawingml/2006/chart">
            <c:chart xmlns:c="http://schemas.openxmlformats.org/drawingml/2006/chart" xmlns:r="http://schemas.openxmlformats.org/officeDocument/2006/relationships" r:id="rId2"/>
          </a:graphicData>
        </a:graphic>
      </p:graphicFrame>
      <p:sp>
        <p:nvSpPr>
          <p:cNvPr id="4" name="Oval 3"/>
          <p:cNvSpPr/>
          <p:nvPr/>
        </p:nvSpPr>
        <p:spPr>
          <a:xfrm>
            <a:off x="3124200" y="1454150"/>
            <a:ext cx="2667000" cy="2667000"/>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971800" y="1987550"/>
            <a:ext cx="457200" cy="457200"/>
          </a:xfrm>
          <a:prstGeom prst="ellipse">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257800" y="1654175"/>
            <a:ext cx="457200" cy="45720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00500" y="3892550"/>
            <a:ext cx="457200" cy="457200"/>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429250" y="3282950"/>
            <a:ext cx="457200" cy="457200"/>
          </a:xfrm>
          <a:prstGeom prst="ellipse">
            <a:avLst/>
          </a:prstGeom>
          <a:solidFill>
            <a:srgbClr val="B9D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10"/>
          <p:cNvSpPr txBox="1">
            <a:spLocks noChangeArrowheads="1"/>
          </p:cNvSpPr>
          <p:nvPr/>
        </p:nvSpPr>
        <p:spPr bwMode="auto">
          <a:xfrm>
            <a:off x="381000" y="1047750"/>
            <a:ext cx="1676400" cy="738664"/>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200" b="1" dirty="0" smtClean="0">
                <a:solidFill>
                  <a:srgbClr val="0E7FB7"/>
                </a:solidFill>
                <a:latin typeface="微软雅黑" panose="020B0503020204020204" pitchFamily="34" charset="-122"/>
                <a:ea typeface="微软雅黑" panose="020B0503020204020204" pitchFamily="34" charset="-122"/>
                <a:cs typeface="Open Sans" pitchFamily="34" charset="0"/>
              </a:rPr>
              <a:t>Property</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0" name="Oval 9"/>
          <p:cNvSpPr/>
          <p:nvPr/>
        </p:nvSpPr>
        <p:spPr>
          <a:xfrm>
            <a:off x="2105593" y="1200150"/>
            <a:ext cx="594227" cy="597637"/>
          </a:xfrm>
          <a:prstGeom prst="ellipse">
            <a:avLst/>
          </a:prstGeom>
          <a:solidFill>
            <a:srgbClr val="0E7FB7"/>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grpSp>
        <p:nvGrpSpPr>
          <p:cNvPr id="11" name="Group 10"/>
          <p:cNvGrpSpPr/>
          <p:nvPr/>
        </p:nvGrpSpPr>
        <p:grpSpPr>
          <a:xfrm>
            <a:off x="2213860" y="1329168"/>
            <a:ext cx="381854" cy="310725"/>
            <a:chOff x="1550139" y="1314466"/>
            <a:chExt cx="509139" cy="414300"/>
          </a:xfrm>
          <a:solidFill>
            <a:schemeClr val="bg1"/>
          </a:solidFill>
        </p:grpSpPr>
        <p:sp>
          <p:nvSpPr>
            <p:cNvPr id="12"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Box 10"/>
          <p:cNvSpPr txBox="1">
            <a:spLocks noChangeArrowheads="1"/>
          </p:cNvSpPr>
          <p:nvPr/>
        </p:nvSpPr>
        <p:spPr bwMode="auto">
          <a:xfrm>
            <a:off x="500580" y="3414921"/>
            <a:ext cx="1676400" cy="738664"/>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Chat</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6" name="Oval 15"/>
          <p:cNvSpPr/>
          <p:nvPr/>
        </p:nvSpPr>
        <p:spPr>
          <a:xfrm>
            <a:off x="2225173" y="3567321"/>
            <a:ext cx="594227" cy="597637"/>
          </a:xfrm>
          <a:prstGeom prst="ellipse">
            <a:avLst/>
          </a:prstGeom>
          <a:solidFill>
            <a:srgbClr val="4BACC6"/>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21" name="Text Box 10"/>
          <p:cNvSpPr txBox="1">
            <a:spLocks noChangeArrowheads="1"/>
          </p:cNvSpPr>
          <p:nvPr/>
        </p:nvSpPr>
        <p:spPr bwMode="auto">
          <a:xfrm>
            <a:off x="6869931" y="1247830"/>
            <a:ext cx="1676400"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Digital</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22" name="Oval 21"/>
          <p:cNvSpPr/>
          <p:nvPr/>
        </p:nvSpPr>
        <p:spPr>
          <a:xfrm>
            <a:off x="6199504" y="1400230"/>
            <a:ext cx="594227" cy="597637"/>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grpSp>
        <p:nvGrpSpPr>
          <p:cNvPr id="23" name="Group 22"/>
          <p:cNvGrpSpPr/>
          <p:nvPr/>
        </p:nvGrpSpPr>
        <p:grpSpPr>
          <a:xfrm>
            <a:off x="6320653" y="1562442"/>
            <a:ext cx="353172" cy="262091"/>
            <a:chOff x="5129089" y="3156352"/>
            <a:chExt cx="474198" cy="351905"/>
          </a:xfrm>
          <a:solidFill>
            <a:schemeClr val="bg1"/>
          </a:solidFill>
        </p:grpSpPr>
        <p:sp>
          <p:nvSpPr>
            <p:cNvPr id="24"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7"/>
            <p:cNvSpPr>
              <a:spLocks/>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Text Box 10"/>
          <p:cNvSpPr txBox="1">
            <a:spLocks noChangeArrowheads="1"/>
          </p:cNvSpPr>
          <p:nvPr/>
        </p:nvSpPr>
        <p:spPr bwMode="auto">
          <a:xfrm>
            <a:off x="6846366" y="3587750"/>
            <a:ext cx="1676400"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rgbClr val="B9D51F"/>
                </a:solidFill>
                <a:latin typeface="微软雅黑" panose="020B0503020204020204" pitchFamily="34" charset="-122"/>
                <a:ea typeface="微软雅黑" panose="020B0503020204020204" pitchFamily="34" charset="-122"/>
                <a:cs typeface="Open Sans" pitchFamily="34" charset="0"/>
              </a:rPr>
              <a:t>Setting </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27" name="Oval 26"/>
          <p:cNvSpPr/>
          <p:nvPr/>
        </p:nvSpPr>
        <p:spPr>
          <a:xfrm>
            <a:off x="6175939" y="3740150"/>
            <a:ext cx="594227" cy="597637"/>
          </a:xfrm>
          <a:prstGeom prst="ellipse">
            <a:avLst/>
          </a:prstGeom>
          <a:solidFill>
            <a:srgbClr val="B9D51F"/>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grpSp>
        <p:nvGrpSpPr>
          <p:cNvPr id="31" name="Group 30"/>
          <p:cNvGrpSpPr/>
          <p:nvPr/>
        </p:nvGrpSpPr>
        <p:grpSpPr>
          <a:xfrm>
            <a:off x="2351324" y="3737010"/>
            <a:ext cx="341924" cy="312911"/>
            <a:chOff x="6726389" y="1486674"/>
            <a:chExt cx="411805" cy="376863"/>
          </a:xfrm>
          <a:solidFill>
            <a:schemeClr val="bg1"/>
          </a:solidFill>
        </p:grpSpPr>
        <p:sp>
          <p:nvSpPr>
            <p:cNvPr id="32"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4"/>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6280332" y="3904271"/>
            <a:ext cx="385440" cy="269394"/>
            <a:chOff x="7999238" y="1399322"/>
            <a:chExt cx="464215" cy="324452"/>
          </a:xfrm>
          <a:solidFill>
            <a:schemeClr val="bg1"/>
          </a:solidFill>
        </p:grpSpPr>
        <p:sp>
          <p:nvSpPr>
            <p:cNvPr id="36" name="Freeform 57"/>
            <p:cNvSpPr>
              <a:spLocks noEditPoints="1"/>
            </p:cNvSpPr>
            <p:nvPr/>
          </p:nvSpPr>
          <p:spPr bwMode="auto">
            <a:xfrm>
              <a:off x="7999238" y="1399322"/>
              <a:ext cx="331940" cy="324452"/>
            </a:xfrm>
            <a:custGeom>
              <a:avLst/>
              <a:gdLst>
                <a:gd name="T0" fmla="*/ 86 w 100"/>
                <a:gd name="T1" fmla="*/ 60 h 97"/>
                <a:gd name="T2" fmla="*/ 100 w 100"/>
                <a:gd name="T3" fmla="*/ 54 h 97"/>
                <a:gd name="T4" fmla="*/ 100 w 100"/>
                <a:gd name="T5" fmla="*/ 43 h 97"/>
                <a:gd name="T6" fmla="*/ 86 w 100"/>
                <a:gd name="T7" fmla="*/ 38 h 97"/>
                <a:gd name="T8" fmla="*/ 83 w 100"/>
                <a:gd name="T9" fmla="*/ 32 h 97"/>
                <a:gd name="T10" fmla="*/ 89 w 100"/>
                <a:gd name="T11" fmla="*/ 18 h 97"/>
                <a:gd name="T12" fmla="*/ 81 w 100"/>
                <a:gd name="T13" fmla="*/ 11 h 97"/>
                <a:gd name="T14" fmla="*/ 67 w 100"/>
                <a:gd name="T15" fmla="*/ 16 h 97"/>
                <a:gd name="T16" fmla="*/ 61 w 100"/>
                <a:gd name="T17" fmla="*/ 14 h 97"/>
                <a:gd name="T18" fmla="*/ 55 w 100"/>
                <a:gd name="T19" fmla="*/ 0 h 97"/>
                <a:gd name="T20" fmla="*/ 44 w 100"/>
                <a:gd name="T21" fmla="*/ 0 h 97"/>
                <a:gd name="T22" fmla="*/ 39 w 100"/>
                <a:gd name="T23" fmla="*/ 14 h 97"/>
                <a:gd name="T24" fmla="*/ 33 w 100"/>
                <a:gd name="T25" fmla="*/ 16 h 97"/>
                <a:gd name="T26" fmla="*/ 19 w 100"/>
                <a:gd name="T27" fmla="*/ 11 h 97"/>
                <a:gd name="T28" fmla="*/ 11 w 100"/>
                <a:gd name="T29" fmla="*/ 19 h 97"/>
                <a:gd name="T30" fmla="*/ 17 w 100"/>
                <a:gd name="T31" fmla="*/ 32 h 97"/>
                <a:gd name="T32" fmla="*/ 14 w 100"/>
                <a:gd name="T33" fmla="*/ 38 h 97"/>
                <a:gd name="T34" fmla="*/ 0 w 100"/>
                <a:gd name="T35" fmla="*/ 44 h 97"/>
                <a:gd name="T36" fmla="*/ 0 w 100"/>
                <a:gd name="T37" fmla="*/ 54 h 97"/>
                <a:gd name="T38" fmla="*/ 14 w 100"/>
                <a:gd name="T39" fmla="*/ 60 h 97"/>
                <a:gd name="T40" fmla="*/ 17 w 100"/>
                <a:gd name="T41" fmla="*/ 66 h 97"/>
                <a:gd name="T42" fmla="*/ 11 w 100"/>
                <a:gd name="T43" fmla="*/ 80 h 97"/>
                <a:gd name="T44" fmla="*/ 19 w 100"/>
                <a:gd name="T45" fmla="*/ 87 h 97"/>
                <a:gd name="T46" fmla="*/ 33 w 100"/>
                <a:gd name="T47" fmla="*/ 82 h 97"/>
                <a:gd name="T48" fmla="*/ 39 w 100"/>
                <a:gd name="T49" fmla="*/ 84 h 97"/>
                <a:gd name="T50" fmla="*/ 45 w 100"/>
                <a:gd name="T51" fmla="*/ 97 h 97"/>
                <a:gd name="T52" fmla="*/ 56 w 100"/>
                <a:gd name="T53" fmla="*/ 97 h 97"/>
                <a:gd name="T54" fmla="*/ 61 w 100"/>
                <a:gd name="T55" fmla="*/ 84 h 97"/>
                <a:gd name="T56" fmla="*/ 67 w 100"/>
                <a:gd name="T57" fmla="*/ 82 h 97"/>
                <a:gd name="T58" fmla="*/ 81 w 100"/>
                <a:gd name="T59" fmla="*/ 87 h 97"/>
                <a:gd name="T60" fmla="*/ 89 w 100"/>
                <a:gd name="T61" fmla="*/ 79 h 97"/>
                <a:gd name="T62" fmla="*/ 83 w 100"/>
                <a:gd name="T63" fmla="*/ 66 h 97"/>
                <a:gd name="T64" fmla="*/ 86 w 100"/>
                <a:gd name="T65" fmla="*/ 60 h 97"/>
                <a:gd name="T66" fmla="*/ 50 w 100"/>
                <a:gd name="T67" fmla="*/ 64 h 97"/>
                <a:gd name="T68" fmla="*/ 34 w 100"/>
                <a:gd name="T69" fmla="*/ 49 h 97"/>
                <a:gd name="T70" fmla="*/ 50 w 100"/>
                <a:gd name="T71" fmla="*/ 33 h 97"/>
                <a:gd name="T72" fmla="*/ 66 w 100"/>
                <a:gd name="T73" fmla="*/ 49 h 97"/>
                <a:gd name="T74" fmla="*/ 50 w 100"/>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8"/>
            <p:cNvSpPr>
              <a:spLocks noEditPoints="1"/>
            </p:cNvSpPr>
            <p:nvPr/>
          </p:nvSpPr>
          <p:spPr bwMode="auto">
            <a:xfrm>
              <a:off x="8308715" y="1564044"/>
              <a:ext cx="154738" cy="154738"/>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3 w 47"/>
                <a:gd name="T17" fmla="*/ 6 h 47"/>
                <a:gd name="T18" fmla="*/ 20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1 w 47"/>
                <a:gd name="T31" fmla="*/ 21 h 47"/>
                <a:gd name="T32" fmla="*/ 6 w 47"/>
                <a:gd name="T33" fmla="*/ 25 h 47"/>
                <a:gd name="T34" fmla="*/ 7 w 47"/>
                <a:gd name="T35" fmla="*/ 28 h 47"/>
                <a:gd name="T36" fmla="*/ 3 w 47"/>
                <a:gd name="T37" fmla="*/ 34 h 47"/>
                <a:gd name="T38" fmla="*/ 5 w 47"/>
                <a:gd name="T39" fmla="*/ 38 h 47"/>
                <a:gd name="T40" fmla="*/ 12 w 47"/>
                <a:gd name="T41" fmla="*/ 37 h 47"/>
                <a:gd name="T42" fmla="*/ 14 w 47"/>
                <a:gd name="T43" fmla="*/ 39 h 47"/>
                <a:gd name="T44" fmla="*/ 16 w 47"/>
                <a:gd name="T45" fmla="*/ 46 h 47"/>
                <a:gd name="T46" fmla="*/ 21 w 47"/>
                <a:gd name="T47" fmla="*/ 47 h 47"/>
                <a:gd name="T48" fmla="*/ 25 w 47"/>
                <a:gd name="T49" fmla="*/ 41 h 47"/>
                <a:gd name="T50" fmla="*/ 28 w 47"/>
                <a:gd name="T51" fmla="*/ 41 h 47"/>
                <a:gd name="T52" fmla="*/ 33 w 47"/>
                <a:gd name="T53" fmla="*/ 45 h 47"/>
                <a:gd name="T54" fmla="*/ 38 w 47"/>
                <a:gd name="T55" fmla="*/ 42 h 47"/>
                <a:gd name="T56" fmla="*/ 37 w 47"/>
                <a:gd name="T57" fmla="*/ 35 h 47"/>
                <a:gd name="T58" fmla="*/ 39 w 47"/>
                <a:gd name="T59" fmla="*/ 33 h 47"/>
                <a:gd name="T60" fmla="*/ 46 w 47"/>
                <a:gd name="T61" fmla="*/ 31 h 47"/>
                <a:gd name="T62" fmla="*/ 47 w 47"/>
                <a:gd name="T63" fmla="*/ 26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Text Box 10"/>
          <p:cNvSpPr txBox="1">
            <a:spLocks noChangeArrowheads="1"/>
          </p:cNvSpPr>
          <p:nvPr/>
        </p:nvSpPr>
        <p:spPr bwMode="auto">
          <a:xfrm>
            <a:off x="2990214" y="2111375"/>
            <a:ext cx="420371" cy="230832"/>
          </a:xfrm>
          <a:prstGeom prst="rect">
            <a:avLst/>
          </a:prstGeom>
          <a:noFill/>
          <a:ln w="9525">
            <a:noFill/>
            <a:miter lim="800000"/>
            <a:headEnd/>
            <a:tailEnd/>
          </a:ln>
        </p:spPr>
        <p:txBody>
          <a:bodyPr wrap="square" lIns="45720" tIns="22860" rIns="45720" bIns="22860">
            <a:spAutoFit/>
          </a:bodyPr>
          <a:lstStyle/>
          <a:p>
            <a:pPr algn="ctr" defTabSz="1088232"/>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35%</a:t>
            </a:r>
            <a:endParaRPr lang="en-US" sz="10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39" name="Text Box 10"/>
          <p:cNvSpPr txBox="1">
            <a:spLocks noChangeArrowheads="1"/>
          </p:cNvSpPr>
          <p:nvPr/>
        </p:nvSpPr>
        <p:spPr bwMode="auto">
          <a:xfrm>
            <a:off x="5276214" y="1767359"/>
            <a:ext cx="420371" cy="230832"/>
          </a:xfrm>
          <a:prstGeom prst="rect">
            <a:avLst/>
          </a:prstGeom>
          <a:noFill/>
          <a:ln w="9525">
            <a:noFill/>
            <a:miter lim="800000"/>
            <a:headEnd/>
            <a:tailEnd/>
          </a:ln>
        </p:spPr>
        <p:txBody>
          <a:bodyPr wrap="square" lIns="45720" tIns="22860" rIns="45720" bIns="22860">
            <a:spAutoFit/>
          </a:bodyPr>
          <a:lstStyle/>
          <a:p>
            <a:pPr algn="ctr" defTabSz="1088232"/>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25%</a:t>
            </a:r>
            <a:endParaRPr lang="en-US" sz="10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40" name="Text Box 10"/>
          <p:cNvSpPr txBox="1">
            <a:spLocks noChangeArrowheads="1"/>
          </p:cNvSpPr>
          <p:nvPr/>
        </p:nvSpPr>
        <p:spPr bwMode="auto">
          <a:xfrm>
            <a:off x="4010025" y="4003248"/>
            <a:ext cx="420371" cy="230832"/>
          </a:xfrm>
          <a:prstGeom prst="rect">
            <a:avLst/>
          </a:prstGeom>
          <a:noFill/>
          <a:ln w="9525">
            <a:noFill/>
            <a:miter lim="800000"/>
            <a:headEnd/>
            <a:tailEnd/>
          </a:ln>
        </p:spPr>
        <p:txBody>
          <a:bodyPr wrap="square" lIns="45720" tIns="22860" rIns="45720" bIns="22860">
            <a:spAutoFit/>
          </a:bodyPr>
          <a:lstStyle/>
          <a:p>
            <a:pPr algn="ctr" defTabSz="1088232"/>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20%</a:t>
            </a:r>
            <a:endParaRPr lang="en-US" sz="10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41" name="Text Box 10"/>
          <p:cNvSpPr txBox="1">
            <a:spLocks noChangeArrowheads="1"/>
          </p:cNvSpPr>
          <p:nvPr/>
        </p:nvSpPr>
        <p:spPr bwMode="auto">
          <a:xfrm>
            <a:off x="5447029" y="3407718"/>
            <a:ext cx="420371" cy="230832"/>
          </a:xfrm>
          <a:prstGeom prst="rect">
            <a:avLst/>
          </a:prstGeom>
          <a:noFill/>
          <a:ln w="9525">
            <a:noFill/>
            <a:miter lim="800000"/>
            <a:headEnd/>
            <a:tailEnd/>
          </a:ln>
        </p:spPr>
        <p:txBody>
          <a:bodyPr wrap="square" lIns="45720" tIns="22860" rIns="45720" bIns="22860">
            <a:spAutoFit/>
          </a:bodyPr>
          <a:lstStyle/>
          <a:p>
            <a:pPr algn="ctr" defTabSz="1088232"/>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10%</a:t>
            </a:r>
            <a:endParaRPr lang="en-US" sz="10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42" name="Group 41"/>
          <p:cNvGrpSpPr/>
          <p:nvPr/>
        </p:nvGrpSpPr>
        <p:grpSpPr>
          <a:xfrm>
            <a:off x="4250847" y="2495550"/>
            <a:ext cx="469278" cy="409114"/>
            <a:chOff x="7540014" y="4306907"/>
            <a:chExt cx="389342" cy="339426"/>
          </a:xfrm>
          <a:solidFill>
            <a:srgbClr val="4BACC6"/>
          </a:solidFill>
        </p:grpSpPr>
        <p:sp>
          <p:nvSpPr>
            <p:cNvPr id="43"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Text Box 10"/>
          <p:cNvSpPr txBox="1">
            <a:spLocks noChangeArrowheads="1"/>
          </p:cNvSpPr>
          <p:nvPr/>
        </p:nvSpPr>
        <p:spPr bwMode="auto">
          <a:xfrm>
            <a:off x="4017972" y="2950518"/>
            <a:ext cx="935028" cy="230832"/>
          </a:xfrm>
          <a:prstGeom prst="rect">
            <a:avLst/>
          </a:prstGeom>
          <a:noFill/>
          <a:ln w="9525">
            <a:noFill/>
            <a:miter lim="800000"/>
            <a:headEnd/>
            <a:tailEnd/>
          </a:ln>
        </p:spPr>
        <p:txBody>
          <a:bodyPr wrap="square" lIns="45720" tIns="22860" rIns="45720" bIns="22860">
            <a:spAutoFit/>
          </a:bodyPr>
          <a:lstStyle/>
          <a:p>
            <a:pPr algn="ctr" defTabSz="1088232"/>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Document</a:t>
            </a:r>
            <a:endParaRPr lang="en-US" sz="10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p:txBody>
      </p:sp>
      <p:cxnSp>
        <p:nvCxnSpPr>
          <p:cNvPr id="56" name="Straight Arrow Connector 55"/>
          <p:cNvCxnSpPr>
            <a:stCxn id="5" idx="1"/>
            <a:endCxn id="10" idx="5"/>
          </p:cNvCxnSpPr>
          <p:nvPr/>
        </p:nvCxnSpPr>
        <p:spPr>
          <a:xfrm flipH="1" flipV="1">
            <a:off x="2612797" y="1710265"/>
            <a:ext cx="425958" cy="34424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22" idx="2"/>
          </p:cNvCxnSpPr>
          <p:nvPr/>
        </p:nvCxnSpPr>
        <p:spPr>
          <a:xfrm flipV="1">
            <a:off x="5715000" y="1699049"/>
            <a:ext cx="484504" cy="183726"/>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8" idx="5"/>
            <a:endCxn id="27" idx="1"/>
          </p:cNvCxnSpPr>
          <p:nvPr/>
        </p:nvCxnSpPr>
        <p:spPr>
          <a:xfrm>
            <a:off x="5819495" y="3673195"/>
            <a:ext cx="443467" cy="154477"/>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7" idx="3"/>
            <a:endCxn id="16" idx="6"/>
          </p:cNvCxnSpPr>
          <p:nvPr/>
        </p:nvCxnSpPr>
        <p:spPr>
          <a:xfrm flipH="1" flipV="1">
            <a:off x="2819400" y="3866140"/>
            <a:ext cx="1248055" cy="416655"/>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43089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250" fill="hold"/>
                                        <p:tgtEl>
                                          <p:spTgt spid="42"/>
                                        </p:tgtEl>
                                        <p:attrNameLst>
                                          <p:attrName>ppt_x</p:attrName>
                                        </p:attrNameLst>
                                      </p:cBhvr>
                                      <p:tavLst>
                                        <p:tav tm="0">
                                          <p:val>
                                            <p:strVal val="#ppt_x"/>
                                          </p:val>
                                        </p:tav>
                                        <p:tav tm="100000">
                                          <p:val>
                                            <p:strVal val="#ppt_x"/>
                                          </p:val>
                                        </p:tav>
                                      </p:tavLst>
                                    </p:anim>
                                    <p:anim calcmode="lin" valueType="num">
                                      <p:cBhvr additive="base">
                                        <p:cTn id="13" dur="250" fill="hold"/>
                                        <p:tgtEl>
                                          <p:spTgt spid="4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250" fill="hold"/>
                                        <p:tgtEl>
                                          <p:spTgt spid="54"/>
                                        </p:tgtEl>
                                        <p:attrNameLst>
                                          <p:attrName>ppt_x</p:attrName>
                                        </p:attrNameLst>
                                      </p:cBhvr>
                                      <p:tavLst>
                                        <p:tav tm="0">
                                          <p:val>
                                            <p:strVal val="#ppt_x"/>
                                          </p:val>
                                        </p:tav>
                                        <p:tav tm="100000">
                                          <p:val>
                                            <p:strVal val="#ppt_x"/>
                                          </p:val>
                                        </p:tav>
                                      </p:tavLst>
                                    </p:anim>
                                    <p:anim calcmode="lin" valueType="num">
                                      <p:cBhvr additive="base">
                                        <p:cTn id="18" dur="250" fill="hold"/>
                                        <p:tgtEl>
                                          <p:spTgt spid="5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250" fill="hold"/>
                                        <p:tgtEl>
                                          <p:spTgt spid="3"/>
                                        </p:tgtEl>
                                        <p:attrNameLst>
                                          <p:attrName>ppt_x</p:attrName>
                                        </p:attrNameLst>
                                      </p:cBhvr>
                                      <p:tavLst>
                                        <p:tav tm="0">
                                          <p:val>
                                            <p:strVal val="#ppt_x"/>
                                          </p:val>
                                        </p:tav>
                                        <p:tav tm="100000">
                                          <p:val>
                                            <p:strVal val="#ppt_x"/>
                                          </p:val>
                                        </p:tav>
                                      </p:tavLst>
                                    </p:anim>
                                    <p:anim calcmode="lin" valueType="num">
                                      <p:cBhvr additive="base">
                                        <p:cTn id="23" dur="25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250" fill="hold"/>
                                        <p:tgtEl>
                                          <p:spTgt spid="4"/>
                                        </p:tgtEl>
                                        <p:attrNameLst>
                                          <p:attrName>ppt_x</p:attrName>
                                        </p:attrNameLst>
                                      </p:cBhvr>
                                      <p:tavLst>
                                        <p:tav tm="0">
                                          <p:val>
                                            <p:strVal val="#ppt_x"/>
                                          </p:val>
                                        </p:tav>
                                        <p:tav tm="100000">
                                          <p:val>
                                            <p:strVal val="#ppt_x"/>
                                          </p:val>
                                        </p:tav>
                                      </p:tavLst>
                                    </p:anim>
                                    <p:anim calcmode="lin" valueType="num">
                                      <p:cBhvr additive="base">
                                        <p:cTn id="28" dur="25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250" fill="hold"/>
                                        <p:tgtEl>
                                          <p:spTgt spid="5"/>
                                        </p:tgtEl>
                                        <p:attrNameLst>
                                          <p:attrName>ppt_x</p:attrName>
                                        </p:attrNameLst>
                                      </p:cBhvr>
                                      <p:tavLst>
                                        <p:tav tm="0">
                                          <p:val>
                                            <p:strVal val="#ppt_x"/>
                                          </p:val>
                                        </p:tav>
                                        <p:tav tm="100000">
                                          <p:val>
                                            <p:strVal val="#ppt_x"/>
                                          </p:val>
                                        </p:tav>
                                      </p:tavLst>
                                    </p:anim>
                                    <p:anim calcmode="lin" valueType="num">
                                      <p:cBhvr additive="base">
                                        <p:cTn id="33" dur="25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250" fill="hold"/>
                                        <p:tgtEl>
                                          <p:spTgt spid="38"/>
                                        </p:tgtEl>
                                        <p:attrNameLst>
                                          <p:attrName>ppt_x</p:attrName>
                                        </p:attrNameLst>
                                      </p:cBhvr>
                                      <p:tavLst>
                                        <p:tav tm="0">
                                          <p:val>
                                            <p:strVal val="#ppt_x"/>
                                          </p:val>
                                        </p:tav>
                                        <p:tav tm="100000">
                                          <p:val>
                                            <p:strVal val="#ppt_x"/>
                                          </p:val>
                                        </p:tav>
                                      </p:tavLst>
                                    </p:anim>
                                    <p:anim calcmode="lin" valueType="num">
                                      <p:cBhvr additive="base">
                                        <p:cTn id="38" dur="25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additive="base">
                                        <p:cTn id="42" dur="250" fill="hold"/>
                                        <p:tgtEl>
                                          <p:spTgt spid="56"/>
                                        </p:tgtEl>
                                        <p:attrNameLst>
                                          <p:attrName>ppt_x</p:attrName>
                                        </p:attrNameLst>
                                      </p:cBhvr>
                                      <p:tavLst>
                                        <p:tav tm="0">
                                          <p:val>
                                            <p:strVal val="#ppt_x"/>
                                          </p:val>
                                        </p:tav>
                                        <p:tav tm="100000">
                                          <p:val>
                                            <p:strVal val="#ppt_x"/>
                                          </p:val>
                                        </p:tav>
                                      </p:tavLst>
                                    </p:anim>
                                    <p:anim calcmode="lin" valueType="num">
                                      <p:cBhvr additive="base">
                                        <p:cTn id="43" dur="250" fill="hold"/>
                                        <p:tgtEl>
                                          <p:spTgt spid="56"/>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250" fill="hold"/>
                                        <p:tgtEl>
                                          <p:spTgt spid="10"/>
                                        </p:tgtEl>
                                        <p:attrNameLst>
                                          <p:attrName>ppt_x</p:attrName>
                                        </p:attrNameLst>
                                      </p:cBhvr>
                                      <p:tavLst>
                                        <p:tav tm="0">
                                          <p:val>
                                            <p:strVal val="#ppt_x"/>
                                          </p:val>
                                        </p:tav>
                                        <p:tav tm="100000">
                                          <p:val>
                                            <p:strVal val="#ppt_x"/>
                                          </p:val>
                                        </p:tav>
                                      </p:tavLst>
                                    </p:anim>
                                    <p:anim calcmode="lin" valueType="num">
                                      <p:cBhvr additive="base">
                                        <p:cTn id="48" dur="250" fill="hold"/>
                                        <p:tgtEl>
                                          <p:spTgt spid="10"/>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250" fill="hold"/>
                                        <p:tgtEl>
                                          <p:spTgt spid="11"/>
                                        </p:tgtEl>
                                        <p:attrNameLst>
                                          <p:attrName>ppt_x</p:attrName>
                                        </p:attrNameLst>
                                      </p:cBhvr>
                                      <p:tavLst>
                                        <p:tav tm="0">
                                          <p:val>
                                            <p:strVal val="#ppt_x"/>
                                          </p:val>
                                        </p:tav>
                                        <p:tav tm="100000">
                                          <p:val>
                                            <p:strVal val="#ppt_x"/>
                                          </p:val>
                                        </p:tav>
                                      </p:tavLst>
                                    </p:anim>
                                    <p:anim calcmode="lin" valueType="num">
                                      <p:cBhvr additive="base">
                                        <p:cTn id="53" dur="250" fill="hold"/>
                                        <p:tgtEl>
                                          <p:spTgt spid="11"/>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250" fill="hold"/>
                                        <p:tgtEl>
                                          <p:spTgt spid="9"/>
                                        </p:tgtEl>
                                        <p:attrNameLst>
                                          <p:attrName>ppt_x</p:attrName>
                                        </p:attrNameLst>
                                      </p:cBhvr>
                                      <p:tavLst>
                                        <p:tav tm="0">
                                          <p:val>
                                            <p:strVal val="#ppt_x"/>
                                          </p:val>
                                        </p:tav>
                                        <p:tav tm="100000">
                                          <p:val>
                                            <p:strVal val="#ppt_x"/>
                                          </p:val>
                                        </p:tav>
                                      </p:tavLst>
                                    </p:anim>
                                    <p:anim calcmode="lin" valueType="num">
                                      <p:cBhvr additive="base">
                                        <p:cTn id="58" dur="250" fill="hold"/>
                                        <p:tgtEl>
                                          <p:spTgt spid="9"/>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250" fill="hold"/>
                                        <p:tgtEl>
                                          <p:spTgt spid="6"/>
                                        </p:tgtEl>
                                        <p:attrNameLst>
                                          <p:attrName>ppt_x</p:attrName>
                                        </p:attrNameLst>
                                      </p:cBhvr>
                                      <p:tavLst>
                                        <p:tav tm="0">
                                          <p:val>
                                            <p:strVal val="#ppt_x"/>
                                          </p:val>
                                        </p:tav>
                                        <p:tav tm="100000">
                                          <p:val>
                                            <p:strVal val="#ppt_x"/>
                                          </p:val>
                                        </p:tav>
                                      </p:tavLst>
                                    </p:anim>
                                    <p:anim calcmode="lin" valueType="num">
                                      <p:cBhvr additive="base">
                                        <p:cTn id="63" dur="250" fill="hold"/>
                                        <p:tgtEl>
                                          <p:spTgt spid="6"/>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250" fill="hold"/>
                                        <p:tgtEl>
                                          <p:spTgt spid="39"/>
                                        </p:tgtEl>
                                        <p:attrNameLst>
                                          <p:attrName>ppt_x</p:attrName>
                                        </p:attrNameLst>
                                      </p:cBhvr>
                                      <p:tavLst>
                                        <p:tav tm="0">
                                          <p:val>
                                            <p:strVal val="#ppt_x"/>
                                          </p:val>
                                        </p:tav>
                                        <p:tav tm="100000">
                                          <p:val>
                                            <p:strVal val="#ppt_x"/>
                                          </p:val>
                                        </p:tav>
                                      </p:tavLst>
                                    </p:anim>
                                    <p:anim calcmode="lin" valueType="num">
                                      <p:cBhvr additive="base">
                                        <p:cTn id="68" dur="250" fill="hold"/>
                                        <p:tgtEl>
                                          <p:spTgt spid="39"/>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250" fill="hold"/>
                                        <p:tgtEl>
                                          <p:spTgt spid="59"/>
                                        </p:tgtEl>
                                        <p:attrNameLst>
                                          <p:attrName>ppt_x</p:attrName>
                                        </p:attrNameLst>
                                      </p:cBhvr>
                                      <p:tavLst>
                                        <p:tav tm="0">
                                          <p:val>
                                            <p:strVal val="#ppt_x"/>
                                          </p:val>
                                        </p:tav>
                                        <p:tav tm="100000">
                                          <p:val>
                                            <p:strVal val="#ppt_x"/>
                                          </p:val>
                                        </p:tav>
                                      </p:tavLst>
                                    </p:anim>
                                    <p:anim calcmode="lin" valueType="num">
                                      <p:cBhvr additive="base">
                                        <p:cTn id="73" dur="250" fill="hold"/>
                                        <p:tgtEl>
                                          <p:spTgt spid="59"/>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250" fill="hold"/>
                                        <p:tgtEl>
                                          <p:spTgt spid="22"/>
                                        </p:tgtEl>
                                        <p:attrNameLst>
                                          <p:attrName>ppt_x</p:attrName>
                                        </p:attrNameLst>
                                      </p:cBhvr>
                                      <p:tavLst>
                                        <p:tav tm="0">
                                          <p:val>
                                            <p:strVal val="#ppt_x"/>
                                          </p:val>
                                        </p:tav>
                                        <p:tav tm="100000">
                                          <p:val>
                                            <p:strVal val="#ppt_x"/>
                                          </p:val>
                                        </p:tav>
                                      </p:tavLst>
                                    </p:anim>
                                    <p:anim calcmode="lin" valueType="num">
                                      <p:cBhvr additive="base">
                                        <p:cTn id="78" dur="250" fill="hold"/>
                                        <p:tgtEl>
                                          <p:spTgt spid="22"/>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250" fill="hold"/>
                                        <p:tgtEl>
                                          <p:spTgt spid="23"/>
                                        </p:tgtEl>
                                        <p:attrNameLst>
                                          <p:attrName>ppt_x</p:attrName>
                                        </p:attrNameLst>
                                      </p:cBhvr>
                                      <p:tavLst>
                                        <p:tav tm="0">
                                          <p:val>
                                            <p:strVal val="#ppt_x"/>
                                          </p:val>
                                        </p:tav>
                                        <p:tav tm="100000">
                                          <p:val>
                                            <p:strVal val="#ppt_x"/>
                                          </p:val>
                                        </p:tav>
                                      </p:tavLst>
                                    </p:anim>
                                    <p:anim calcmode="lin" valueType="num">
                                      <p:cBhvr additive="base">
                                        <p:cTn id="83" dur="250" fill="hold"/>
                                        <p:tgtEl>
                                          <p:spTgt spid="23"/>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250" fill="hold"/>
                                        <p:tgtEl>
                                          <p:spTgt spid="21"/>
                                        </p:tgtEl>
                                        <p:attrNameLst>
                                          <p:attrName>ppt_x</p:attrName>
                                        </p:attrNameLst>
                                      </p:cBhvr>
                                      <p:tavLst>
                                        <p:tav tm="0">
                                          <p:val>
                                            <p:strVal val="#ppt_x"/>
                                          </p:val>
                                        </p:tav>
                                        <p:tav tm="100000">
                                          <p:val>
                                            <p:strVal val="#ppt_x"/>
                                          </p:val>
                                        </p:tav>
                                      </p:tavLst>
                                    </p:anim>
                                    <p:anim calcmode="lin" valueType="num">
                                      <p:cBhvr additive="base">
                                        <p:cTn id="88" dur="250" fill="hold"/>
                                        <p:tgtEl>
                                          <p:spTgt spid="21"/>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250" fill="hold"/>
                                        <p:tgtEl>
                                          <p:spTgt spid="8"/>
                                        </p:tgtEl>
                                        <p:attrNameLst>
                                          <p:attrName>ppt_x</p:attrName>
                                        </p:attrNameLst>
                                      </p:cBhvr>
                                      <p:tavLst>
                                        <p:tav tm="0">
                                          <p:val>
                                            <p:strVal val="#ppt_x"/>
                                          </p:val>
                                        </p:tav>
                                        <p:tav tm="100000">
                                          <p:val>
                                            <p:strVal val="#ppt_x"/>
                                          </p:val>
                                        </p:tav>
                                      </p:tavLst>
                                    </p:anim>
                                    <p:anim calcmode="lin" valueType="num">
                                      <p:cBhvr additive="base">
                                        <p:cTn id="93" dur="250" fill="hold"/>
                                        <p:tgtEl>
                                          <p:spTgt spid="8"/>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250" fill="hold"/>
                                        <p:tgtEl>
                                          <p:spTgt spid="41"/>
                                        </p:tgtEl>
                                        <p:attrNameLst>
                                          <p:attrName>ppt_x</p:attrName>
                                        </p:attrNameLst>
                                      </p:cBhvr>
                                      <p:tavLst>
                                        <p:tav tm="0">
                                          <p:val>
                                            <p:strVal val="#ppt_x"/>
                                          </p:val>
                                        </p:tav>
                                        <p:tav tm="100000">
                                          <p:val>
                                            <p:strVal val="#ppt_x"/>
                                          </p:val>
                                        </p:tav>
                                      </p:tavLst>
                                    </p:anim>
                                    <p:anim calcmode="lin" valueType="num">
                                      <p:cBhvr additive="base">
                                        <p:cTn id="98" dur="250" fill="hold"/>
                                        <p:tgtEl>
                                          <p:spTgt spid="41"/>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nodeType="afterEffect">
                                  <p:stCondLst>
                                    <p:cond delay="0"/>
                                  </p:stCondLst>
                                  <p:childTnLst>
                                    <p:set>
                                      <p:cBhvr>
                                        <p:cTn id="101" dur="1" fill="hold">
                                          <p:stCondLst>
                                            <p:cond delay="0"/>
                                          </p:stCondLst>
                                        </p:cTn>
                                        <p:tgtEl>
                                          <p:spTgt spid="61"/>
                                        </p:tgtEl>
                                        <p:attrNameLst>
                                          <p:attrName>style.visibility</p:attrName>
                                        </p:attrNameLst>
                                      </p:cBhvr>
                                      <p:to>
                                        <p:strVal val="visible"/>
                                      </p:to>
                                    </p:set>
                                    <p:anim calcmode="lin" valueType="num">
                                      <p:cBhvr additive="base">
                                        <p:cTn id="102" dur="250" fill="hold"/>
                                        <p:tgtEl>
                                          <p:spTgt spid="61"/>
                                        </p:tgtEl>
                                        <p:attrNameLst>
                                          <p:attrName>ppt_x</p:attrName>
                                        </p:attrNameLst>
                                      </p:cBhvr>
                                      <p:tavLst>
                                        <p:tav tm="0">
                                          <p:val>
                                            <p:strVal val="#ppt_x"/>
                                          </p:val>
                                        </p:tav>
                                        <p:tav tm="100000">
                                          <p:val>
                                            <p:strVal val="#ppt_x"/>
                                          </p:val>
                                        </p:tav>
                                      </p:tavLst>
                                    </p:anim>
                                    <p:anim calcmode="lin" valueType="num">
                                      <p:cBhvr additive="base">
                                        <p:cTn id="103" dur="250" fill="hold"/>
                                        <p:tgtEl>
                                          <p:spTgt spid="61"/>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250" fill="hold"/>
                                        <p:tgtEl>
                                          <p:spTgt spid="27"/>
                                        </p:tgtEl>
                                        <p:attrNameLst>
                                          <p:attrName>ppt_x</p:attrName>
                                        </p:attrNameLst>
                                      </p:cBhvr>
                                      <p:tavLst>
                                        <p:tav tm="0">
                                          <p:val>
                                            <p:strVal val="#ppt_x"/>
                                          </p:val>
                                        </p:tav>
                                        <p:tav tm="100000">
                                          <p:val>
                                            <p:strVal val="#ppt_x"/>
                                          </p:val>
                                        </p:tav>
                                      </p:tavLst>
                                    </p:anim>
                                    <p:anim calcmode="lin" valueType="num">
                                      <p:cBhvr additive="base">
                                        <p:cTn id="108" dur="250" fill="hold"/>
                                        <p:tgtEl>
                                          <p:spTgt spid="27"/>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nodeType="afterEffect">
                                  <p:stCondLst>
                                    <p:cond delay="0"/>
                                  </p:stCondLst>
                                  <p:childTnLst>
                                    <p:set>
                                      <p:cBhvr>
                                        <p:cTn id="111" dur="1" fill="hold">
                                          <p:stCondLst>
                                            <p:cond delay="0"/>
                                          </p:stCondLst>
                                        </p:cTn>
                                        <p:tgtEl>
                                          <p:spTgt spid="35"/>
                                        </p:tgtEl>
                                        <p:attrNameLst>
                                          <p:attrName>style.visibility</p:attrName>
                                        </p:attrNameLst>
                                      </p:cBhvr>
                                      <p:to>
                                        <p:strVal val="visible"/>
                                      </p:to>
                                    </p:set>
                                    <p:anim calcmode="lin" valueType="num">
                                      <p:cBhvr additive="base">
                                        <p:cTn id="112" dur="250" fill="hold"/>
                                        <p:tgtEl>
                                          <p:spTgt spid="35"/>
                                        </p:tgtEl>
                                        <p:attrNameLst>
                                          <p:attrName>ppt_x</p:attrName>
                                        </p:attrNameLst>
                                      </p:cBhvr>
                                      <p:tavLst>
                                        <p:tav tm="0">
                                          <p:val>
                                            <p:strVal val="#ppt_x"/>
                                          </p:val>
                                        </p:tav>
                                        <p:tav tm="100000">
                                          <p:val>
                                            <p:strVal val="#ppt_x"/>
                                          </p:val>
                                        </p:tav>
                                      </p:tavLst>
                                    </p:anim>
                                    <p:anim calcmode="lin" valueType="num">
                                      <p:cBhvr additive="base">
                                        <p:cTn id="113" dur="250" fill="hold"/>
                                        <p:tgtEl>
                                          <p:spTgt spid="35"/>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250" fill="hold"/>
                                        <p:tgtEl>
                                          <p:spTgt spid="26"/>
                                        </p:tgtEl>
                                        <p:attrNameLst>
                                          <p:attrName>ppt_x</p:attrName>
                                        </p:attrNameLst>
                                      </p:cBhvr>
                                      <p:tavLst>
                                        <p:tav tm="0">
                                          <p:val>
                                            <p:strVal val="#ppt_x"/>
                                          </p:val>
                                        </p:tav>
                                        <p:tav tm="100000">
                                          <p:val>
                                            <p:strVal val="#ppt_x"/>
                                          </p:val>
                                        </p:tav>
                                      </p:tavLst>
                                    </p:anim>
                                    <p:anim calcmode="lin" valueType="num">
                                      <p:cBhvr additive="base">
                                        <p:cTn id="118" dur="250" fill="hold"/>
                                        <p:tgtEl>
                                          <p:spTgt spid="26"/>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7"/>
                                        </p:tgtEl>
                                        <p:attrNameLst>
                                          <p:attrName>style.visibility</p:attrName>
                                        </p:attrNameLst>
                                      </p:cBhvr>
                                      <p:to>
                                        <p:strVal val="visible"/>
                                      </p:to>
                                    </p:set>
                                    <p:anim calcmode="lin" valueType="num">
                                      <p:cBhvr additive="base">
                                        <p:cTn id="122" dur="250" fill="hold"/>
                                        <p:tgtEl>
                                          <p:spTgt spid="7"/>
                                        </p:tgtEl>
                                        <p:attrNameLst>
                                          <p:attrName>ppt_x</p:attrName>
                                        </p:attrNameLst>
                                      </p:cBhvr>
                                      <p:tavLst>
                                        <p:tav tm="0">
                                          <p:val>
                                            <p:strVal val="#ppt_x"/>
                                          </p:val>
                                        </p:tav>
                                        <p:tav tm="100000">
                                          <p:val>
                                            <p:strVal val="#ppt_x"/>
                                          </p:val>
                                        </p:tav>
                                      </p:tavLst>
                                    </p:anim>
                                    <p:anim calcmode="lin" valueType="num">
                                      <p:cBhvr additive="base">
                                        <p:cTn id="123" dur="250" fill="hold"/>
                                        <p:tgtEl>
                                          <p:spTgt spid="7"/>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40"/>
                                        </p:tgtEl>
                                        <p:attrNameLst>
                                          <p:attrName>style.visibility</p:attrName>
                                        </p:attrNameLst>
                                      </p:cBhvr>
                                      <p:to>
                                        <p:strVal val="visible"/>
                                      </p:to>
                                    </p:set>
                                    <p:anim calcmode="lin" valueType="num">
                                      <p:cBhvr additive="base">
                                        <p:cTn id="127" dur="250" fill="hold"/>
                                        <p:tgtEl>
                                          <p:spTgt spid="40"/>
                                        </p:tgtEl>
                                        <p:attrNameLst>
                                          <p:attrName>ppt_x</p:attrName>
                                        </p:attrNameLst>
                                      </p:cBhvr>
                                      <p:tavLst>
                                        <p:tav tm="0">
                                          <p:val>
                                            <p:strVal val="#ppt_x"/>
                                          </p:val>
                                        </p:tav>
                                        <p:tav tm="100000">
                                          <p:val>
                                            <p:strVal val="#ppt_x"/>
                                          </p:val>
                                        </p:tav>
                                      </p:tavLst>
                                    </p:anim>
                                    <p:anim calcmode="lin" valueType="num">
                                      <p:cBhvr additive="base">
                                        <p:cTn id="128" dur="250" fill="hold"/>
                                        <p:tgtEl>
                                          <p:spTgt spid="40"/>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nodeType="afterEffect">
                                  <p:stCondLst>
                                    <p:cond delay="0"/>
                                  </p:stCondLst>
                                  <p:childTnLst>
                                    <p:set>
                                      <p:cBhvr>
                                        <p:cTn id="131" dur="1" fill="hold">
                                          <p:stCondLst>
                                            <p:cond delay="0"/>
                                          </p:stCondLst>
                                        </p:cTn>
                                        <p:tgtEl>
                                          <p:spTgt spid="63"/>
                                        </p:tgtEl>
                                        <p:attrNameLst>
                                          <p:attrName>style.visibility</p:attrName>
                                        </p:attrNameLst>
                                      </p:cBhvr>
                                      <p:to>
                                        <p:strVal val="visible"/>
                                      </p:to>
                                    </p:set>
                                    <p:anim calcmode="lin" valueType="num">
                                      <p:cBhvr additive="base">
                                        <p:cTn id="132" dur="250" fill="hold"/>
                                        <p:tgtEl>
                                          <p:spTgt spid="63"/>
                                        </p:tgtEl>
                                        <p:attrNameLst>
                                          <p:attrName>ppt_x</p:attrName>
                                        </p:attrNameLst>
                                      </p:cBhvr>
                                      <p:tavLst>
                                        <p:tav tm="0">
                                          <p:val>
                                            <p:strVal val="#ppt_x"/>
                                          </p:val>
                                        </p:tav>
                                        <p:tav tm="100000">
                                          <p:val>
                                            <p:strVal val="#ppt_x"/>
                                          </p:val>
                                        </p:tav>
                                      </p:tavLst>
                                    </p:anim>
                                    <p:anim calcmode="lin" valueType="num">
                                      <p:cBhvr additive="base">
                                        <p:cTn id="133" dur="250" fill="hold"/>
                                        <p:tgtEl>
                                          <p:spTgt spid="63"/>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additive="base">
                                        <p:cTn id="137" dur="250" fill="hold"/>
                                        <p:tgtEl>
                                          <p:spTgt spid="16"/>
                                        </p:tgtEl>
                                        <p:attrNameLst>
                                          <p:attrName>ppt_x</p:attrName>
                                        </p:attrNameLst>
                                      </p:cBhvr>
                                      <p:tavLst>
                                        <p:tav tm="0">
                                          <p:val>
                                            <p:strVal val="#ppt_x"/>
                                          </p:val>
                                        </p:tav>
                                        <p:tav tm="100000">
                                          <p:val>
                                            <p:strVal val="#ppt_x"/>
                                          </p:val>
                                        </p:tav>
                                      </p:tavLst>
                                    </p:anim>
                                    <p:anim calcmode="lin" valueType="num">
                                      <p:cBhvr additive="base">
                                        <p:cTn id="138" dur="250" fill="hold"/>
                                        <p:tgtEl>
                                          <p:spTgt spid="16"/>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nodeType="afterEffect">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cBhvr additive="base">
                                        <p:cTn id="142" dur="250" fill="hold"/>
                                        <p:tgtEl>
                                          <p:spTgt spid="31"/>
                                        </p:tgtEl>
                                        <p:attrNameLst>
                                          <p:attrName>ppt_x</p:attrName>
                                        </p:attrNameLst>
                                      </p:cBhvr>
                                      <p:tavLst>
                                        <p:tav tm="0">
                                          <p:val>
                                            <p:strVal val="#ppt_x"/>
                                          </p:val>
                                        </p:tav>
                                        <p:tav tm="100000">
                                          <p:val>
                                            <p:strVal val="#ppt_x"/>
                                          </p:val>
                                        </p:tav>
                                      </p:tavLst>
                                    </p:anim>
                                    <p:anim calcmode="lin" valueType="num">
                                      <p:cBhvr additive="base">
                                        <p:cTn id="143" dur="250" fill="hold"/>
                                        <p:tgtEl>
                                          <p:spTgt spid="31"/>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grpId="0" nodeType="afterEffect">
                                  <p:stCondLst>
                                    <p:cond delay="0"/>
                                  </p:stCondLst>
                                  <p:childTnLst>
                                    <p:set>
                                      <p:cBhvr>
                                        <p:cTn id="146" dur="1" fill="hold">
                                          <p:stCondLst>
                                            <p:cond delay="0"/>
                                          </p:stCondLst>
                                        </p:cTn>
                                        <p:tgtEl>
                                          <p:spTgt spid="15"/>
                                        </p:tgtEl>
                                        <p:attrNameLst>
                                          <p:attrName>style.visibility</p:attrName>
                                        </p:attrNameLst>
                                      </p:cBhvr>
                                      <p:to>
                                        <p:strVal val="visible"/>
                                      </p:to>
                                    </p:set>
                                    <p:anim calcmode="lin" valueType="num">
                                      <p:cBhvr additive="base">
                                        <p:cTn id="147" dur="250" fill="hold"/>
                                        <p:tgtEl>
                                          <p:spTgt spid="15"/>
                                        </p:tgtEl>
                                        <p:attrNameLst>
                                          <p:attrName>ppt_x</p:attrName>
                                        </p:attrNameLst>
                                      </p:cBhvr>
                                      <p:tavLst>
                                        <p:tav tm="0">
                                          <p:val>
                                            <p:strVal val="#ppt_x"/>
                                          </p:val>
                                        </p:tav>
                                        <p:tav tm="100000">
                                          <p:val>
                                            <p:strVal val="#ppt_x"/>
                                          </p:val>
                                        </p:tav>
                                      </p:tavLst>
                                    </p:anim>
                                    <p:anim calcmode="lin" valueType="num">
                                      <p:cBhvr additive="base">
                                        <p:cTn id="148"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4" grpId="0" animBg="1"/>
      <p:bldP spid="5" grpId="0" animBg="1"/>
      <p:bldP spid="6" grpId="0" animBg="1"/>
      <p:bldP spid="7" grpId="0" animBg="1"/>
      <p:bldP spid="8" grpId="0" animBg="1"/>
      <p:bldP spid="9" grpId="0"/>
      <p:bldP spid="10" grpId="0" animBg="1"/>
      <p:bldP spid="15" grpId="0"/>
      <p:bldP spid="16" grpId="0" animBg="1"/>
      <p:bldP spid="21" grpId="0"/>
      <p:bldP spid="22" grpId="0" animBg="1"/>
      <p:bldP spid="26" grpId="0"/>
      <p:bldP spid="27" grpId="0" animBg="1"/>
      <p:bldP spid="38" grpId="0"/>
      <p:bldP spid="39" grpId="0"/>
      <p:bldP spid="40" grpId="0"/>
      <p:bldP spid="41"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6" name="Freeform 5"/>
          <p:cNvSpPr>
            <a:spLocks/>
          </p:cNvSpPr>
          <p:nvPr/>
        </p:nvSpPr>
        <p:spPr bwMode="auto">
          <a:xfrm>
            <a:off x="6854153" y="3912609"/>
            <a:ext cx="1908847" cy="844467"/>
          </a:xfrm>
          <a:custGeom>
            <a:avLst/>
            <a:gdLst>
              <a:gd name="T0" fmla="*/ 465 w 641"/>
              <a:gd name="T1" fmla="*/ 0 h 284"/>
              <a:gd name="T2" fmla="*/ 641 w 641"/>
              <a:gd name="T3" fmla="*/ 284 h 284"/>
              <a:gd name="T4" fmla="*/ 4 w 641"/>
              <a:gd name="T5" fmla="*/ 284 h 284"/>
              <a:gd name="T6" fmla="*/ 37 w 641"/>
              <a:gd name="T7" fmla="*/ 70 h 284"/>
              <a:gd name="T8" fmla="*/ 0 w 641"/>
              <a:gd name="T9" fmla="*/ 0 h 284"/>
              <a:gd name="T10" fmla="*/ 465 w 641"/>
              <a:gd name="T11" fmla="*/ 0 h 284"/>
            </a:gdLst>
            <a:ahLst/>
            <a:cxnLst>
              <a:cxn ang="0">
                <a:pos x="T0" y="T1"/>
              </a:cxn>
              <a:cxn ang="0">
                <a:pos x="T2" y="T3"/>
              </a:cxn>
              <a:cxn ang="0">
                <a:pos x="T4" y="T5"/>
              </a:cxn>
              <a:cxn ang="0">
                <a:pos x="T6" y="T7"/>
              </a:cxn>
              <a:cxn ang="0">
                <a:pos x="T8" y="T9"/>
              </a:cxn>
              <a:cxn ang="0">
                <a:pos x="T10" y="T11"/>
              </a:cxn>
            </a:cxnLst>
            <a:rect l="0" t="0" r="r" b="b"/>
            <a:pathLst>
              <a:path w="641" h="284">
                <a:moveTo>
                  <a:pt x="465" y="0"/>
                </a:moveTo>
                <a:cubicBezTo>
                  <a:pt x="511" y="135"/>
                  <a:pt x="613" y="217"/>
                  <a:pt x="641" y="284"/>
                </a:cubicBezTo>
                <a:cubicBezTo>
                  <a:pt x="4" y="284"/>
                  <a:pt x="4" y="284"/>
                  <a:pt x="4" y="284"/>
                </a:cubicBezTo>
                <a:cubicBezTo>
                  <a:pt x="23" y="214"/>
                  <a:pt x="63" y="151"/>
                  <a:pt x="37" y="70"/>
                </a:cubicBezTo>
                <a:cubicBezTo>
                  <a:pt x="28" y="40"/>
                  <a:pt x="15" y="17"/>
                  <a:pt x="0" y="0"/>
                </a:cubicBezTo>
                <a:lnTo>
                  <a:pt x="465" y="0"/>
                </a:lnTo>
                <a:close/>
              </a:path>
            </a:pathLst>
          </a:custGeom>
          <a:solidFill>
            <a:srgbClr val="B9D51F"/>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6299972" y="1161808"/>
            <a:ext cx="2236832" cy="1050557"/>
          </a:xfrm>
          <a:custGeom>
            <a:avLst/>
            <a:gdLst>
              <a:gd name="T0" fmla="*/ 0 w 751"/>
              <a:gd name="T1" fmla="*/ 353 h 353"/>
              <a:gd name="T2" fmla="*/ 57 w 751"/>
              <a:gd name="T3" fmla="*/ 201 h 353"/>
              <a:gd name="T4" fmla="*/ 680 w 751"/>
              <a:gd name="T5" fmla="*/ 150 h 353"/>
              <a:gd name="T6" fmla="*/ 751 w 751"/>
              <a:gd name="T7" fmla="*/ 353 h 353"/>
              <a:gd name="T8" fmla="*/ 0 w 751"/>
              <a:gd name="T9" fmla="*/ 353 h 353"/>
            </a:gdLst>
            <a:ahLst/>
            <a:cxnLst>
              <a:cxn ang="0">
                <a:pos x="T0" y="T1"/>
              </a:cxn>
              <a:cxn ang="0">
                <a:pos x="T2" y="T3"/>
              </a:cxn>
              <a:cxn ang="0">
                <a:pos x="T4" y="T5"/>
              </a:cxn>
              <a:cxn ang="0">
                <a:pos x="T6" y="T7"/>
              </a:cxn>
              <a:cxn ang="0">
                <a:pos x="T8" y="T9"/>
              </a:cxn>
            </a:cxnLst>
            <a:rect l="0" t="0" r="r" b="b"/>
            <a:pathLst>
              <a:path w="751" h="353">
                <a:moveTo>
                  <a:pt x="0" y="353"/>
                </a:moveTo>
                <a:cubicBezTo>
                  <a:pt x="14" y="313"/>
                  <a:pt x="20" y="305"/>
                  <a:pt x="57" y="201"/>
                </a:cubicBezTo>
                <a:cubicBezTo>
                  <a:pt x="126" y="10"/>
                  <a:pt x="558" y="0"/>
                  <a:pt x="680" y="150"/>
                </a:cubicBezTo>
                <a:cubicBezTo>
                  <a:pt x="730" y="213"/>
                  <a:pt x="751" y="284"/>
                  <a:pt x="751" y="353"/>
                </a:cubicBezTo>
                <a:lnTo>
                  <a:pt x="0" y="353"/>
                </a:lnTo>
                <a:close/>
              </a:path>
            </a:pathLst>
          </a:custGeom>
          <a:solidFill>
            <a:srgbClr val="0E7FB7"/>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6041102" y="2209852"/>
            <a:ext cx="2499471" cy="854520"/>
          </a:xfrm>
          <a:custGeom>
            <a:avLst/>
            <a:gdLst>
              <a:gd name="T0" fmla="*/ 77 w 839"/>
              <a:gd name="T1" fmla="*/ 287 h 287"/>
              <a:gd name="T2" fmla="*/ 71 w 839"/>
              <a:gd name="T3" fmla="*/ 275 h 287"/>
              <a:gd name="T4" fmla="*/ 42 w 839"/>
              <a:gd name="T5" fmla="*/ 261 h 287"/>
              <a:gd name="T6" fmla="*/ 13 w 839"/>
              <a:gd name="T7" fmla="*/ 219 h 287"/>
              <a:gd name="T8" fmla="*/ 51 w 839"/>
              <a:gd name="T9" fmla="*/ 165 h 287"/>
              <a:gd name="T10" fmla="*/ 102 w 839"/>
              <a:gd name="T11" fmla="*/ 86 h 287"/>
              <a:gd name="T12" fmla="*/ 78 w 839"/>
              <a:gd name="T13" fmla="*/ 31 h 287"/>
              <a:gd name="T14" fmla="*/ 88 w 839"/>
              <a:gd name="T15" fmla="*/ 0 h 287"/>
              <a:gd name="T16" fmla="*/ 839 w 839"/>
              <a:gd name="T17" fmla="*/ 0 h 287"/>
              <a:gd name="T18" fmla="*/ 779 w 839"/>
              <a:gd name="T19" fmla="*/ 199 h 287"/>
              <a:gd name="T20" fmla="*/ 737 w 839"/>
              <a:gd name="T21" fmla="*/ 287 h 287"/>
              <a:gd name="T22" fmla="*/ 77 w 839"/>
              <a:gd name="T23"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287">
                <a:moveTo>
                  <a:pt x="77" y="287"/>
                </a:moveTo>
                <a:cubicBezTo>
                  <a:pt x="76" y="283"/>
                  <a:pt x="74" y="279"/>
                  <a:pt x="71" y="275"/>
                </a:cubicBezTo>
                <a:cubicBezTo>
                  <a:pt x="63" y="266"/>
                  <a:pt x="55" y="265"/>
                  <a:pt x="42" y="261"/>
                </a:cubicBezTo>
                <a:cubicBezTo>
                  <a:pt x="18" y="253"/>
                  <a:pt x="0" y="244"/>
                  <a:pt x="13" y="219"/>
                </a:cubicBezTo>
                <a:cubicBezTo>
                  <a:pt x="24" y="197"/>
                  <a:pt x="26" y="198"/>
                  <a:pt x="51" y="165"/>
                </a:cubicBezTo>
                <a:cubicBezTo>
                  <a:pt x="77" y="129"/>
                  <a:pt x="102" y="96"/>
                  <a:pt x="102" y="86"/>
                </a:cubicBezTo>
                <a:cubicBezTo>
                  <a:pt x="102" y="60"/>
                  <a:pt x="69" y="60"/>
                  <a:pt x="78" y="31"/>
                </a:cubicBezTo>
                <a:cubicBezTo>
                  <a:pt x="82" y="18"/>
                  <a:pt x="85" y="9"/>
                  <a:pt x="88" y="0"/>
                </a:cubicBezTo>
                <a:cubicBezTo>
                  <a:pt x="839" y="0"/>
                  <a:pt x="839" y="0"/>
                  <a:pt x="839" y="0"/>
                </a:cubicBezTo>
                <a:cubicBezTo>
                  <a:pt x="839" y="74"/>
                  <a:pt x="815" y="145"/>
                  <a:pt x="779" y="199"/>
                </a:cubicBezTo>
                <a:cubicBezTo>
                  <a:pt x="764" y="222"/>
                  <a:pt x="749" y="248"/>
                  <a:pt x="737" y="287"/>
                </a:cubicBezTo>
                <a:lnTo>
                  <a:pt x="77" y="287"/>
                </a:ln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199440" y="3060602"/>
            <a:ext cx="2043308" cy="854520"/>
          </a:xfrm>
          <a:custGeom>
            <a:avLst/>
            <a:gdLst>
              <a:gd name="T0" fmla="*/ 666 w 686"/>
              <a:gd name="T1" fmla="*/ 99 h 287"/>
              <a:gd name="T2" fmla="*/ 686 w 686"/>
              <a:gd name="T3" fmla="*/ 287 h 287"/>
              <a:gd name="T4" fmla="*/ 221 w 686"/>
              <a:gd name="T5" fmla="*/ 287 h 287"/>
              <a:gd name="T6" fmla="*/ 53 w 686"/>
              <a:gd name="T7" fmla="*/ 222 h 287"/>
              <a:gd name="T8" fmla="*/ 15 w 686"/>
              <a:gd name="T9" fmla="*/ 184 h 287"/>
              <a:gd name="T10" fmla="*/ 25 w 686"/>
              <a:gd name="T11" fmla="*/ 130 h 287"/>
              <a:gd name="T12" fmla="*/ 15 w 686"/>
              <a:gd name="T13" fmla="*/ 94 h 287"/>
              <a:gd name="T14" fmla="*/ 20 w 686"/>
              <a:gd name="T15" fmla="*/ 75 h 287"/>
              <a:gd name="T16" fmla="*/ 8 w 686"/>
              <a:gd name="T17" fmla="*/ 64 h 287"/>
              <a:gd name="T18" fmla="*/ 14 w 686"/>
              <a:gd name="T19" fmla="*/ 35 h 287"/>
              <a:gd name="T20" fmla="*/ 25 w 686"/>
              <a:gd name="T21" fmla="*/ 0 h 287"/>
              <a:gd name="T22" fmla="*/ 685 w 686"/>
              <a:gd name="T23" fmla="*/ 0 h 287"/>
              <a:gd name="T24" fmla="*/ 666 w 686"/>
              <a:gd name="T25" fmla="*/ 9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287">
                <a:moveTo>
                  <a:pt x="666" y="99"/>
                </a:moveTo>
                <a:cubicBezTo>
                  <a:pt x="658" y="172"/>
                  <a:pt x="668" y="233"/>
                  <a:pt x="686" y="287"/>
                </a:cubicBezTo>
                <a:cubicBezTo>
                  <a:pt x="221" y="287"/>
                  <a:pt x="221" y="287"/>
                  <a:pt x="221" y="287"/>
                </a:cubicBezTo>
                <a:cubicBezTo>
                  <a:pt x="167" y="221"/>
                  <a:pt x="86" y="228"/>
                  <a:pt x="53" y="222"/>
                </a:cubicBezTo>
                <a:cubicBezTo>
                  <a:pt x="26" y="217"/>
                  <a:pt x="16" y="192"/>
                  <a:pt x="15" y="184"/>
                </a:cubicBezTo>
                <a:cubicBezTo>
                  <a:pt x="12" y="171"/>
                  <a:pt x="12" y="151"/>
                  <a:pt x="25" y="130"/>
                </a:cubicBezTo>
                <a:cubicBezTo>
                  <a:pt x="37" y="108"/>
                  <a:pt x="22" y="109"/>
                  <a:pt x="15" y="94"/>
                </a:cubicBezTo>
                <a:cubicBezTo>
                  <a:pt x="11" y="87"/>
                  <a:pt x="18" y="76"/>
                  <a:pt x="20" y="75"/>
                </a:cubicBezTo>
                <a:cubicBezTo>
                  <a:pt x="24" y="73"/>
                  <a:pt x="16" y="73"/>
                  <a:pt x="8" y="64"/>
                </a:cubicBezTo>
                <a:cubicBezTo>
                  <a:pt x="0" y="54"/>
                  <a:pt x="8" y="45"/>
                  <a:pt x="14" y="35"/>
                </a:cubicBezTo>
                <a:cubicBezTo>
                  <a:pt x="19" y="27"/>
                  <a:pt x="28" y="14"/>
                  <a:pt x="25" y="0"/>
                </a:cubicBezTo>
                <a:cubicBezTo>
                  <a:pt x="685" y="0"/>
                  <a:pt x="685" y="0"/>
                  <a:pt x="685" y="0"/>
                </a:cubicBezTo>
                <a:cubicBezTo>
                  <a:pt x="677" y="27"/>
                  <a:pt x="670" y="59"/>
                  <a:pt x="666" y="99"/>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6574502" y="2427309"/>
            <a:ext cx="424283" cy="449241"/>
            <a:chOff x="3659074" y="3351023"/>
            <a:chExt cx="424283" cy="449241"/>
          </a:xfrm>
          <a:solidFill>
            <a:schemeClr val="bg1"/>
          </a:solidFill>
        </p:grpSpPr>
        <p:sp>
          <p:nvSpPr>
            <p:cNvPr id="11" name="Freeform 47"/>
            <p:cNvSpPr>
              <a:spLocks/>
            </p:cNvSpPr>
            <p:nvPr/>
          </p:nvSpPr>
          <p:spPr bwMode="auto">
            <a:xfrm>
              <a:off x="3659074" y="3518240"/>
              <a:ext cx="199662" cy="282024"/>
            </a:xfrm>
            <a:custGeom>
              <a:avLst/>
              <a:gdLst>
                <a:gd name="T0" fmla="*/ 43 w 60"/>
                <a:gd name="T1" fmla="*/ 49 h 85"/>
                <a:gd name="T2" fmla="*/ 44 w 60"/>
                <a:gd name="T3" fmla="*/ 40 h 85"/>
                <a:gd name="T4" fmla="*/ 32 w 60"/>
                <a:gd name="T5" fmla="*/ 4 h 85"/>
                <a:gd name="T6" fmla="*/ 26 w 60"/>
                <a:gd name="T7" fmla="*/ 2 h 85"/>
                <a:gd name="T8" fmla="*/ 12 w 60"/>
                <a:gd name="T9" fmla="*/ 7 h 85"/>
                <a:gd name="T10" fmla="*/ 4 w 60"/>
                <a:gd name="T11" fmla="*/ 22 h 85"/>
                <a:gd name="T12" fmla="*/ 9 w 60"/>
                <a:gd name="T13" fmla="*/ 37 h 85"/>
                <a:gd name="T14" fmla="*/ 25 w 60"/>
                <a:gd name="T15" fmla="*/ 46 h 85"/>
                <a:gd name="T16" fmla="*/ 31 w 60"/>
                <a:gd name="T17" fmla="*/ 52 h 85"/>
                <a:gd name="T18" fmla="*/ 41 w 60"/>
                <a:gd name="T19" fmla="*/ 80 h 85"/>
                <a:gd name="T20" fmla="*/ 46 w 60"/>
                <a:gd name="T21" fmla="*/ 83 h 85"/>
                <a:gd name="T22" fmla="*/ 49 w 60"/>
                <a:gd name="T23" fmla="*/ 70 h 85"/>
                <a:gd name="T24" fmla="*/ 43 w 60"/>
                <a:gd name="T2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5">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8"/>
            <p:cNvSpPr>
              <a:spLocks/>
            </p:cNvSpPr>
            <p:nvPr/>
          </p:nvSpPr>
          <p:spPr bwMode="auto">
            <a:xfrm>
              <a:off x="3768888" y="3351023"/>
              <a:ext cx="272041" cy="316965"/>
            </a:xfrm>
            <a:custGeom>
              <a:avLst/>
              <a:gdLst>
                <a:gd name="T0" fmla="*/ 70 w 82"/>
                <a:gd name="T1" fmla="*/ 58 h 95"/>
                <a:gd name="T2" fmla="*/ 73 w 82"/>
                <a:gd name="T3" fmla="*/ 45 h 95"/>
                <a:gd name="T4" fmla="*/ 62 w 82"/>
                <a:gd name="T5" fmla="*/ 36 h 95"/>
                <a:gd name="T6" fmla="*/ 52 w 82"/>
                <a:gd name="T7" fmla="*/ 4 h 95"/>
                <a:gd name="T8" fmla="*/ 48 w 82"/>
                <a:gd name="T9" fmla="*/ 6 h 95"/>
                <a:gd name="T10" fmla="*/ 4 w 82"/>
                <a:gd name="T11" fmla="*/ 47 h 95"/>
                <a:gd name="T12" fmla="*/ 2 w 82"/>
                <a:gd name="T13" fmla="*/ 52 h 95"/>
                <a:gd name="T14" fmla="*/ 12 w 82"/>
                <a:gd name="T15" fmla="*/ 83 h 95"/>
                <a:gd name="T16" fmla="*/ 17 w 82"/>
                <a:gd name="T17" fmla="*/ 85 h 95"/>
                <a:gd name="T18" fmla="*/ 78 w 82"/>
                <a:gd name="T19" fmla="*/ 92 h 95"/>
                <a:gd name="T20" fmla="*/ 81 w 82"/>
                <a:gd name="T21" fmla="*/ 91 h 95"/>
                <a:gd name="T22" fmla="*/ 70 w 82"/>
                <a:gd name="T2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9"/>
            <p:cNvSpPr>
              <a:spLocks/>
            </p:cNvSpPr>
            <p:nvPr/>
          </p:nvSpPr>
          <p:spPr bwMode="auto">
            <a:xfrm>
              <a:off x="4003491" y="3410922"/>
              <a:ext cx="44924" cy="57404"/>
            </a:xfrm>
            <a:custGeom>
              <a:avLst/>
              <a:gdLst>
                <a:gd name="T0" fmla="*/ 18 w 18"/>
                <a:gd name="T1" fmla="*/ 3 h 23"/>
                <a:gd name="T2" fmla="*/ 15 w 18"/>
                <a:gd name="T3" fmla="*/ 0 h 23"/>
                <a:gd name="T4" fmla="*/ 0 w 18"/>
                <a:gd name="T5" fmla="*/ 20 h 23"/>
                <a:gd name="T6" fmla="*/ 3 w 18"/>
                <a:gd name="T7" fmla="*/ 23 h 23"/>
                <a:gd name="T8" fmla="*/ 18 w 18"/>
                <a:gd name="T9" fmla="*/ 3 h 23"/>
              </a:gdLst>
              <a:ahLst/>
              <a:cxnLst>
                <a:cxn ang="0">
                  <a:pos x="T0" y="T1"/>
                </a:cxn>
                <a:cxn ang="0">
                  <a:pos x="T2" y="T3"/>
                </a:cxn>
                <a:cxn ang="0">
                  <a:pos x="T4" y="T5"/>
                </a:cxn>
                <a:cxn ang="0">
                  <a:pos x="T6" y="T7"/>
                </a:cxn>
                <a:cxn ang="0">
                  <a:pos x="T8" y="T9"/>
                </a:cxn>
              </a:cxnLst>
              <a:rect l="0" t="0" r="r" b="b"/>
              <a:pathLst>
                <a:path w="18" h="23">
                  <a:moveTo>
                    <a:pt x="18" y="3"/>
                  </a:moveTo>
                  <a:lnTo>
                    <a:pt x="15" y="0"/>
                  </a:lnTo>
                  <a:lnTo>
                    <a:pt x="0" y="20"/>
                  </a:lnTo>
                  <a:lnTo>
                    <a:pt x="3" y="23"/>
                  </a:lnTo>
                  <a:lnTo>
                    <a:pt x="1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0"/>
            <p:cNvSpPr>
              <a:spLocks/>
            </p:cNvSpPr>
            <p:nvPr/>
          </p:nvSpPr>
          <p:spPr bwMode="auto">
            <a:xfrm>
              <a:off x="4023458" y="3538206"/>
              <a:ext cx="59899" cy="37438"/>
            </a:xfrm>
            <a:custGeom>
              <a:avLst/>
              <a:gdLst>
                <a:gd name="T0" fmla="*/ 0 w 24"/>
                <a:gd name="T1" fmla="*/ 3 h 15"/>
                <a:gd name="T2" fmla="*/ 23 w 24"/>
                <a:gd name="T3" fmla="*/ 15 h 15"/>
                <a:gd name="T4" fmla="*/ 24 w 24"/>
                <a:gd name="T5" fmla="*/ 12 h 15"/>
                <a:gd name="T6" fmla="*/ 3 w 24"/>
                <a:gd name="T7" fmla="*/ 0 h 15"/>
                <a:gd name="T8" fmla="*/ 0 w 24"/>
                <a:gd name="T9" fmla="*/ 3 h 15"/>
              </a:gdLst>
              <a:ahLst/>
              <a:cxnLst>
                <a:cxn ang="0">
                  <a:pos x="T0" y="T1"/>
                </a:cxn>
                <a:cxn ang="0">
                  <a:pos x="T2" y="T3"/>
                </a:cxn>
                <a:cxn ang="0">
                  <a:pos x="T4" y="T5"/>
                </a:cxn>
                <a:cxn ang="0">
                  <a:pos x="T6" y="T7"/>
                </a:cxn>
                <a:cxn ang="0">
                  <a:pos x="T8" y="T9"/>
                </a:cxn>
              </a:cxnLst>
              <a:rect l="0" t="0" r="r" b="b"/>
              <a:pathLst>
                <a:path w="24" h="15">
                  <a:moveTo>
                    <a:pt x="0" y="3"/>
                  </a:moveTo>
                  <a:lnTo>
                    <a:pt x="23" y="15"/>
                  </a:lnTo>
                  <a:lnTo>
                    <a:pt x="24" y="1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1"/>
            <p:cNvSpPr>
              <a:spLocks/>
            </p:cNvSpPr>
            <p:nvPr/>
          </p:nvSpPr>
          <p:spPr bwMode="auto">
            <a:xfrm>
              <a:off x="4023458" y="3478307"/>
              <a:ext cx="59899" cy="27454"/>
            </a:xfrm>
            <a:custGeom>
              <a:avLst/>
              <a:gdLst>
                <a:gd name="T0" fmla="*/ 0 w 24"/>
                <a:gd name="T1" fmla="*/ 11 h 11"/>
                <a:gd name="T2" fmla="*/ 24 w 24"/>
                <a:gd name="T3" fmla="*/ 3 h 11"/>
                <a:gd name="T4" fmla="*/ 24 w 24"/>
                <a:gd name="T5" fmla="*/ 0 h 11"/>
                <a:gd name="T6" fmla="*/ 0 w 24"/>
                <a:gd name="T7" fmla="*/ 7 h 11"/>
                <a:gd name="T8" fmla="*/ 0 w 24"/>
                <a:gd name="T9" fmla="*/ 11 h 11"/>
              </a:gdLst>
              <a:ahLst/>
              <a:cxnLst>
                <a:cxn ang="0">
                  <a:pos x="T0" y="T1"/>
                </a:cxn>
                <a:cxn ang="0">
                  <a:pos x="T2" y="T3"/>
                </a:cxn>
                <a:cxn ang="0">
                  <a:pos x="T4" y="T5"/>
                </a:cxn>
                <a:cxn ang="0">
                  <a:pos x="T6" y="T7"/>
                </a:cxn>
                <a:cxn ang="0">
                  <a:pos x="T8" y="T9"/>
                </a:cxn>
              </a:cxnLst>
              <a:rect l="0" t="0" r="r" b="b"/>
              <a:pathLst>
                <a:path w="24" h="11">
                  <a:moveTo>
                    <a:pt x="0" y="11"/>
                  </a:moveTo>
                  <a:lnTo>
                    <a:pt x="24" y="3"/>
                  </a:lnTo>
                  <a:lnTo>
                    <a:pt x="24" y="0"/>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64"/>
          <p:cNvSpPr>
            <a:spLocks noEditPoints="1"/>
          </p:cNvSpPr>
          <p:nvPr/>
        </p:nvSpPr>
        <p:spPr bwMode="auto">
          <a:xfrm>
            <a:off x="7555673" y="3305359"/>
            <a:ext cx="382284" cy="365006"/>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p:cNvGrpSpPr/>
          <p:nvPr/>
        </p:nvGrpSpPr>
        <p:grpSpPr>
          <a:xfrm>
            <a:off x="7752124" y="1581150"/>
            <a:ext cx="346378" cy="471236"/>
            <a:chOff x="8248816" y="4047345"/>
            <a:chExt cx="429274" cy="584013"/>
          </a:xfrm>
          <a:solidFill>
            <a:schemeClr val="bg1"/>
          </a:solidFill>
        </p:grpSpPr>
        <p:sp>
          <p:nvSpPr>
            <p:cNvPr id="18" name="Freeform 136"/>
            <p:cNvSpPr>
              <a:spLocks/>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7"/>
            <p:cNvSpPr>
              <a:spLocks/>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8"/>
            <p:cNvSpPr>
              <a:spLocks/>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7184102" y="4150153"/>
            <a:ext cx="379359" cy="376864"/>
            <a:chOff x="6853673" y="3715407"/>
            <a:chExt cx="379359" cy="376864"/>
          </a:xfrm>
          <a:solidFill>
            <a:schemeClr val="bg1"/>
          </a:solidFill>
        </p:grpSpPr>
        <p:sp>
          <p:nvSpPr>
            <p:cNvPr id="24"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Text Box 10"/>
          <p:cNvSpPr txBox="1">
            <a:spLocks noChangeArrowheads="1"/>
          </p:cNvSpPr>
          <p:nvPr/>
        </p:nvSpPr>
        <p:spPr bwMode="auto">
          <a:xfrm>
            <a:off x="7099002" y="2536514"/>
            <a:ext cx="1063836" cy="200055"/>
          </a:xfrm>
          <a:prstGeom prst="rect">
            <a:avLst/>
          </a:prstGeom>
          <a:noFill/>
          <a:ln w="9525">
            <a:noFill/>
            <a:miter lim="800000"/>
            <a:headEnd/>
            <a:tailEnd/>
          </a:ln>
        </p:spPr>
        <p:txBody>
          <a:bodyPr wrap="square" lIns="45720" tIns="22860" rIns="45720" bIns="22860">
            <a:spAutoFit/>
          </a:bodyPr>
          <a:lstStyle/>
          <a:p>
            <a:pPr defTabSz="1088232"/>
            <a:r>
              <a:rPr lang="zh-CN" altLang="en-US" sz="1000" b="1" dirty="0" smtClean="0">
                <a:solidFill>
                  <a:schemeClr val="bg1"/>
                </a:solidFill>
                <a:latin typeface="微软雅黑" panose="020B0503020204020204" pitchFamily="34" charset="-122"/>
                <a:ea typeface="微软雅黑" panose="020B0503020204020204" pitchFamily="34" charset="-122"/>
                <a:cs typeface="Open Sans" pitchFamily="34" charset="0"/>
              </a:rPr>
              <a:t>文字可编辑</a:t>
            </a:r>
            <a:endParaRPr lang="en-US" sz="10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43" name="Text Box 10"/>
          <p:cNvSpPr txBox="1">
            <a:spLocks noChangeArrowheads="1"/>
          </p:cNvSpPr>
          <p:nvPr/>
        </p:nvSpPr>
        <p:spPr bwMode="auto">
          <a:xfrm>
            <a:off x="6577733" y="1701352"/>
            <a:ext cx="1091138" cy="230832"/>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a:solidFill>
                  <a:schemeClr val="bg1"/>
                </a:solidFill>
                <a:latin typeface="微软雅黑" panose="020B0503020204020204" pitchFamily="34" charset="-122"/>
                <a:ea typeface="微软雅黑" panose="020B0503020204020204" pitchFamily="34" charset="-122"/>
                <a:cs typeface="Open Sans" pitchFamily="34" charset="0"/>
              </a:rPr>
              <a:t>文字可编辑</a:t>
            </a:r>
            <a:endParaRPr lang="en-US" altLang="zh-CN" sz="12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44" name="Text Box 10"/>
          <p:cNvSpPr txBox="1">
            <a:spLocks noChangeArrowheads="1"/>
          </p:cNvSpPr>
          <p:nvPr/>
        </p:nvSpPr>
        <p:spPr bwMode="auto">
          <a:xfrm>
            <a:off x="6498302" y="3372446"/>
            <a:ext cx="935028" cy="230832"/>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a:solidFill>
                  <a:schemeClr val="bg1"/>
                </a:solidFill>
                <a:latin typeface="微软雅黑" panose="020B0503020204020204" pitchFamily="34" charset="-122"/>
                <a:ea typeface="微软雅黑" panose="020B0503020204020204" pitchFamily="34" charset="-122"/>
                <a:cs typeface="Open Sans" pitchFamily="34" charset="0"/>
              </a:rPr>
              <a:t>文字可编辑</a:t>
            </a:r>
            <a:endParaRPr lang="en-US" altLang="zh-CN" sz="12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45" name="Text Box 10"/>
          <p:cNvSpPr txBox="1">
            <a:spLocks noChangeArrowheads="1"/>
          </p:cNvSpPr>
          <p:nvPr/>
        </p:nvSpPr>
        <p:spPr bwMode="auto">
          <a:xfrm>
            <a:off x="7620674" y="4223169"/>
            <a:ext cx="935028" cy="230832"/>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a:solidFill>
                  <a:schemeClr val="bg1"/>
                </a:solidFill>
                <a:latin typeface="微软雅黑" panose="020B0503020204020204" pitchFamily="34" charset="-122"/>
                <a:ea typeface="微软雅黑" panose="020B0503020204020204" pitchFamily="34" charset="-122"/>
                <a:cs typeface="Open Sans" pitchFamily="34" charset="0"/>
              </a:rPr>
              <a:t>文字可编辑</a:t>
            </a:r>
            <a:endParaRPr lang="en-US" altLang="zh-CN" sz="12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48" name="Text Box 10"/>
          <p:cNvSpPr txBox="1">
            <a:spLocks noChangeArrowheads="1"/>
          </p:cNvSpPr>
          <p:nvPr/>
        </p:nvSpPr>
        <p:spPr bwMode="auto">
          <a:xfrm>
            <a:off x="2459702" y="2038350"/>
            <a:ext cx="2394102" cy="738664"/>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zh-CN" altLang="en-US" sz="1200" b="1" dirty="0">
                <a:solidFill>
                  <a:srgbClr val="45C1A4"/>
                </a:solidFill>
                <a:latin typeface="微软雅黑" panose="020B0503020204020204" pitchFamily="34" charset="-122"/>
                <a:ea typeface="微软雅黑" panose="020B0503020204020204" pitchFamily="34" charset="-122"/>
                <a:cs typeface="Open Sans" pitchFamily="34" charset="0"/>
              </a:rPr>
              <a:t>小标题</a:t>
            </a:r>
            <a:endParaRPr lang="en-US" altLang="zh-CN" sz="1200" b="1" dirty="0">
              <a:solidFill>
                <a:srgbClr val="45C1A4"/>
              </a:solidFill>
              <a:latin typeface="微软雅黑" panose="020B0503020204020204" pitchFamily="34" charset="-122"/>
              <a:ea typeface="微软雅黑" panose="020B0503020204020204" pitchFamily="34" charset="-122"/>
              <a:cs typeface="Open Sans" pitchFamily="34" charset="0"/>
            </a:endParaRP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49" name="Rounded Rectangle 48"/>
          <p:cNvSpPr/>
          <p:nvPr/>
        </p:nvSpPr>
        <p:spPr>
          <a:xfrm>
            <a:off x="4974302" y="2216432"/>
            <a:ext cx="762000" cy="437000"/>
          </a:xfrm>
          <a:prstGeom prst="round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Box 10"/>
          <p:cNvSpPr txBox="1">
            <a:spLocks noChangeArrowheads="1"/>
          </p:cNvSpPr>
          <p:nvPr/>
        </p:nvSpPr>
        <p:spPr bwMode="auto">
          <a:xfrm>
            <a:off x="2459702" y="1123950"/>
            <a:ext cx="2394102" cy="738664"/>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zh-CN" altLang="en-US" sz="1200" b="1" dirty="0">
                <a:solidFill>
                  <a:srgbClr val="45C1A4"/>
                </a:solidFill>
                <a:latin typeface="微软雅黑" panose="020B0503020204020204" pitchFamily="34" charset="-122"/>
                <a:ea typeface="微软雅黑" panose="020B0503020204020204" pitchFamily="34" charset="-122"/>
                <a:cs typeface="Open Sans" pitchFamily="34" charset="0"/>
              </a:rPr>
              <a:t>小标题</a:t>
            </a:r>
            <a:endParaRPr lang="en-US" altLang="zh-CN" sz="1200" b="1" dirty="0">
              <a:solidFill>
                <a:srgbClr val="45C1A4"/>
              </a:solidFill>
              <a:latin typeface="微软雅黑" panose="020B0503020204020204" pitchFamily="34" charset="-122"/>
              <a:ea typeface="微软雅黑" panose="020B0503020204020204" pitchFamily="34" charset="-122"/>
              <a:cs typeface="Open Sans" pitchFamily="34" charset="0"/>
            </a:endParaRP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3" name="Rounded Rectangle 2"/>
          <p:cNvSpPr/>
          <p:nvPr/>
        </p:nvSpPr>
        <p:spPr>
          <a:xfrm>
            <a:off x="4974302" y="1302032"/>
            <a:ext cx="762000" cy="437000"/>
          </a:xfrm>
          <a:prstGeom prst="round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0"/>
          <p:cNvSpPr txBox="1">
            <a:spLocks noChangeArrowheads="1"/>
          </p:cNvSpPr>
          <p:nvPr/>
        </p:nvSpPr>
        <p:spPr bwMode="auto">
          <a:xfrm>
            <a:off x="5024994" y="1389727"/>
            <a:ext cx="660616" cy="261610"/>
          </a:xfrm>
          <a:prstGeom prst="rect">
            <a:avLst/>
          </a:prstGeom>
          <a:noFill/>
          <a:ln w="9525">
            <a:noFill/>
            <a:miter lim="800000"/>
            <a:headEnd/>
            <a:tailEnd/>
          </a:ln>
        </p:spPr>
        <p:txBody>
          <a:bodyPr wrap="square" lIns="45720" tIns="22860" rIns="45720" bIns="22860">
            <a:spAutoFit/>
          </a:bodyPr>
          <a:lstStyle/>
          <a:p>
            <a:pPr algn="ctr" defTabSz="1088232"/>
            <a:r>
              <a:rPr lang="en-US" sz="1400" dirty="0" smtClean="0">
                <a:solidFill>
                  <a:schemeClr val="bg1"/>
                </a:solidFill>
                <a:latin typeface="微软雅黑" panose="020B0503020204020204" pitchFamily="34" charset="-122"/>
                <a:ea typeface="微软雅黑" panose="020B0503020204020204" pitchFamily="34" charset="-122"/>
                <a:cs typeface="Open Sans Light" pitchFamily="34" charset="0"/>
              </a:rPr>
              <a:t>3.000</a:t>
            </a:r>
            <a:endParaRPr lang="en-US" sz="105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51" name="Text Box 10"/>
          <p:cNvSpPr txBox="1">
            <a:spLocks noChangeArrowheads="1"/>
          </p:cNvSpPr>
          <p:nvPr/>
        </p:nvSpPr>
        <p:spPr bwMode="auto">
          <a:xfrm>
            <a:off x="5024994" y="2317673"/>
            <a:ext cx="660616" cy="261610"/>
          </a:xfrm>
          <a:prstGeom prst="rect">
            <a:avLst/>
          </a:prstGeom>
          <a:noFill/>
          <a:ln w="9525">
            <a:noFill/>
            <a:miter lim="800000"/>
            <a:headEnd/>
            <a:tailEnd/>
          </a:ln>
        </p:spPr>
        <p:txBody>
          <a:bodyPr wrap="square" lIns="45720" tIns="22860" rIns="45720" bIns="22860">
            <a:spAutoFit/>
          </a:bodyPr>
          <a:lstStyle/>
          <a:p>
            <a:pPr algn="ctr" defTabSz="1088232"/>
            <a:r>
              <a:rPr lang="en-US" sz="1400" dirty="0" smtClean="0">
                <a:solidFill>
                  <a:schemeClr val="bg1"/>
                </a:solidFill>
                <a:latin typeface="微软雅黑" panose="020B0503020204020204" pitchFamily="34" charset="-122"/>
                <a:ea typeface="微软雅黑" panose="020B0503020204020204" pitchFamily="34" charset="-122"/>
                <a:cs typeface="Open Sans Light" pitchFamily="34" charset="0"/>
              </a:rPr>
              <a:t>4.500</a:t>
            </a:r>
            <a:endParaRPr lang="en-US" sz="105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52" name="Text Box 10"/>
          <p:cNvSpPr txBox="1">
            <a:spLocks noChangeArrowheads="1"/>
          </p:cNvSpPr>
          <p:nvPr/>
        </p:nvSpPr>
        <p:spPr bwMode="auto">
          <a:xfrm>
            <a:off x="2459702" y="2882520"/>
            <a:ext cx="2394102" cy="738664"/>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zh-CN" altLang="en-US" sz="1200" b="1" dirty="0">
                <a:solidFill>
                  <a:srgbClr val="45C1A4"/>
                </a:solidFill>
                <a:latin typeface="微软雅黑" panose="020B0503020204020204" pitchFamily="34" charset="-122"/>
                <a:ea typeface="微软雅黑" panose="020B0503020204020204" pitchFamily="34" charset="-122"/>
                <a:cs typeface="Open Sans" pitchFamily="34" charset="0"/>
              </a:rPr>
              <a:t>小标题</a:t>
            </a:r>
            <a:endParaRPr lang="en-US" altLang="zh-CN" sz="1200" b="1" dirty="0">
              <a:solidFill>
                <a:srgbClr val="45C1A4"/>
              </a:solidFill>
              <a:latin typeface="微软雅黑" panose="020B0503020204020204" pitchFamily="34" charset="-122"/>
              <a:ea typeface="微软雅黑" panose="020B0503020204020204" pitchFamily="34" charset="-122"/>
              <a:cs typeface="Open Sans" pitchFamily="34" charset="0"/>
            </a:endParaRP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53" name="Rounded Rectangle 52"/>
          <p:cNvSpPr/>
          <p:nvPr/>
        </p:nvSpPr>
        <p:spPr>
          <a:xfrm>
            <a:off x="4974302" y="3060602"/>
            <a:ext cx="762000" cy="437000"/>
          </a:xfrm>
          <a:prstGeom prst="round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Box 10"/>
          <p:cNvSpPr txBox="1">
            <a:spLocks noChangeArrowheads="1"/>
          </p:cNvSpPr>
          <p:nvPr/>
        </p:nvSpPr>
        <p:spPr bwMode="auto">
          <a:xfrm>
            <a:off x="5024994" y="3161843"/>
            <a:ext cx="660616" cy="261610"/>
          </a:xfrm>
          <a:prstGeom prst="rect">
            <a:avLst/>
          </a:prstGeom>
          <a:noFill/>
          <a:ln w="9525">
            <a:noFill/>
            <a:miter lim="800000"/>
            <a:headEnd/>
            <a:tailEnd/>
          </a:ln>
        </p:spPr>
        <p:txBody>
          <a:bodyPr wrap="square" lIns="45720" tIns="22860" rIns="45720" bIns="22860">
            <a:spAutoFit/>
          </a:bodyPr>
          <a:lstStyle/>
          <a:p>
            <a:pPr algn="ctr" defTabSz="1088232"/>
            <a:r>
              <a:rPr lang="en-US" sz="1400" dirty="0" smtClean="0">
                <a:solidFill>
                  <a:schemeClr val="bg1"/>
                </a:solidFill>
                <a:latin typeface="微软雅黑" panose="020B0503020204020204" pitchFamily="34" charset="-122"/>
                <a:ea typeface="微软雅黑" panose="020B0503020204020204" pitchFamily="34" charset="-122"/>
                <a:cs typeface="Open Sans Light" pitchFamily="34" charset="0"/>
              </a:rPr>
              <a:t>8.000</a:t>
            </a:r>
            <a:endParaRPr lang="en-US" sz="105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57" name="Rounded Rectangle 56"/>
          <p:cNvSpPr/>
          <p:nvPr/>
        </p:nvSpPr>
        <p:spPr>
          <a:xfrm>
            <a:off x="4974302" y="3977704"/>
            <a:ext cx="762000" cy="437000"/>
          </a:xfrm>
          <a:prstGeom prst="roundRect">
            <a:avLst/>
          </a:prstGeom>
          <a:solidFill>
            <a:srgbClr val="B9D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Box 10"/>
          <p:cNvSpPr txBox="1">
            <a:spLocks noChangeArrowheads="1"/>
          </p:cNvSpPr>
          <p:nvPr/>
        </p:nvSpPr>
        <p:spPr bwMode="auto">
          <a:xfrm>
            <a:off x="5024994" y="4065399"/>
            <a:ext cx="660616" cy="261610"/>
          </a:xfrm>
          <a:prstGeom prst="rect">
            <a:avLst/>
          </a:prstGeom>
          <a:noFill/>
          <a:ln w="9525">
            <a:noFill/>
            <a:miter lim="800000"/>
            <a:headEnd/>
            <a:tailEnd/>
          </a:ln>
        </p:spPr>
        <p:txBody>
          <a:bodyPr wrap="square" lIns="45720" tIns="22860" rIns="45720" bIns="22860">
            <a:spAutoFit/>
          </a:bodyPr>
          <a:lstStyle/>
          <a:p>
            <a:pPr algn="ctr" defTabSz="1088232"/>
            <a:r>
              <a:rPr lang="en-US" sz="1400" dirty="0" smtClean="0">
                <a:solidFill>
                  <a:schemeClr val="bg1"/>
                </a:solidFill>
                <a:latin typeface="微软雅黑" panose="020B0503020204020204" pitchFamily="34" charset="-122"/>
                <a:ea typeface="微软雅黑" panose="020B0503020204020204" pitchFamily="34" charset="-122"/>
                <a:cs typeface="Open Sans Light" pitchFamily="34" charset="0"/>
              </a:rPr>
              <a:t>2.000</a:t>
            </a:r>
            <a:endParaRPr lang="en-US" sz="105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cxnSp>
        <p:nvCxnSpPr>
          <p:cNvPr id="59" name="Straight Connector 58"/>
          <p:cNvCxnSpPr/>
          <p:nvPr/>
        </p:nvCxnSpPr>
        <p:spPr>
          <a:xfrm>
            <a:off x="2307302" y="1276350"/>
            <a:ext cx="0" cy="3505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457200" y="1276350"/>
            <a:ext cx="1676400" cy="16764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Box 10"/>
          <p:cNvSpPr txBox="1">
            <a:spLocks noChangeArrowheads="1"/>
          </p:cNvSpPr>
          <p:nvPr/>
        </p:nvSpPr>
        <p:spPr bwMode="auto">
          <a:xfrm>
            <a:off x="558732" y="1276350"/>
            <a:ext cx="1498668"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小标题</a:t>
            </a:r>
            <a:endPar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此处文字可编辑此处文字可编辑变色龙模板</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68" name="Rounded Rectangle 67"/>
          <p:cNvSpPr/>
          <p:nvPr/>
        </p:nvSpPr>
        <p:spPr>
          <a:xfrm>
            <a:off x="461513" y="3105150"/>
            <a:ext cx="1676400" cy="16764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Box 10"/>
          <p:cNvSpPr txBox="1">
            <a:spLocks noChangeArrowheads="1"/>
          </p:cNvSpPr>
          <p:nvPr/>
        </p:nvSpPr>
        <p:spPr bwMode="auto">
          <a:xfrm>
            <a:off x="586049" y="3118154"/>
            <a:ext cx="1498668"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a:solidFill>
                  <a:srgbClr val="45C1A4"/>
                </a:solidFill>
                <a:latin typeface="微软雅黑" panose="020B0503020204020204" pitchFamily="34" charset="-122"/>
                <a:ea typeface="微软雅黑" panose="020B0503020204020204" pitchFamily="34" charset="-122"/>
                <a:cs typeface="Open Sans" pitchFamily="34" charset="0"/>
              </a:rPr>
              <a:t>小标题</a:t>
            </a:r>
            <a:endParaRPr lang="en-US" altLang="zh-CN" sz="1200" b="1" dirty="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此处文字可编辑此处文字可编辑变色龙模板</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60" name="Text Box 10"/>
          <p:cNvSpPr txBox="1">
            <a:spLocks noChangeArrowheads="1"/>
          </p:cNvSpPr>
          <p:nvPr/>
        </p:nvSpPr>
        <p:spPr bwMode="auto">
          <a:xfrm>
            <a:off x="2459702" y="3787198"/>
            <a:ext cx="2394102"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a:solidFill>
                  <a:srgbClr val="45C1A4"/>
                </a:solidFill>
                <a:latin typeface="微软雅黑" panose="020B0503020204020204" pitchFamily="34" charset="-122"/>
                <a:ea typeface="微软雅黑" panose="020B0503020204020204" pitchFamily="34" charset="-122"/>
                <a:cs typeface="Open Sans" pitchFamily="34" charset="0"/>
              </a:rPr>
              <a:t>小标题</a:t>
            </a:r>
            <a:endParaRPr lang="en-US" altLang="zh-CN" sz="1200" b="1" dirty="0">
              <a:solidFill>
                <a:srgbClr val="45C1A4"/>
              </a:solidFill>
              <a:latin typeface="微软雅黑" panose="020B0503020204020204" pitchFamily="34" charset="-122"/>
              <a:ea typeface="微软雅黑" panose="020B0503020204020204" pitchFamily="34" charset="-122"/>
              <a:cs typeface="Open Sans" pitchFamily="34" charset="0"/>
            </a:endParaRP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260311615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250" fill="hold"/>
                                        <p:tgtEl>
                                          <p:spTgt spid="65"/>
                                        </p:tgtEl>
                                        <p:attrNameLst>
                                          <p:attrName>ppt_x</p:attrName>
                                        </p:attrNameLst>
                                      </p:cBhvr>
                                      <p:tavLst>
                                        <p:tav tm="0">
                                          <p:val>
                                            <p:strVal val="#ppt_x"/>
                                          </p:val>
                                        </p:tav>
                                        <p:tav tm="100000">
                                          <p:val>
                                            <p:strVal val="#ppt_x"/>
                                          </p:val>
                                        </p:tav>
                                      </p:tavLst>
                                    </p:anim>
                                    <p:anim calcmode="lin" valueType="num">
                                      <p:cBhvr additive="base">
                                        <p:cTn id="13" dur="250" fill="hold"/>
                                        <p:tgtEl>
                                          <p:spTgt spid="6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250" fill="hold"/>
                                        <p:tgtEl>
                                          <p:spTgt spid="67"/>
                                        </p:tgtEl>
                                        <p:attrNameLst>
                                          <p:attrName>ppt_x</p:attrName>
                                        </p:attrNameLst>
                                      </p:cBhvr>
                                      <p:tavLst>
                                        <p:tav tm="0">
                                          <p:val>
                                            <p:strVal val="#ppt_x"/>
                                          </p:val>
                                        </p:tav>
                                        <p:tav tm="100000">
                                          <p:val>
                                            <p:strVal val="#ppt_x"/>
                                          </p:val>
                                        </p:tav>
                                      </p:tavLst>
                                    </p:anim>
                                    <p:anim calcmode="lin" valueType="num">
                                      <p:cBhvr additive="base">
                                        <p:cTn id="18" dur="250" fill="hold"/>
                                        <p:tgtEl>
                                          <p:spTgt spid="67"/>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additive="base">
                                        <p:cTn id="22" dur="250" fill="hold"/>
                                        <p:tgtEl>
                                          <p:spTgt spid="68"/>
                                        </p:tgtEl>
                                        <p:attrNameLst>
                                          <p:attrName>ppt_x</p:attrName>
                                        </p:attrNameLst>
                                      </p:cBhvr>
                                      <p:tavLst>
                                        <p:tav tm="0">
                                          <p:val>
                                            <p:strVal val="#ppt_x"/>
                                          </p:val>
                                        </p:tav>
                                        <p:tav tm="100000">
                                          <p:val>
                                            <p:strVal val="#ppt_x"/>
                                          </p:val>
                                        </p:tav>
                                      </p:tavLst>
                                    </p:anim>
                                    <p:anim calcmode="lin" valueType="num">
                                      <p:cBhvr additive="base">
                                        <p:cTn id="23" dur="250" fill="hold"/>
                                        <p:tgtEl>
                                          <p:spTgt spid="68"/>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250" fill="hold"/>
                                        <p:tgtEl>
                                          <p:spTgt spid="70"/>
                                        </p:tgtEl>
                                        <p:attrNameLst>
                                          <p:attrName>ppt_x</p:attrName>
                                        </p:attrNameLst>
                                      </p:cBhvr>
                                      <p:tavLst>
                                        <p:tav tm="0">
                                          <p:val>
                                            <p:strVal val="#ppt_x"/>
                                          </p:val>
                                        </p:tav>
                                        <p:tav tm="100000">
                                          <p:val>
                                            <p:strVal val="#ppt_x"/>
                                          </p:val>
                                        </p:tav>
                                      </p:tavLst>
                                    </p:anim>
                                    <p:anim calcmode="lin" valueType="num">
                                      <p:cBhvr additive="base">
                                        <p:cTn id="28" dur="250" fill="hold"/>
                                        <p:tgtEl>
                                          <p:spTgt spid="7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250" fill="hold"/>
                                        <p:tgtEl>
                                          <p:spTgt spid="59"/>
                                        </p:tgtEl>
                                        <p:attrNameLst>
                                          <p:attrName>ppt_x</p:attrName>
                                        </p:attrNameLst>
                                      </p:cBhvr>
                                      <p:tavLst>
                                        <p:tav tm="0">
                                          <p:val>
                                            <p:strVal val="#ppt_x"/>
                                          </p:val>
                                        </p:tav>
                                        <p:tav tm="100000">
                                          <p:val>
                                            <p:strVal val="#ppt_x"/>
                                          </p:val>
                                        </p:tav>
                                      </p:tavLst>
                                    </p:anim>
                                    <p:anim calcmode="lin" valueType="num">
                                      <p:cBhvr additive="base">
                                        <p:cTn id="33" dur="250" fill="hold"/>
                                        <p:tgtEl>
                                          <p:spTgt spid="59"/>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250" fill="hold"/>
                                        <p:tgtEl>
                                          <p:spTgt spid="7"/>
                                        </p:tgtEl>
                                        <p:attrNameLst>
                                          <p:attrName>ppt_x</p:attrName>
                                        </p:attrNameLst>
                                      </p:cBhvr>
                                      <p:tavLst>
                                        <p:tav tm="0">
                                          <p:val>
                                            <p:strVal val="#ppt_x"/>
                                          </p:val>
                                        </p:tav>
                                        <p:tav tm="100000">
                                          <p:val>
                                            <p:strVal val="#ppt_x"/>
                                          </p:val>
                                        </p:tav>
                                      </p:tavLst>
                                    </p:anim>
                                    <p:anim calcmode="lin" valueType="num">
                                      <p:cBhvr additive="base">
                                        <p:cTn id="38" dur="25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250" fill="hold"/>
                                        <p:tgtEl>
                                          <p:spTgt spid="17"/>
                                        </p:tgtEl>
                                        <p:attrNameLst>
                                          <p:attrName>ppt_x</p:attrName>
                                        </p:attrNameLst>
                                      </p:cBhvr>
                                      <p:tavLst>
                                        <p:tav tm="0">
                                          <p:val>
                                            <p:strVal val="#ppt_x"/>
                                          </p:val>
                                        </p:tav>
                                        <p:tav tm="100000">
                                          <p:val>
                                            <p:strVal val="#ppt_x"/>
                                          </p:val>
                                        </p:tav>
                                      </p:tavLst>
                                    </p:anim>
                                    <p:anim calcmode="lin" valueType="num">
                                      <p:cBhvr additive="base">
                                        <p:cTn id="43" dur="25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250" fill="hold"/>
                                        <p:tgtEl>
                                          <p:spTgt spid="43"/>
                                        </p:tgtEl>
                                        <p:attrNameLst>
                                          <p:attrName>ppt_x</p:attrName>
                                        </p:attrNameLst>
                                      </p:cBhvr>
                                      <p:tavLst>
                                        <p:tav tm="0">
                                          <p:val>
                                            <p:strVal val="#ppt_x"/>
                                          </p:val>
                                        </p:tav>
                                        <p:tav tm="100000">
                                          <p:val>
                                            <p:strVal val="#ppt_x"/>
                                          </p:val>
                                        </p:tav>
                                      </p:tavLst>
                                    </p:anim>
                                    <p:anim calcmode="lin" valueType="num">
                                      <p:cBhvr additive="base">
                                        <p:cTn id="48" dur="250" fill="hold"/>
                                        <p:tgtEl>
                                          <p:spTgt spid="43"/>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250" fill="hold"/>
                                        <p:tgtEl>
                                          <p:spTgt spid="3"/>
                                        </p:tgtEl>
                                        <p:attrNameLst>
                                          <p:attrName>ppt_x</p:attrName>
                                        </p:attrNameLst>
                                      </p:cBhvr>
                                      <p:tavLst>
                                        <p:tav tm="0">
                                          <p:val>
                                            <p:strVal val="#ppt_x"/>
                                          </p:val>
                                        </p:tav>
                                        <p:tav tm="100000">
                                          <p:val>
                                            <p:strVal val="#ppt_x"/>
                                          </p:val>
                                        </p:tav>
                                      </p:tavLst>
                                    </p:anim>
                                    <p:anim calcmode="lin" valueType="num">
                                      <p:cBhvr additive="base">
                                        <p:cTn id="53" dur="250" fill="hold"/>
                                        <p:tgtEl>
                                          <p:spTgt spid="3"/>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250" fill="hold"/>
                                        <p:tgtEl>
                                          <p:spTgt spid="50"/>
                                        </p:tgtEl>
                                        <p:attrNameLst>
                                          <p:attrName>ppt_x</p:attrName>
                                        </p:attrNameLst>
                                      </p:cBhvr>
                                      <p:tavLst>
                                        <p:tav tm="0">
                                          <p:val>
                                            <p:strVal val="#ppt_x"/>
                                          </p:val>
                                        </p:tav>
                                        <p:tav tm="100000">
                                          <p:val>
                                            <p:strVal val="#ppt_x"/>
                                          </p:val>
                                        </p:tav>
                                      </p:tavLst>
                                    </p:anim>
                                    <p:anim calcmode="lin" valueType="num">
                                      <p:cBhvr additive="base">
                                        <p:cTn id="58" dur="250" fill="hold"/>
                                        <p:tgtEl>
                                          <p:spTgt spid="50"/>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250" fill="hold"/>
                                        <p:tgtEl>
                                          <p:spTgt spid="46"/>
                                        </p:tgtEl>
                                        <p:attrNameLst>
                                          <p:attrName>ppt_x</p:attrName>
                                        </p:attrNameLst>
                                      </p:cBhvr>
                                      <p:tavLst>
                                        <p:tav tm="0">
                                          <p:val>
                                            <p:strVal val="#ppt_x"/>
                                          </p:val>
                                        </p:tav>
                                        <p:tav tm="100000">
                                          <p:val>
                                            <p:strVal val="#ppt_x"/>
                                          </p:val>
                                        </p:tav>
                                      </p:tavLst>
                                    </p:anim>
                                    <p:anim calcmode="lin" valueType="num">
                                      <p:cBhvr additive="base">
                                        <p:cTn id="63" dur="250" fill="hold"/>
                                        <p:tgtEl>
                                          <p:spTgt spid="46"/>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250" fill="hold"/>
                                        <p:tgtEl>
                                          <p:spTgt spid="8"/>
                                        </p:tgtEl>
                                        <p:attrNameLst>
                                          <p:attrName>ppt_x</p:attrName>
                                        </p:attrNameLst>
                                      </p:cBhvr>
                                      <p:tavLst>
                                        <p:tav tm="0">
                                          <p:val>
                                            <p:strVal val="#ppt_x"/>
                                          </p:val>
                                        </p:tav>
                                        <p:tav tm="100000">
                                          <p:val>
                                            <p:strVal val="#ppt_x"/>
                                          </p:val>
                                        </p:tav>
                                      </p:tavLst>
                                    </p:anim>
                                    <p:anim calcmode="lin" valueType="num">
                                      <p:cBhvr additive="base">
                                        <p:cTn id="68" dur="250" fill="hold"/>
                                        <p:tgtEl>
                                          <p:spTgt spid="8"/>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250" fill="hold"/>
                                        <p:tgtEl>
                                          <p:spTgt spid="10"/>
                                        </p:tgtEl>
                                        <p:attrNameLst>
                                          <p:attrName>ppt_x</p:attrName>
                                        </p:attrNameLst>
                                      </p:cBhvr>
                                      <p:tavLst>
                                        <p:tav tm="0">
                                          <p:val>
                                            <p:strVal val="#ppt_x"/>
                                          </p:val>
                                        </p:tav>
                                        <p:tav tm="100000">
                                          <p:val>
                                            <p:strVal val="#ppt_x"/>
                                          </p:val>
                                        </p:tav>
                                      </p:tavLst>
                                    </p:anim>
                                    <p:anim calcmode="lin" valueType="num">
                                      <p:cBhvr additive="base">
                                        <p:cTn id="73" dur="250" fill="hold"/>
                                        <p:tgtEl>
                                          <p:spTgt spid="10"/>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250" fill="hold"/>
                                        <p:tgtEl>
                                          <p:spTgt spid="42"/>
                                        </p:tgtEl>
                                        <p:attrNameLst>
                                          <p:attrName>ppt_x</p:attrName>
                                        </p:attrNameLst>
                                      </p:cBhvr>
                                      <p:tavLst>
                                        <p:tav tm="0">
                                          <p:val>
                                            <p:strVal val="#ppt_x"/>
                                          </p:val>
                                        </p:tav>
                                        <p:tav tm="100000">
                                          <p:val>
                                            <p:strVal val="#ppt_x"/>
                                          </p:val>
                                        </p:tav>
                                      </p:tavLst>
                                    </p:anim>
                                    <p:anim calcmode="lin" valueType="num">
                                      <p:cBhvr additive="base">
                                        <p:cTn id="78" dur="250" fill="hold"/>
                                        <p:tgtEl>
                                          <p:spTgt spid="42"/>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 calcmode="lin" valueType="num">
                                      <p:cBhvr additive="base">
                                        <p:cTn id="82" dur="250" fill="hold"/>
                                        <p:tgtEl>
                                          <p:spTgt spid="49"/>
                                        </p:tgtEl>
                                        <p:attrNameLst>
                                          <p:attrName>ppt_x</p:attrName>
                                        </p:attrNameLst>
                                      </p:cBhvr>
                                      <p:tavLst>
                                        <p:tav tm="0">
                                          <p:val>
                                            <p:strVal val="#ppt_x"/>
                                          </p:val>
                                        </p:tav>
                                        <p:tav tm="100000">
                                          <p:val>
                                            <p:strVal val="#ppt_x"/>
                                          </p:val>
                                        </p:tav>
                                      </p:tavLst>
                                    </p:anim>
                                    <p:anim calcmode="lin" valueType="num">
                                      <p:cBhvr additive="base">
                                        <p:cTn id="83" dur="250" fill="hold"/>
                                        <p:tgtEl>
                                          <p:spTgt spid="49"/>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250" fill="hold"/>
                                        <p:tgtEl>
                                          <p:spTgt spid="51"/>
                                        </p:tgtEl>
                                        <p:attrNameLst>
                                          <p:attrName>ppt_x</p:attrName>
                                        </p:attrNameLst>
                                      </p:cBhvr>
                                      <p:tavLst>
                                        <p:tav tm="0">
                                          <p:val>
                                            <p:strVal val="#ppt_x"/>
                                          </p:val>
                                        </p:tav>
                                        <p:tav tm="100000">
                                          <p:val>
                                            <p:strVal val="#ppt_x"/>
                                          </p:val>
                                        </p:tav>
                                      </p:tavLst>
                                    </p:anim>
                                    <p:anim calcmode="lin" valueType="num">
                                      <p:cBhvr additive="base">
                                        <p:cTn id="88" dur="250" fill="hold"/>
                                        <p:tgtEl>
                                          <p:spTgt spid="51"/>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48"/>
                                        </p:tgtEl>
                                        <p:attrNameLst>
                                          <p:attrName>style.visibility</p:attrName>
                                        </p:attrNameLst>
                                      </p:cBhvr>
                                      <p:to>
                                        <p:strVal val="visible"/>
                                      </p:to>
                                    </p:set>
                                    <p:anim calcmode="lin" valueType="num">
                                      <p:cBhvr additive="base">
                                        <p:cTn id="92" dur="250" fill="hold"/>
                                        <p:tgtEl>
                                          <p:spTgt spid="48"/>
                                        </p:tgtEl>
                                        <p:attrNameLst>
                                          <p:attrName>ppt_x</p:attrName>
                                        </p:attrNameLst>
                                      </p:cBhvr>
                                      <p:tavLst>
                                        <p:tav tm="0">
                                          <p:val>
                                            <p:strVal val="#ppt_x"/>
                                          </p:val>
                                        </p:tav>
                                        <p:tav tm="100000">
                                          <p:val>
                                            <p:strVal val="#ppt_x"/>
                                          </p:val>
                                        </p:tav>
                                      </p:tavLst>
                                    </p:anim>
                                    <p:anim calcmode="lin" valueType="num">
                                      <p:cBhvr additive="base">
                                        <p:cTn id="93" dur="250" fill="hold"/>
                                        <p:tgtEl>
                                          <p:spTgt spid="48"/>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additive="base">
                                        <p:cTn id="97" dur="250" fill="hold"/>
                                        <p:tgtEl>
                                          <p:spTgt spid="9"/>
                                        </p:tgtEl>
                                        <p:attrNameLst>
                                          <p:attrName>ppt_x</p:attrName>
                                        </p:attrNameLst>
                                      </p:cBhvr>
                                      <p:tavLst>
                                        <p:tav tm="0">
                                          <p:val>
                                            <p:strVal val="#ppt_x"/>
                                          </p:val>
                                        </p:tav>
                                        <p:tav tm="100000">
                                          <p:val>
                                            <p:strVal val="#ppt_x"/>
                                          </p:val>
                                        </p:tav>
                                      </p:tavLst>
                                    </p:anim>
                                    <p:anim calcmode="lin" valueType="num">
                                      <p:cBhvr additive="base">
                                        <p:cTn id="98" dur="250" fill="hold"/>
                                        <p:tgtEl>
                                          <p:spTgt spid="9"/>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16"/>
                                        </p:tgtEl>
                                        <p:attrNameLst>
                                          <p:attrName>style.visibility</p:attrName>
                                        </p:attrNameLst>
                                      </p:cBhvr>
                                      <p:to>
                                        <p:strVal val="visible"/>
                                      </p:to>
                                    </p:set>
                                    <p:anim calcmode="lin" valueType="num">
                                      <p:cBhvr additive="base">
                                        <p:cTn id="102" dur="250" fill="hold"/>
                                        <p:tgtEl>
                                          <p:spTgt spid="16"/>
                                        </p:tgtEl>
                                        <p:attrNameLst>
                                          <p:attrName>ppt_x</p:attrName>
                                        </p:attrNameLst>
                                      </p:cBhvr>
                                      <p:tavLst>
                                        <p:tav tm="0">
                                          <p:val>
                                            <p:strVal val="#ppt_x"/>
                                          </p:val>
                                        </p:tav>
                                        <p:tav tm="100000">
                                          <p:val>
                                            <p:strVal val="#ppt_x"/>
                                          </p:val>
                                        </p:tav>
                                      </p:tavLst>
                                    </p:anim>
                                    <p:anim calcmode="lin" valueType="num">
                                      <p:cBhvr additive="base">
                                        <p:cTn id="103" dur="250" fill="hold"/>
                                        <p:tgtEl>
                                          <p:spTgt spid="16"/>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250" fill="hold"/>
                                        <p:tgtEl>
                                          <p:spTgt spid="44"/>
                                        </p:tgtEl>
                                        <p:attrNameLst>
                                          <p:attrName>ppt_x</p:attrName>
                                        </p:attrNameLst>
                                      </p:cBhvr>
                                      <p:tavLst>
                                        <p:tav tm="0">
                                          <p:val>
                                            <p:strVal val="#ppt_x"/>
                                          </p:val>
                                        </p:tav>
                                        <p:tav tm="100000">
                                          <p:val>
                                            <p:strVal val="#ppt_x"/>
                                          </p:val>
                                        </p:tav>
                                      </p:tavLst>
                                    </p:anim>
                                    <p:anim calcmode="lin" valueType="num">
                                      <p:cBhvr additive="base">
                                        <p:cTn id="108" dur="250" fill="hold"/>
                                        <p:tgtEl>
                                          <p:spTgt spid="44"/>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53"/>
                                        </p:tgtEl>
                                        <p:attrNameLst>
                                          <p:attrName>style.visibility</p:attrName>
                                        </p:attrNameLst>
                                      </p:cBhvr>
                                      <p:to>
                                        <p:strVal val="visible"/>
                                      </p:to>
                                    </p:set>
                                    <p:anim calcmode="lin" valueType="num">
                                      <p:cBhvr additive="base">
                                        <p:cTn id="112" dur="250" fill="hold"/>
                                        <p:tgtEl>
                                          <p:spTgt spid="53"/>
                                        </p:tgtEl>
                                        <p:attrNameLst>
                                          <p:attrName>ppt_x</p:attrName>
                                        </p:attrNameLst>
                                      </p:cBhvr>
                                      <p:tavLst>
                                        <p:tav tm="0">
                                          <p:val>
                                            <p:strVal val="#ppt_x"/>
                                          </p:val>
                                        </p:tav>
                                        <p:tav tm="100000">
                                          <p:val>
                                            <p:strVal val="#ppt_x"/>
                                          </p:val>
                                        </p:tav>
                                      </p:tavLst>
                                    </p:anim>
                                    <p:anim calcmode="lin" valueType="num">
                                      <p:cBhvr additive="base">
                                        <p:cTn id="113" dur="250" fill="hold"/>
                                        <p:tgtEl>
                                          <p:spTgt spid="53"/>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250" fill="hold"/>
                                        <p:tgtEl>
                                          <p:spTgt spid="54"/>
                                        </p:tgtEl>
                                        <p:attrNameLst>
                                          <p:attrName>ppt_x</p:attrName>
                                        </p:attrNameLst>
                                      </p:cBhvr>
                                      <p:tavLst>
                                        <p:tav tm="0">
                                          <p:val>
                                            <p:strVal val="#ppt_x"/>
                                          </p:val>
                                        </p:tav>
                                        <p:tav tm="100000">
                                          <p:val>
                                            <p:strVal val="#ppt_x"/>
                                          </p:val>
                                        </p:tav>
                                      </p:tavLst>
                                    </p:anim>
                                    <p:anim calcmode="lin" valueType="num">
                                      <p:cBhvr additive="base">
                                        <p:cTn id="118" dur="250" fill="hold"/>
                                        <p:tgtEl>
                                          <p:spTgt spid="54"/>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52"/>
                                        </p:tgtEl>
                                        <p:attrNameLst>
                                          <p:attrName>style.visibility</p:attrName>
                                        </p:attrNameLst>
                                      </p:cBhvr>
                                      <p:to>
                                        <p:strVal val="visible"/>
                                      </p:to>
                                    </p:set>
                                    <p:anim calcmode="lin" valueType="num">
                                      <p:cBhvr additive="base">
                                        <p:cTn id="122" dur="250" fill="hold"/>
                                        <p:tgtEl>
                                          <p:spTgt spid="52"/>
                                        </p:tgtEl>
                                        <p:attrNameLst>
                                          <p:attrName>ppt_x</p:attrName>
                                        </p:attrNameLst>
                                      </p:cBhvr>
                                      <p:tavLst>
                                        <p:tav tm="0">
                                          <p:val>
                                            <p:strVal val="#ppt_x"/>
                                          </p:val>
                                        </p:tav>
                                        <p:tav tm="100000">
                                          <p:val>
                                            <p:strVal val="#ppt_x"/>
                                          </p:val>
                                        </p:tav>
                                      </p:tavLst>
                                    </p:anim>
                                    <p:anim calcmode="lin" valueType="num">
                                      <p:cBhvr additive="base">
                                        <p:cTn id="123" dur="250" fill="hold"/>
                                        <p:tgtEl>
                                          <p:spTgt spid="52"/>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6"/>
                                        </p:tgtEl>
                                        <p:attrNameLst>
                                          <p:attrName>style.visibility</p:attrName>
                                        </p:attrNameLst>
                                      </p:cBhvr>
                                      <p:to>
                                        <p:strVal val="visible"/>
                                      </p:to>
                                    </p:set>
                                    <p:anim calcmode="lin" valueType="num">
                                      <p:cBhvr additive="base">
                                        <p:cTn id="127" dur="250" fill="hold"/>
                                        <p:tgtEl>
                                          <p:spTgt spid="6"/>
                                        </p:tgtEl>
                                        <p:attrNameLst>
                                          <p:attrName>ppt_x</p:attrName>
                                        </p:attrNameLst>
                                      </p:cBhvr>
                                      <p:tavLst>
                                        <p:tav tm="0">
                                          <p:val>
                                            <p:strVal val="#ppt_x"/>
                                          </p:val>
                                        </p:tav>
                                        <p:tav tm="100000">
                                          <p:val>
                                            <p:strVal val="#ppt_x"/>
                                          </p:val>
                                        </p:tav>
                                      </p:tavLst>
                                    </p:anim>
                                    <p:anim calcmode="lin" valueType="num">
                                      <p:cBhvr additive="base">
                                        <p:cTn id="128" dur="250" fill="hold"/>
                                        <p:tgtEl>
                                          <p:spTgt spid="6"/>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nodeType="afterEffect">
                                  <p:stCondLst>
                                    <p:cond delay="0"/>
                                  </p:stCondLst>
                                  <p:childTnLst>
                                    <p:set>
                                      <p:cBhvr>
                                        <p:cTn id="131" dur="1" fill="hold">
                                          <p:stCondLst>
                                            <p:cond delay="0"/>
                                          </p:stCondLst>
                                        </p:cTn>
                                        <p:tgtEl>
                                          <p:spTgt spid="23"/>
                                        </p:tgtEl>
                                        <p:attrNameLst>
                                          <p:attrName>style.visibility</p:attrName>
                                        </p:attrNameLst>
                                      </p:cBhvr>
                                      <p:to>
                                        <p:strVal val="visible"/>
                                      </p:to>
                                    </p:set>
                                    <p:anim calcmode="lin" valueType="num">
                                      <p:cBhvr additive="base">
                                        <p:cTn id="132" dur="250" fill="hold"/>
                                        <p:tgtEl>
                                          <p:spTgt spid="23"/>
                                        </p:tgtEl>
                                        <p:attrNameLst>
                                          <p:attrName>ppt_x</p:attrName>
                                        </p:attrNameLst>
                                      </p:cBhvr>
                                      <p:tavLst>
                                        <p:tav tm="0">
                                          <p:val>
                                            <p:strVal val="#ppt_x"/>
                                          </p:val>
                                        </p:tav>
                                        <p:tav tm="100000">
                                          <p:val>
                                            <p:strVal val="#ppt_x"/>
                                          </p:val>
                                        </p:tav>
                                      </p:tavLst>
                                    </p:anim>
                                    <p:anim calcmode="lin" valueType="num">
                                      <p:cBhvr additive="base">
                                        <p:cTn id="133" dur="250" fill="hold"/>
                                        <p:tgtEl>
                                          <p:spTgt spid="23"/>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45"/>
                                        </p:tgtEl>
                                        <p:attrNameLst>
                                          <p:attrName>style.visibility</p:attrName>
                                        </p:attrNameLst>
                                      </p:cBhvr>
                                      <p:to>
                                        <p:strVal val="visible"/>
                                      </p:to>
                                    </p:set>
                                    <p:anim calcmode="lin" valueType="num">
                                      <p:cBhvr additive="base">
                                        <p:cTn id="137" dur="250" fill="hold"/>
                                        <p:tgtEl>
                                          <p:spTgt spid="45"/>
                                        </p:tgtEl>
                                        <p:attrNameLst>
                                          <p:attrName>ppt_x</p:attrName>
                                        </p:attrNameLst>
                                      </p:cBhvr>
                                      <p:tavLst>
                                        <p:tav tm="0">
                                          <p:val>
                                            <p:strVal val="#ppt_x"/>
                                          </p:val>
                                        </p:tav>
                                        <p:tav tm="100000">
                                          <p:val>
                                            <p:strVal val="#ppt_x"/>
                                          </p:val>
                                        </p:tav>
                                      </p:tavLst>
                                    </p:anim>
                                    <p:anim calcmode="lin" valueType="num">
                                      <p:cBhvr additive="base">
                                        <p:cTn id="138" dur="250" fill="hold"/>
                                        <p:tgtEl>
                                          <p:spTgt spid="45"/>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grpId="0" nodeType="afterEffect">
                                  <p:stCondLst>
                                    <p:cond delay="0"/>
                                  </p:stCondLst>
                                  <p:childTnLst>
                                    <p:set>
                                      <p:cBhvr>
                                        <p:cTn id="141" dur="1" fill="hold">
                                          <p:stCondLst>
                                            <p:cond delay="0"/>
                                          </p:stCondLst>
                                        </p:cTn>
                                        <p:tgtEl>
                                          <p:spTgt spid="57"/>
                                        </p:tgtEl>
                                        <p:attrNameLst>
                                          <p:attrName>style.visibility</p:attrName>
                                        </p:attrNameLst>
                                      </p:cBhvr>
                                      <p:to>
                                        <p:strVal val="visible"/>
                                      </p:to>
                                    </p:set>
                                    <p:anim calcmode="lin" valueType="num">
                                      <p:cBhvr additive="base">
                                        <p:cTn id="142" dur="250" fill="hold"/>
                                        <p:tgtEl>
                                          <p:spTgt spid="57"/>
                                        </p:tgtEl>
                                        <p:attrNameLst>
                                          <p:attrName>ppt_x</p:attrName>
                                        </p:attrNameLst>
                                      </p:cBhvr>
                                      <p:tavLst>
                                        <p:tav tm="0">
                                          <p:val>
                                            <p:strVal val="#ppt_x"/>
                                          </p:val>
                                        </p:tav>
                                        <p:tav tm="100000">
                                          <p:val>
                                            <p:strVal val="#ppt_x"/>
                                          </p:val>
                                        </p:tav>
                                      </p:tavLst>
                                    </p:anim>
                                    <p:anim calcmode="lin" valueType="num">
                                      <p:cBhvr additive="base">
                                        <p:cTn id="143" dur="250" fill="hold"/>
                                        <p:tgtEl>
                                          <p:spTgt spid="57"/>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grpId="0" nodeType="afterEffect">
                                  <p:stCondLst>
                                    <p:cond delay="0"/>
                                  </p:stCondLst>
                                  <p:childTnLst>
                                    <p:set>
                                      <p:cBhvr>
                                        <p:cTn id="146" dur="1" fill="hold">
                                          <p:stCondLst>
                                            <p:cond delay="0"/>
                                          </p:stCondLst>
                                        </p:cTn>
                                        <p:tgtEl>
                                          <p:spTgt spid="58"/>
                                        </p:tgtEl>
                                        <p:attrNameLst>
                                          <p:attrName>style.visibility</p:attrName>
                                        </p:attrNameLst>
                                      </p:cBhvr>
                                      <p:to>
                                        <p:strVal val="visible"/>
                                      </p:to>
                                    </p:set>
                                    <p:anim calcmode="lin" valueType="num">
                                      <p:cBhvr additive="base">
                                        <p:cTn id="147" dur="250" fill="hold"/>
                                        <p:tgtEl>
                                          <p:spTgt spid="58"/>
                                        </p:tgtEl>
                                        <p:attrNameLst>
                                          <p:attrName>ppt_x</p:attrName>
                                        </p:attrNameLst>
                                      </p:cBhvr>
                                      <p:tavLst>
                                        <p:tav tm="0">
                                          <p:val>
                                            <p:strVal val="#ppt_x"/>
                                          </p:val>
                                        </p:tav>
                                        <p:tav tm="100000">
                                          <p:val>
                                            <p:strVal val="#ppt_x"/>
                                          </p:val>
                                        </p:tav>
                                      </p:tavLst>
                                    </p:anim>
                                    <p:anim calcmode="lin" valueType="num">
                                      <p:cBhvr additive="base">
                                        <p:cTn id="148" dur="250" fill="hold"/>
                                        <p:tgtEl>
                                          <p:spTgt spid="58"/>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grpId="0" nodeType="afterEffect">
                                  <p:stCondLst>
                                    <p:cond delay="0"/>
                                  </p:stCondLst>
                                  <p:childTnLst>
                                    <p:set>
                                      <p:cBhvr>
                                        <p:cTn id="151" dur="1" fill="hold">
                                          <p:stCondLst>
                                            <p:cond delay="0"/>
                                          </p:stCondLst>
                                        </p:cTn>
                                        <p:tgtEl>
                                          <p:spTgt spid="60"/>
                                        </p:tgtEl>
                                        <p:attrNameLst>
                                          <p:attrName>style.visibility</p:attrName>
                                        </p:attrNameLst>
                                      </p:cBhvr>
                                      <p:to>
                                        <p:strVal val="visible"/>
                                      </p:to>
                                    </p:set>
                                    <p:anim calcmode="lin" valueType="num">
                                      <p:cBhvr additive="base">
                                        <p:cTn id="152" dur="250" fill="hold"/>
                                        <p:tgtEl>
                                          <p:spTgt spid="60"/>
                                        </p:tgtEl>
                                        <p:attrNameLst>
                                          <p:attrName>ppt_x</p:attrName>
                                        </p:attrNameLst>
                                      </p:cBhvr>
                                      <p:tavLst>
                                        <p:tav tm="0">
                                          <p:val>
                                            <p:strVal val="#ppt_x"/>
                                          </p:val>
                                        </p:tav>
                                        <p:tav tm="100000">
                                          <p:val>
                                            <p:strVal val="#ppt_x"/>
                                          </p:val>
                                        </p:tav>
                                      </p:tavLst>
                                    </p:anim>
                                    <p:anim calcmode="lin" valueType="num">
                                      <p:cBhvr additive="base">
                                        <p:cTn id="153" dur="25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6" grpId="0" animBg="1"/>
      <p:bldP spid="42" grpId="0"/>
      <p:bldP spid="43" grpId="0"/>
      <p:bldP spid="44" grpId="0"/>
      <p:bldP spid="45" grpId="0"/>
      <p:bldP spid="48" grpId="0"/>
      <p:bldP spid="49" grpId="0" animBg="1"/>
      <p:bldP spid="46" grpId="0"/>
      <p:bldP spid="3" grpId="0" animBg="1"/>
      <p:bldP spid="50" grpId="0"/>
      <p:bldP spid="51" grpId="0"/>
      <p:bldP spid="52" grpId="0"/>
      <p:bldP spid="53" grpId="0" animBg="1"/>
      <p:bldP spid="54" grpId="0"/>
      <p:bldP spid="57" grpId="0" animBg="1"/>
      <p:bldP spid="58" grpId="0"/>
      <p:bldP spid="65" grpId="0" animBg="1"/>
      <p:bldP spid="67" grpId="0"/>
      <p:bldP spid="68" grpId="0" animBg="1"/>
      <p:bldP spid="70"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48" name="Group 47"/>
          <p:cNvGrpSpPr/>
          <p:nvPr/>
        </p:nvGrpSpPr>
        <p:grpSpPr>
          <a:xfrm>
            <a:off x="466840" y="1047750"/>
            <a:ext cx="1368188" cy="1227138"/>
            <a:chOff x="523875" y="1042988"/>
            <a:chExt cx="1539875" cy="1381125"/>
          </a:xfrm>
          <a:solidFill>
            <a:srgbClr val="45C1A4"/>
          </a:solidFill>
        </p:grpSpPr>
        <p:sp>
          <p:nvSpPr>
            <p:cNvPr id="49" name="Freeform 48"/>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9"/>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1"/>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2"/>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4"/>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7"/>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Freeform 88"/>
          <p:cNvSpPr>
            <a:spLocks/>
          </p:cNvSpPr>
          <p:nvPr/>
        </p:nvSpPr>
        <p:spPr bwMode="auto">
          <a:xfrm>
            <a:off x="1269878" y="2335213"/>
            <a:ext cx="957263" cy="1293813"/>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 Box 10"/>
          <p:cNvSpPr txBox="1">
            <a:spLocks noChangeArrowheads="1"/>
          </p:cNvSpPr>
          <p:nvPr/>
        </p:nvSpPr>
        <p:spPr bwMode="auto">
          <a:xfrm>
            <a:off x="769086" y="1843652"/>
            <a:ext cx="840689" cy="230832"/>
          </a:xfrm>
          <a:prstGeom prst="rect">
            <a:avLst/>
          </a:prstGeom>
          <a:noFill/>
          <a:ln w="9525">
            <a:noFill/>
            <a:miter lim="800000"/>
            <a:headEnd/>
            <a:tailEnd/>
          </a:ln>
        </p:spPr>
        <p:txBody>
          <a:bodyPr wrap="square" lIns="45720" tIns="22860" rIns="45720" bIns="22860">
            <a:spAutoFit/>
          </a:bodyPr>
          <a:lstStyle/>
          <a:p>
            <a:pPr algn="ctr" defTabSz="1088232"/>
            <a:r>
              <a:rPr lang="zh-CN" alt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rPr>
              <a:t>项目</a:t>
            </a:r>
            <a:r>
              <a:rPr 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rPr>
              <a:t> I</a:t>
            </a:r>
            <a:endParaRPr lang="en-US" sz="100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91" name="Text Box 10"/>
          <p:cNvSpPr txBox="1">
            <a:spLocks noChangeArrowheads="1"/>
          </p:cNvSpPr>
          <p:nvPr/>
        </p:nvSpPr>
        <p:spPr bwMode="auto">
          <a:xfrm>
            <a:off x="1414125" y="3086785"/>
            <a:ext cx="660616" cy="323165"/>
          </a:xfrm>
          <a:prstGeom prst="rect">
            <a:avLst/>
          </a:prstGeom>
          <a:noFill/>
          <a:ln w="9525">
            <a:noFill/>
            <a:miter lim="800000"/>
            <a:headEnd/>
            <a:tailEnd/>
          </a:ln>
        </p:spPr>
        <p:txBody>
          <a:bodyPr wrap="square" lIns="45720" tIns="22860" rIns="45720" bIns="22860">
            <a:spAutoFit/>
          </a:bodyPr>
          <a:lstStyle/>
          <a:p>
            <a:pPr algn="ctr" defTabSz="1088232"/>
            <a:r>
              <a:rPr lang="en-US" dirty="0" smtClean="0">
                <a:solidFill>
                  <a:schemeClr val="bg1"/>
                </a:solidFill>
                <a:latin typeface="微软雅黑" panose="020B0503020204020204" pitchFamily="34" charset="-122"/>
                <a:ea typeface="微软雅黑" panose="020B0503020204020204" pitchFamily="34" charset="-122"/>
                <a:cs typeface="Open Sans Light" pitchFamily="34" charset="0"/>
              </a:rPr>
              <a:t>90%</a:t>
            </a:r>
            <a:endParaRPr 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92" name="Text Box 10"/>
          <p:cNvSpPr txBox="1">
            <a:spLocks noChangeArrowheads="1"/>
          </p:cNvSpPr>
          <p:nvPr/>
        </p:nvSpPr>
        <p:spPr bwMode="auto">
          <a:xfrm>
            <a:off x="457200" y="3643521"/>
            <a:ext cx="1686040"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a:solidFill>
                  <a:srgbClr val="4BACC6"/>
                </a:solidFill>
                <a:latin typeface="微软雅黑" panose="020B0503020204020204" pitchFamily="34" charset="-122"/>
                <a:ea typeface="微软雅黑" panose="020B0503020204020204" pitchFamily="34" charset="-122"/>
                <a:cs typeface="Open Sans" pitchFamily="34" charset="0"/>
              </a:rPr>
              <a:t>标题</a:t>
            </a:r>
            <a:endParaRPr lang="en-US" altLang="zh-CN" sz="1200" b="1" dirty="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cxnSp>
        <p:nvCxnSpPr>
          <p:cNvPr id="94" name="Straight Connector 93"/>
          <p:cNvCxnSpPr/>
          <p:nvPr/>
        </p:nvCxnSpPr>
        <p:spPr>
          <a:xfrm>
            <a:off x="2438400" y="971550"/>
            <a:ext cx="0" cy="3733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2676640" y="1047750"/>
            <a:ext cx="1368188" cy="1227138"/>
            <a:chOff x="523875" y="1042988"/>
            <a:chExt cx="1539875" cy="1381125"/>
          </a:xfrm>
          <a:solidFill>
            <a:srgbClr val="45C1A4"/>
          </a:solidFill>
        </p:grpSpPr>
        <p:sp>
          <p:nvSpPr>
            <p:cNvPr id="97" name="Freeform 96"/>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8"/>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0"/>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2"/>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3"/>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5"/>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3"/>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5"/>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6"/>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7"/>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8"/>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9"/>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30"/>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1"/>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2"/>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3"/>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4"/>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5"/>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7" name="Freeform 136"/>
          <p:cNvSpPr>
            <a:spLocks/>
          </p:cNvSpPr>
          <p:nvPr/>
        </p:nvSpPr>
        <p:spPr bwMode="auto">
          <a:xfrm>
            <a:off x="3548226" y="2335213"/>
            <a:ext cx="795174" cy="1074737"/>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Text Box 10"/>
          <p:cNvSpPr txBox="1">
            <a:spLocks noChangeArrowheads="1"/>
          </p:cNvSpPr>
          <p:nvPr/>
        </p:nvSpPr>
        <p:spPr bwMode="auto">
          <a:xfrm>
            <a:off x="2978886" y="1843652"/>
            <a:ext cx="840689" cy="230832"/>
          </a:xfrm>
          <a:prstGeom prst="rect">
            <a:avLst/>
          </a:prstGeom>
          <a:noFill/>
          <a:ln w="9525">
            <a:noFill/>
            <a:miter lim="800000"/>
            <a:headEnd/>
            <a:tailEnd/>
          </a:ln>
        </p:spPr>
        <p:txBody>
          <a:bodyPr wrap="square" lIns="45720" tIns="22860" rIns="45720" bIns="22860">
            <a:spAutoFit/>
          </a:bodyPr>
          <a:lstStyle/>
          <a:p>
            <a:pPr algn="ctr" defTabSz="1088232"/>
            <a:r>
              <a:rPr lang="zh-CN" alt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rPr>
              <a:t>项目</a:t>
            </a:r>
            <a:r>
              <a:rPr 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rPr>
              <a:t> II</a:t>
            </a:r>
            <a:endParaRPr lang="en-US" sz="100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39" name="Text Box 10"/>
          <p:cNvSpPr txBox="1">
            <a:spLocks noChangeArrowheads="1"/>
          </p:cNvSpPr>
          <p:nvPr/>
        </p:nvSpPr>
        <p:spPr bwMode="auto">
          <a:xfrm>
            <a:off x="3615505" y="2925202"/>
            <a:ext cx="660616" cy="323165"/>
          </a:xfrm>
          <a:prstGeom prst="rect">
            <a:avLst/>
          </a:prstGeom>
          <a:noFill/>
          <a:ln w="9525">
            <a:noFill/>
            <a:miter lim="800000"/>
            <a:headEnd/>
            <a:tailEnd/>
          </a:ln>
        </p:spPr>
        <p:txBody>
          <a:bodyPr wrap="square" lIns="45720" tIns="22860" rIns="45720" bIns="22860">
            <a:spAutoFit/>
          </a:bodyPr>
          <a:lstStyle/>
          <a:p>
            <a:pPr algn="ctr" defTabSz="1088232"/>
            <a:r>
              <a:rPr lang="en-US" dirty="0" smtClean="0">
                <a:solidFill>
                  <a:schemeClr val="bg1"/>
                </a:solidFill>
                <a:latin typeface="微软雅黑" panose="020B0503020204020204" pitchFamily="34" charset="-122"/>
                <a:ea typeface="微软雅黑" panose="020B0503020204020204" pitchFamily="34" charset="-122"/>
                <a:cs typeface="Open Sans Light" pitchFamily="34" charset="0"/>
              </a:rPr>
              <a:t>60%</a:t>
            </a:r>
            <a:endParaRPr 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40" name="Text Box 10"/>
          <p:cNvSpPr txBox="1">
            <a:spLocks noChangeArrowheads="1"/>
          </p:cNvSpPr>
          <p:nvPr/>
        </p:nvSpPr>
        <p:spPr bwMode="auto">
          <a:xfrm>
            <a:off x="2667000" y="3643521"/>
            <a:ext cx="1686040"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a:solidFill>
                  <a:srgbClr val="4BACC6"/>
                </a:solidFill>
                <a:latin typeface="微软雅黑" panose="020B0503020204020204" pitchFamily="34" charset="-122"/>
                <a:ea typeface="微软雅黑" panose="020B0503020204020204" pitchFamily="34" charset="-122"/>
                <a:cs typeface="Open Sans" pitchFamily="34" charset="0"/>
              </a:rPr>
              <a:t>标题</a:t>
            </a:r>
            <a:endParaRPr lang="en-US" altLang="zh-CN" sz="1200" b="1" dirty="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cxnSp>
        <p:nvCxnSpPr>
          <p:cNvPr id="142" name="Straight Connector 141"/>
          <p:cNvCxnSpPr/>
          <p:nvPr/>
        </p:nvCxnSpPr>
        <p:spPr>
          <a:xfrm>
            <a:off x="4572000" y="971550"/>
            <a:ext cx="0" cy="3733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4810240" y="1047750"/>
            <a:ext cx="1368188" cy="1227138"/>
            <a:chOff x="523875" y="1042988"/>
            <a:chExt cx="1539875" cy="1381125"/>
          </a:xfrm>
          <a:solidFill>
            <a:srgbClr val="45C1A4"/>
          </a:solidFill>
        </p:grpSpPr>
        <p:sp>
          <p:nvSpPr>
            <p:cNvPr id="149" name="Freeform 148"/>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9"/>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1"/>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9"/>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2"/>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3"/>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4"/>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5"/>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6"/>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7"/>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78"/>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9"/>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80"/>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1"/>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2"/>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83"/>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84"/>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5"/>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6"/>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7"/>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5" name="Freeform 144"/>
          <p:cNvSpPr>
            <a:spLocks/>
          </p:cNvSpPr>
          <p:nvPr/>
        </p:nvSpPr>
        <p:spPr bwMode="auto">
          <a:xfrm>
            <a:off x="5861259" y="2325688"/>
            <a:ext cx="552910" cy="747299"/>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Text Box 10"/>
          <p:cNvSpPr txBox="1">
            <a:spLocks noChangeArrowheads="1"/>
          </p:cNvSpPr>
          <p:nvPr/>
        </p:nvSpPr>
        <p:spPr bwMode="auto">
          <a:xfrm>
            <a:off x="5085288" y="1843652"/>
            <a:ext cx="867887" cy="230832"/>
          </a:xfrm>
          <a:prstGeom prst="rect">
            <a:avLst/>
          </a:prstGeom>
          <a:noFill/>
          <a:ln w="9525">
            <a:noFill/>
            <a:miter lim="800000"/>
            <a:headEnd/>
            <a:tailEnd/>
          </a:ln>
        </p:spPr>
        <p:txBody>
          <a:bodyPr wrap="square" lIns="45720" tIns="22860" rIns="45720" bIns="22860">
            <a:spAutoFit/>
          </a:bodyPr>
          <a:lstStyle/>
          <a:p>
            <a:pPr algn="ctr" defTabSz="1088232"/>
            <a:r>
              <a:rPr lang="zh-CN" alt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rPr>
              <a:t>项目</a:t>
            </a:r>
            <a:r>
              <a:rPr 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rPr>
              <a:t> III</a:t>
            </a:r>
            <a:endParaRPr lang="en-US" sz="100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47" name="Text Box 10"/>
          <p:cNvSpPr txBox="1">
            <a:spLocks noChangeArrowheads="1"/>
          </p:cNvSpPr>
          <p:nvPr/>
        </p:nvSpPr>
        <p:spPr bwMode="auto">
          <a:xfrm>
            <a:off x="5807406" y="2705785"/>
            <a:ext cx="660616" cy="261610"/>
          </a:xfrm>
          <a:prstGeom prst="rect">
            <a:avLst/>
          </a:prstGeom>
          <a:noFill/>
          <a:ln w="9525">
            <a:noFill/>
            <a:miter lim="800000"/>
            <a:headEnd/>
            <a:tailEnd/>
          </a:ln>
        </p:spPr>
        <p:txBody>
          <a:bodyPr wrap="square" lIns="45720" tIns="22860" rIns="45720" bIns="22860">
            <a:spAutoFit/>
          </a:bodyPr>
          <a:lstStyle/>
          <a:p>
            <a:pPr algn="ctr" defTabSz="1088232"/>
            <a:r>
              <a:rPr lang="en-US" sz="1400" dirty="0">
                <a:solidFill>
                  <a:schemeClr val="bg1"/>
                </a:solidFill>
                <a:latin typeface="微软雅黑" panose="020B0503020204020204" pitchFamily="34" charset="-122"/>
                <a:ea typeface="微软雅黑" panose="020B0503020204020204" pitchFamily="34" charset="-122"/>
                <a:cs typeface="Open Sans Light" pitchFamily="34" charset="0"/>
              </a:rPr>
              <a:t>2</a:t>
            </a:r>
            <a:r>
              <a:rPr lang="en-US" sz="1400" dirty="0" smtClean="0">
                <a:solidFill>
                  <a:schemeClr val="bg1"/>
                </a:solidFill>
                <a:latin typeface="微软雅黑" panose="020B0503020204020204" pitchFamily="34" charset="-122"/>
                <a:ea typeface="微软雅黑" panose="020B0503020204020204" pitchFamily="34" charset="-122"/>
                <a:cs typeface="Open Sans Light" pitchFamily="34" charset="0"/>
              </a:rPr>
              <a:t>0%</a:t>
            </a:r>
            <a:endParaRPr lang="en-US" sz="105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48" name="Text Box 10"/>
          <p:cNvSpPr txBox="1">
            <a:spLocks noChangeArrowheads="1"/>
          </p:cNvSpPr>
          <p:nvPr/>
        </p:nvSpPr>
        <p:spPr bwMode="auto">
          <a:xfrm>
            <a:off x="4800600" y="3643521"/>
            <a:ext cx="1686040"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a:solidFill>
                  <a:srgbClr val="4BACC6"/>
                </a:solidFill>
                <a:latin typeface="微软雅黑" panose="020B0503020204020204" pitchFamily="34" charset="-122"/>
                <a:ea typeface="微软雅黑" panose="020B0503020204020204" pitchFamily="34" charset="-122"/>
                <a:cs typeface="Open Sans" pitchFamily="34" charset="0"/>
              </a:rPr>
              <a:t>标题</a:t>
            </a:r>
            <a:endParaRPr lang="en-US" altLang="zh-CN" sz="1200" b="1" dirty="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cxnSp>
        <p:nvCxnSpPr>
          <p:cNvPr id="189" name="Straight Connector 188"/>
          <p:cNvCxnSpPr/>
          <p:nvPr/>
        </p:nvCxnSpPr>
        <p:spPr>
          <a:xfrm>
            <a:off x="6705600" y="971550"/>
            <a:ext cx="0" cy="3733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1" name="Group 190"/>
          <p:cNvGrpSpPr/>
          <p:nvPr/>
        </p:nvGrpSpPr>
        <p:grpSpPr>
          <a:xfrm>
            <a:off x="6865303" y="1047750"/>
            <a:ext cx="1368188" cy="1227138"/>
            <a:chOff x="523875" y="1042988"/>
            <a:chExt cx="1539875" cy="1381125"/>
          </a:xfrm>
          <a:solidFill>
            <a:srgbClr val="45C1A4"/>
          </a:solidFill>
        </p:grpSpPr>
        <p:sp>
          <p:nvSpPr>
            <p:cNvPr id="196" name="Freeform 195"/>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97"/>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9"/>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00"/>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202"/>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23"/>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2" name="Freeform 191"/>
          <p:cNvSpPr>
            <a:spLocks/>
          </p:cNvSpPr>
          <p:nvPr/>
        </p:nvSpPr>
        <p:spPr bwMode="auto">
          <a:xfrm>
            <a:off x="7786066" y="2335214"/>
            <a:ext cx="713659" cy="964564"/>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Text Box 10"/>
          <p:cNvSpPr txBox="1">
            <a:spLocks noChangeArrowheads="1"/>
          </p:cNvSpPr>
          <p:nvPr/>
        </p:nvSpPr>
        <p:spPr bwMode="auto">
          <a:xfrm>
            <a:off x="7086601" y="1843652"/>
            <a:ext cx="921638" cy="230832"/>
          </a:xfrm>
          <a:prstGeom prst="rect">
            <a:avLst/>
          </a:prstGeom>
          <a:noFill/>
          <a:ln w="9525">
            <a:noFill/>
            <a:miter lim="800000"/>
            <a:headEnd/>
            <a:tailEnd/>
          </a:ln>
        </p:spPr>
        <p:txBody>
          <a:bodyPr wrap="square" lIns="45720" tIns="22860" rIns="45720" bIns="22860">
            <a:spAutoFit/>
          </a:bodyPr>
          <a:lstStyle/>
          <a:p>
            <a:pPr algn="ctr" defTabSz="1088232"/>
            <a:r>
              <a:rPr lang="zh-CN" alt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rPr>
              <a:t>项目</a:t>
            </a:r>
            <a:r>
              <a:rPr 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rPr>
              <a:t> IV</a:t>
            </a:r>
            <a:endParaRPr lang="en-US" sz="100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94" name="Text Box 10"/>
          <p:cNvSpPr txBox="1">
            <a:spLocks noChangeArrowheads="1"/>
          </p:cNvSpPr>
          <p:nvPr/>
        </p:nvSpPr>
        <p:spPr bwMode="auto">
          <a:xfrm>
            <a:off x="7822784" y="2844387"/>
            <a:ext cx="660616" cy="323165"/>
          </a:xfrm>
          <a:prstGeom prst="rect">
            <a:avLst/>
          </a:prstGeom>
          <a:noFill/>
          <a:ln w="9525">
            <a:noFill/>
            <a:miter lim="800000"/>
            <a:headEnd/>
            <a:tailEnd/>
          </a:ln>
        </p:spPr>
        <p:txBody>
          <a:bodyPr wrap="square" lIns="45720" tIns="22860" rIns="45720" bIns="22860">
            <a:spAutoFit/>
          </a:bodyPr>
          <a:lstStyle/>
          <a:p>
            <a:pPr algn="ctr" defTabSz="1088232"/>
            <a:r>
              <a:rPr lang="en-US" dirty="0" smtClean="0">
                <a:solidFill>
                  <a:schemeClr val="bg1"/>
                </a:solidFill>
                <a:latin typeface="微软雅黑" panose="020B0503020204020204" pitchFamily="34" charset="-122"/>
                <a:ea typeface="微软雅黑" panose="020B0503020204020204" pitchFamily="34" charset="-122"/>
                <a:cs typeface="Open Sans Light" pitchFamily="34" charset="0"/>
              </a:rPr>
              <a:t>50%</a:t>
            </a:r>
            <a:endParaRPr lang="en-US" sz="120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95" name="Text Box 10"/>
          <p:cNvSpPr txBox="1">
            <a:spLocks noChangeArrowheads="1"/>
          </p:cNvSpPr>
          <p:nvPr/>
        </p:nvSpPr>
        <p:spPr bwMode="auto">
          <a:xfrm>
            <a:off x="6855663" y="3643521"/>
            <a:ext cx="1686040"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a:solidFill>
                  <a:srgbClr val="4BACC6"/>
                </a:solidFill>
                <a:latin typeface="微软雅黑" panose="020B0503020204020204" pitchFamily="34" charset="-122"/>
                <a:ea typeface="微软雅黑" panose="020B0503020204020204" pitchFamily="34" charset="-122"/>
                <a:cs typeface="Open Sans" pitchFamily="34" charset="0"/>
              </a:rPr>
              <a:t>标题</a:t>
            </a:r>
            <a:endParaRPr lang="en-US" altLang="zh-CN" sz="1200" b="1" dirty="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306288660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250" fill="hold"/>
                                        <p:tgtEl>
                                          <p:spTgt spid="48"/>
                                        </p:tgtEl>
                                        <p:attrNameLst>
                                          <p:attrName>ppt_x</p:attrName>
                                        </p:attrNameLst>
                                      </p:cBhvr>
                                      <p:tavLst>
                                        <p:tav tm="0">
                                          <p:val>
                                            <p:strVal val="#ppt_x"/>
                                          </p:val>
                                        </p:tav>
                                        <p:tav tm="100000">
                                          <p:val>
                                            <p:strVal val="#ppt_x"/>
                                          </p:val>
                                        </p:tav>
                                      </p:tavLst>
                                    </p:anim>
                                    <p:anim calcmode="lin" valueType="num">
                                      <p:cBhvr additive="base">
                                        <p:cTn id="13" dur="250" fill="hold"/>
                                        <p:tgtEl>
                                          <p:spTgt spid="48"/>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90"/>
                                        </p:tgtEl>
                                        <p:attrNameLst>
                                          <p:attrName>style.visibility</p:attrName>
                                        </p:attrNameLst>
                                      </p:cBhvr>
                                      <p:to>
                                        <p:strVal val="visible"/>
                                      </p:to>
                                    </p:set>
                                    <p:anim calcmode="lin" valueType="num">
                                      <p:cBhvr additive="base">
                                        <p:cTn id="17" dur="250" fill="hold"/>
                                        <p:tgtEl>
                                          <p:spTgt spid="90"/>
                                        </p:tgtEl>
                                        <p:attrNameLst>
                                          <p:attrName>ppt_x</p:attrName>
                                        </p:attrNameLst>
                                      </p:cBhvr>
                                      <p:tavLst>
                                        <p:tav tm="0">
                                          <p:val>
                                            <p:strVal val="#ppt_x"/>
                                          </p:val>
                                        </p:tav>
                                        <p:tav tm="100000">
                                          <p:val>
                                            <p:strVal val="#ppt_x"/>
                                          </p:val>
                                        </p:tav>
                                      </p:tavLst>
                                    </p:anim>
                                    <p:anim calcmode="lin" valueType="num">
                                      <p:cBhvr additive="base">
                                        <p:cTn id="18" dur="250" fill="hold"/>
                                        <p:tgtEl>
                                          <p:spTgt spid="90"/>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89"/>
                                        </p:tgtEl>
                                        <p:attrNameLst>
                                          <p:attrName>style.visibility</p:attrName>
                                        </p:attrNameLst>
                                      </p:cBhvr>
                                      <p:to>
                                        <p:strVal val="visible"/>
                                      </p:to>
                                    </p:set>
                                    <p:anim calcmode="lin" valueType="num">
                                      <p:cBhvr additive="base">
                                        <p:cTn id="22" dur="250" fill="hold"/>
                                        <p:tgtEl>
                                          <p:spTgt spid="89"/>
                                        </p:tgtEl>
                                        <p:attrNameLst>
                                          <p:attrName>ppt_x</p:attrName>
                                        </p:attrNameLst>
                                      </p:cBhvr>
                                      <p:tavLst>
                                        <p:tav tm="0">
                                          <p:val>
                                            <p:strVal val="#ppt_x"/>
                                          </p:val>
                                        </p:tav>
                                        <p:tav tm="100000">
                                          <p:val>
                                            <p:strVal val="#ppt_x"/>
                                          </p:val>
                                        </p:tav>
                                      </p:tavLst>
                                    </p:anim>
                                    <p:anim calcmode="lin" valueType="num">
                                      <p:cBhvr additive="base">
                                        <p:cTn id="23" dur="250" fill="hold"/>
                                        <p:tgtEl>
                                          <p:spTgt spid="89"/>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250" fill="hold"/>
                                        <p:tgtEl>
                                          <p:spTgt spid="91"/>
                                        </p:tgtEl>
                                        <p:attrNameLst>
                                          <p:attrName>ppt_x</p:attrName>
                                        </p:attrNameLst>
                                      </p:cBhvr>
                                      <p:tavLst>
                                        <p:tav tm="0">
                                          <p:val>
                                            <p:strVal val="#ppt_x"/>
                                          </p:val>
                                        </p:tav>
                                        <p:tav tm="100000">
                                          <p:val>
                                            <p:strVal val="#ppt_x"/>
                                          </p:val>
                                        </p:tav>
                                      </p:tavLst>
                                    </p:anim>
                                    <p:anim calcmode="lin" valueType="num">
                                      <p:cBhvr additive="base">
                                        <p:cTn id="28" dur="250" fill="hold"/>
                                        <p:tgtEl>
                                          <p:spTgt spid="91"/>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92"/>
                                        </p:tgtEl>
                                        <p:attrNameLst>
                                          <p:attrName>style.visibility</p:attrName>
                                        </p:attrNameLst>
                                      </p:cBhvr>
                                      <p:to>
                                        <p:strVal val="visible"/>
                                      </p:to>
                                    </p:set>
                                    <p:anim calcmode="lin" valueType="num">
                                      <p:cBhvr additive="base">
                                        <p:cTn id="32" dur="250" fill="hold"/>
                                        <p:tgtEl>
                                          <p:spTgt spid="92"/>
                                        </p:tgtEl>
                                        <p:attrNameLst>
                                          <p:attrName>ppt_x</p:attrName>
                                        </p:attrNameLst>
                                      </p:cBhvr>
                                      <p:tavLst>
                                        <p:tav tm="0">
                                          <p:val>
                                            <p:strVal val="#ppt_x"/>
                                          </p:val>
                                        </p:tav>
                                        <p:tav tm="100000">
                                          <p:val>
                                            <p:strVal val="#ppt_x"/>
                                          </p:val>
                                        </p:tav>
                                      </p:tavLst>
                                    </p:anim>
                                    <p:anim calcmode="lin" valueType="num">
                                      <p:cBhvr additive="base">
                                        <p:cTn id="33" dur="250" fill="hold"/>
                                        <p:tgtEl>
                                          <p:spTgt spid="9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94"/>
                                        </p:tgtEl>
                                        <p:attrNameLst>
                                          <p:attrName>style.visibility</p:attrName>
                                        </p:attrNameLst>
                                      </p:cBhvr>
                                      <p:to>
                                        <p:strVal val="visible"/>
                                      </p:to>
                                    </p:set>
                                    <p:anim calcmode="lin" valueType="num">
                                      <p:cBhvr additive="base">
                                        <p:cTn id="37" dur="250" fill="hold"/>
                                        <p:tgtEl>
                                          <p:spTgt spid="94"/>
                                        </p:tgtEl>
                                        <p:attrNameLst>
                                          <p:attrName>ppt_x</p:attrName>
                                        </p:attrNameLst>
                                      </p:cBhvr>
                                      <p:tavLst>
                                        <p:tav tm="0">
                                          <p:val>
                                            <p:strVal val="#ppt_x"/>
                                          </p:val>
                                        </p:tav>
                                        <p:tav tm="100000">
                                          <p:val>
                                            <p:strVal val="#ppt_x"/>
                                          </p:val>
                                        </p:tav>
                                      </p:tavLst>
                                    </p:anim>
                                    <p:anim calcmode="lin" valueType="num">
                                      <p:cBhvr additive="base">
                                        <p:cTn id="38" dur="250" fill="hold"/>
                                        <p:tgtEl>
                                          <p:spTgt spid="94"/>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96"/>
                                        </p:tgtEl>
                                        <p:attrNameLst>
                                          <p:attrName>style.visibility</p:attrName>
                                        </p:attrNameLst>
                                      </p:cBhvr>
                                      <p:to>
                                        <p:strVal val="visible"/>
                                      </p:to>
                                    </p:set>
                                    <p:anim calcmode="lin" valueType="num">
                                      <p:cBhvr additive="base">
                                        <p:cTn id="42" dur="250" fill="hold"/>
                                        <p:tgtEl>
                                          <p:spTgt spid="96"/>
                                        </p:tgtEl>
                                        <p:attrNameLst>
                                          <p:attrName>ppt_x</p:attrName>
                                        </p:attrNameLst>
                                      </p:cBhvr>
                                      <p:tavLst>
                                        <p:tav tm="0">
                                          <p:val>
                                            <p:strVal val="#ppt_x"/>
                                          </p:val>
                                        </p:tav>
                                        <p:tav tm="100000">
                                          <p:val>
                                            <p:strVal val="#ppt_x"/>
                                          </p:val>
                                        </p:tav>
                                      </p:tavLst>
                                    </p:anim>
                                    <p:anim calcmode="lin" valueType="num">
                                      <p:cBhvr additive="base">
                                        <p:cTn id="43" dur="250" fill="hold"/>
                                        <p:tgtEl>
                                          <p:spTgt spid="96"/>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250" fill="hold"/>
                                        <p:tgtEl>
                                          <p:spTgt spid="138"/>
                                        </p:tgtEl>
                                        <p:attrNameLst>
                                          <p:attrName>ppt_x</p:attrName>
                                        </p:attrNameLst>
                                      </p:cBhvr>
                                      <p:tavLst>
                                        <p:tav tm="0">
                                          <p:val>
                                            <p:strVal val="#ppt_x"/>
                                          </p:val>
                                        </p:tav>
                                        <p:tav tm="100000">
                                          <p:val>
                                            <p:strVal val="#ppt_x"/>
                                          </p:val>
                                        </p:tav>
                                      </p:tavLst>
                                    </p:anim>
                                    <p:anim calcmode="lin" valueType="num">
                                      <p:cBhvr additive="base">
                                        <p:cTn id="48" dur="250" fill="hold"/>
                                        <p:tgtEl>
                                          <p:spTgt spid="138"/>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37"/>
                                        </p:tgtEl>
                                        <p:attrNameLst>
                                          <p:attrName>style.visibility</p:attrName>
                                        </p:attrNameLst>
                                      </p:cBhvr>
                                      <p:to>
                                        <p:strVal val="visible"/>
                                      </p:to>
                                    </p:set>
                                    <p:anim calcmode="lin" valueType="num">
                                      <p:cBhvr additive="base">
                                        <p:cTn id="52" dur="250" fill="hold"/>
                                        <p:tgtEl>
                                          <p:spTgt spid="137"/>
                                        </p:tgtEl>
                                        <p:attrNameLst>
                                          <p:attrName>ppt_x</p:attrName>
                                        </p:attrNameLst>
                                      </p:cBhvr>
                                      <p:tavLst>
                                        <p:tav tm="0">
                                          <p:val>
                                            <p:strVal val="#ppt_x"/>
                                          </p:val>
                                        </p:tav>
                                        <p:tav tm="100000">
                                          <p:val>
                                            <p:strVal val="#ppt_x"/>
                                          </p:val>
                                        </p:tav>
                                      </p:tavLst>
                                    </p:anim>
                                    <p:anim calcmode="lin" valueType="num">
                                      <p:cBhvr additive="base">
                                        <p:cTn id="53" dur="250" fill="hold"/>
                                        <p:tgtEl>
                                          <p:spTgt spid="137"/>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39"/>
                                        </p:tgtEl>
                                        <p:attrNameLst>
                                          <p:attrName>style.visibility</p:attrName>
                                        </p:attrNameLst>
                                      </p:cBhvr>
                                      <p:to>
                                        <p:strVal val="visible"/>
                                      </p:to>
                                    </p:set>
                                    <p:anim calcmode="lin" valueType="num">
                                      <p:cBhvr additive="base">
                                        <p:cTn id="57" dur="250" fill="hold"/>
                                        <p:tgtEl>
                                          <p:spTgt spid="139"/>
                                        </p:tgtEl>
                                        <p:attrNameLst>
                                          <p:attrName>ppt_x</p:attrName>
                                        </p:attrNameLst>
                                      </p:cBhvr>
                                      <p:tavLst>
                                        <p:tav tm="0">
                                          <p:val>
                                            <p:strVal val="#ppt_x"/>
                                          </p:val>
                                        </p:tav>
                                        <p:tav tm="100000">
                                          <p:val>
                                            <p:strVal val="#ppt_x"/>
                                          </p:val>
                                        </p:tav>
                                      </p:tavLst>
                                    </p:anim>
                                    <p:anim calcmode="lin" valueType="num">
                                      <p:cBhvr additive="base">
                                        <p:cTn id="58" dur="250" fill="hold"/>
                                        <p:tgtEl>
                                          <p:spTgt spid="139"/>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 calcmode="lin" valueType="num">
                                      <p:cBhvr additive="base">
                                        <p:cTn id="62" dur="250" fill="hold"/>
                                        <p:tgtEl>
                                          <p:spTgt spid="140"/>
                                        </p:tgtEl>
                                        <p:attrNameLst>
                                          <p:attrName>ppt_x</p:attrName>
                                        </p:attrNameLst>
                                      </p:cBhvr>
                                      <p:tavLst>
                                        <p:tav tm="0">
                                          <p:val>
                                            <p:strVal val="#ppt_x"/>
                                          </p:val>
                                        </p:tav>
                                        <p:tav tm="100000">
                                          <p:val>
                                            <p:strVal val="#ppt_x"/>
                                          </p:val>
                                        </p:tav>
                                      </p:tavLst>
                                    </p:anim>
                                    <p:anim calcmode="lin" valueType="num">
                                      <p:cBhvr additive="base">
                                        <p:cTn id="63" dur="250" fill="hold"/>
                                        <p:tgtEl>
                                          <p:spTgt spid="140"/>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250" fill="hold"/>
                                        <p:tgtEl>
                                          <p:spTgt spid="142"/>
                                        </p:tgtEl>
                                        <p:attrNameLst>
                                          <p:attrName>ppt_x</p:attrName>
                                        </p:attrNameLst>
                                      </p:cBhvr>
                                      <p:tavLst>
                                        <p:tav tm="0">
                                          <p:val>
                                            <p:strVal val="#ppt_x"/>
                                          </p:val>
                                        </p:tav>
                                        <p:tav tm="100000">
                                          <p:val>
                                            <p:strVal val="#ppt_x"/>
                                          </p:val>
                                        </p:tav>
                                      </p:tavLst>
                                    </p:anim>
                                    <p:anim calcmode="lin" valueType="num">
                                      <p:cBhvr additive="base">
                                        <p:cTn id="68" dur="250" fill="hold"/>
                                        <p:tgtEl>
                                          <p:spTgt spid="142"/>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 calcmode="lin" valueType="num">
                                      <p:cBhvr additive="base">
                                        <p:cTn id="72" dur="250" fill="hold"/>
                                        <p:tgtEl>
                                          <p:spTgt spid="144"/>
                                        </p:tgtEl>
                                        <p:attrNameLst>
                                          <p:attrName>ppt_x</p:attrName>
                                        </p:attrNameLst>
                                      </p:cBhvr>
                                      <p:tavLst>
                                        <p:tav tm="0">
                                          <p:val>
                                            <p:strVal val="#ppt_x"/>
                                          </p:val>
                                        </p:tav>
                                        <p:tav tm="100000">
                                          <p:val>
                                            <p:strVal val="#ppt_x"/>
                                          </p:val>
                                        </p:tav>
                                      </p:tavLst>
                                    </p:anim>
                                    <p:anim calcmode="lin" valueType="num">
                                      <p:cBhvr additive="base">
                                        <p:cTn id="73" dur="250" fill="hold"/>
                                        <p:tgtEl>
                                          <p:spTgt spid="144"/>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146"/>
                                        </p:tgtEl>
                                        <p:attrNameLst>
                                          <p:attrName>style.visibility</p:attrName>
                                        </p:attrNameLst>
                                      </p:cBhvr>
                                      <p:to>
                                        <p:strVal val="visible"/>
                                      </p:to>
                                    </p:set>
                                    <p:anim calcmode="lin" valueType="num">
                                      <p:cBhvr additive="base">
                                        <p:cTn id="77" dur="250" fill="hold"/>
                                        <p:tgtEl>
                                          <p:spTgt spid="146"/>
                                        </p:tgtEl>
                                        <p:attrNameLst>
                                          <p:attrName>ppt_x</p:attrName>
                                        </p:attrNameLst>
                                      </p:cBhvr>
                                      <p:tavLst>
                                        <p:tav tm="0">
                                          <p:val>
                                            <p:strVal val="#ppt_x"/>
                                          </p:val>
                                        </p:tav>
                                        <p:tav tm="100000">
                                          <p:val>
                                            <p:strVal val="#ppt_x"/>
                                          </p:val>
                                        </p:tav>
                                      </p:tavLst>
                                    </p:anim>
                                    <p:anim calcmode="lin" valueType="num">
                                      <p:cBhvr additive="base">
                                        <p:cTn id="78" dur="250" fill="hold"/>
                                        <p:tgtEl>
                                          <p:spTgt spid="146"/>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145"/>
                                        </p:tgtEl>
                                        <p:attrNameLst>
                                          <p:attrName>style.visibility</p:attrName>
                                        </p:attrNameLst>
                                      </p:cBhvr>
                                      <p:to>
                                        <p:strVal val="visible"/>
                                      </p:to>
                                    </p:set>
                                    <p:anim calcmode="lin" valueType="num">
                                      <p:cBhvr additive="base">
                                        <p:cTn id="82" dur="250" fill="hold"/>
                                        <p:tgtEl>
                                          <p:spTgt spid="145"/>
                                        </p:tgtEl>
                                        <p:attrNameLst>
                                          <p:attrName>ppt_x</p:attrName>
                                        </p:attrNameLst>
                                      </p:cBhvr>
                                      <p:tavLst>
                                        <p:tav tm="0">
                                          <p:val>
                                            <p:strVal val="#ppt_x"/>
                                          </p:val>
                                        </p:tav>
                                        <p:tav tm="100000">
                                          <p:val>
                                            <p:strVal val="#ppt_x"/>
                                          </p:val>
                                        </p:tav>
                                      </p:tavLst>
                                    </p:anim>
                                    <p:anim calcmode="lin" valueType="num">
                                      <p:cBhvr additive="base">
                                        <p:cTn id="83" dur="250" fill="hold"/>
                                        <p:tgtEl>
                                          <p:spTgt spid="145"/>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47"/>
                                        </p:tgtEl>
                                        <p:attrNameLst>
                                          <p:attrName>style.visibility</p:attrName>
                                        </p:attrNameLst>
                                      </p:cBhvr>
                                      <p:to>
                                        <p:strVal val="visible"/>
                                      </p:to>
                                    </p:set>
                                    <p:anim calcmode="lin" valueType="num">
                                      <p:cBhvr additive="base">
                                        <p:cTn id="87" dur="250" fill="hold"/>
                                        <p:tgtEl>
                                          <p:spTgt spid="147"/>
                                        </p:tgtEl>
                                        <p:attrNameLst>
                                          <p:attrName>ppt_x</p:attrName>
                                        </p:attrNameLst>
                                      </p:cBhvr>
                                      <p:tavLst>
                                        <p:tav tm="0">
                                          <p:val>
                                            <p:strVal val="#ppt_x"/>
                                          </p:val>
                                        </p:tav>
                                        <p:tav tm="100000">
                                          <p:val>
                                            <p:strVal val="#ppt_x"/>
                                          </p:val>
                                        </p:tav>
                                      </p:tavLst>
                                    </p:anim>
                                    <p:anim calcmode="lin" valueType="num">
                                      <p:cBhvr additive="base">
                                        <p:cTn id="88" dur="250" fill="hold"/>
                                        <p:tgtEl>
                                          <p:spTgt spid="147"/>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148"/>
                                        </p:tgtEl>
                                        <p:attrNameLst>
                                          <p:attrName>style.visibility</p:attrName>
                                        </p:attrNameLst>
                                      </p:cBhvr>
                                      <p:to>
                                        <p:strVal val="visible"/>
                                      </p:to>
                                    </p:set>
                                    <p:anim calcmode="lin" valueType="num">
                                      <p:cBhvr additive="base">
                                        <p:cTn id="92" dur="250" fill="hold"/>
                                        <p:tgtEl>
                                          <p:spTgt spid="148"/>
                                        </p:tgtEl>
                                        <p:attrNameLst>
                                          <p:attrName>ppt_x</p:attrName>
                                        </p:attrNameLst>
                                      </p:cBhvr>
                                      <p:tavLst>
                                        <p:tav tm="0">
                                          <p:val>
                                            <p:strVal val="#ppt_x"/>
                                          </p:val>
                                        </p:tav>
                                        <p:tav tm="100000">
                                          <p:val>
                                            <p:strVal val="#ppt_x"/>
                                          </p:val>
                                        </p:tav>
                                      </p:tavLst>
                                    </p:anim>
                                    <p:anim calcmode="lin" valueType="num">
                                      <p:cBhvr additive="base">
                                        <p:cTn id="93" dur="250" fill="hold"/>
                                        <p:tgtEl>
                                          <p:spTgt spid="148"/>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189"/>
                                        </p:tgtEl>
                                        <p:attrNameLst>
                                          <p:attrName>style.visibility</p:attrName>
                                        </p:attrNameLst>
                                      </p:cBhvr>
                                      <p:to>
                                        <p:strVal val="visible"/>
                                      </p:to>
                                    </p:set>
                                    <p:anim calcmode="lin" valueType="num">
                                      <p:cBhvr additive="base">
                                        <p:cTn id="97" dur="250" fill="hold"/>
                                        <p:tgtEl>
                                          <p:spTgt spid="189"/>
                                        </p:tgtEl>
                                        <p:attrNameLst>
                                          <p:attrName>ppt_x</p:attrName>
                                        </p:attrNameLst>
                                      </p:cBhvr>
                                      <p:tavLst>
                                        <p:tav tm="0">
                                          <p:val>
                                            <p:strVal val="#ppt_x"/>
                                          </p:val>
                                        </p:tav>
                                        <p:tav tm="100000">
                                          <p:val>
                                            <p:strVal val="#ppt_x"/>
                                          </p:val>
                                        </p:tav>
                                      </p:tavLst>
                                    </p:anim>
                                    <p:anim calcmode="lin" valueType="num">
                                      <p:cBhvr additive="base">
                                        <p:cTn id="98" dur="250" fill="hold"/>
                                        <p:tgtEl>
                                          <p:spTgt spid="189"/>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nodeType="afterEffect">
                                  <p:stCondLst>
                                    <p:cond delay="0"/>
                                  </p:stCondLst>
                                  <p:childTnLst>
                                    <p:set>
                                      <p:cBhvr>
                                        <p:cTn id="101" dur="1" fill="hold">
                                          <p:stCondLst>
                                            <p:cond delay="0"/>
                                          </p:stCondLst>
                                        </p:cTn>
                                        <p:tgtEl>
                                          <p:spTgt spid="191"/>
                                        </p:tgtEl>
                                        <p:attrNameLst>
                                          <p:attrName>style.visibility</p:attrName>
                                        </p:attrNameLst>
                                      </p:cBhvr>
                                      <p:to>
                                        <p:strVal val="visible"/>
                                      </p:to>
                                    </p:set>
                                    <p:anim calcmode="lin" valueType="num">
                                      <p:cBhvr additive="base">
                                        <p:cTn id="102" dur="250" fill="hold"/>
                                        <p:tgtEl>
                                          <p:spTgt spid="191"/>
                                        </p:tgtEl>
                                        <p:attrNameLst>
                                          <p:attrName>ppt_x</p:attrName>
                                        </p:attrNameLst>
                                      </p:cBhvr>
                                      <p:tavLst>
                                        <p:tav tm="0">
                                          <p:val>
                                            <p:strVal val="#ppt_x"/>
                                          </p:val>
                                        </p:tav>
                                        <p:tav tm="100000">
                                          <p:val>
                                            <p:strVal val="#ppt_x"/>
                                          </p:val>
                                        </p:tav>
                                      </p:tavLst>
                                    </p:anim>
                                    <p:anim calcmode="lin" valueType="num">
                                      <p:cBhvr additive="base">
                                        <p:cTn id="103" dur="250" fill="hold"/>
                                        <p:tgtEl>
                                          <p:spTgt spid="191"/>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193"/>
                                        </p:tgtEl>
                                        <p:attrNameLst>
                                          <p:attrName>style.visibility</p:attrName>
                                        </p:attrNameLst>
                                      </p:cBhvr>
                                      <p:to>
                                        <p:strVal val="visible"/>
                                      </p:to>
                                    </p:set>
                                    <p:anim calcmode="lin" valueType="num">
                                      <p:cBhvr additive="base">
                                        <p:cTn id="107" dur="250" fill="hold"/>
                                        <p:tgtEl>
                                          <p:spTgt spid="193"/>
                                        </p:tgtEl>
                                        <p:attrNameLst>
                                          <p:attrName>ppt_x</p:attrName>
                                        </p:attrNameLst>
                                      </p:cBhvr>
                                      <p:tavLst>
                                        <p:tav tm="0">
                                          <p:val>
                                            <p:strVal val="#ppt_x"/>
                                          </p:val>
                                        </p:tav>
                                        <p:tav tm="100000">
                                          <p:val>
                                            <p:strVal val="#ppt_x"/>
                                          </p:val>
                                        </p:tav>
                                      </p:tavLst>
                                    </p:anim>
                                    <p:anim calcmode="lin" valueType="num">
                                      <p:cBhvr additive="base">
                                        <p:cTn id="108" dur="250" fill="hold"/>
                                        <p:tgtEl>
                                          <p:spTgt spid="193"/>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192"/>
                                        </p:tgtEl>
                                        <p:attrNameLst>
                                          <p:attrName>style.visibility</p:attrName>
                                        </p:attrNameLst>
                                      </p:cBhvr>
                                      <p:to>
                                        <p:strVal val="visible"/>
                                      </p:to>
                                    </p:set>
                                    <p:anim calcmode="lin" valueType="num">
                                      <p:cBhvr additive="base">
                                        <p:cTn id="112" dur="250" fill="hold"/>
                                        <p:tgtEl>
                                          <p:spTgt spid="192"/>
                                        </p:tgtEl>
                                        <p:attrNameLst>
                                          <p:attrName>ppt_x</p:attrName>
                                        </p:attrNameLst>
                                      </p:cBhvr>
                                      <p:tavLst>
                                        <p:tav tm="0">
                                          <p:val>
                                            <p:strVal val="#ppt_x"/>
                                          </p:val>
                                        </p:tav>
                                        <p:tav tm="100000">
                                          <p:val>
                                            <p:strVal val="#ppt_x"/>
                                          </p:val>
                                        </p:tav>
                                      </p:tavLst>
                                    </p:anim>
                                    <p:anim calcmode="lin" valueType="num">
                                      <p:cBhvr additive="base">
                                        <p:cTn id="113" dur="250" fill="hold"/>
                                        <p:tgtEl>
                                          <p:spTgt spid="192"/>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194"/>
                                        </p:tgtEl>
                                        <p:attrNameLst>
                                          <p:attrName>style.visibility</p:attrName>
                                        </p:attrNameLst>
                                      </p:cBhvr>
                                      <p:to>
                                        <p:strVal val="visible"/>
                                      </p:to>
                                    </p:set>
                                    <p:anim calcmode="lin" valueType="num">
                                      <p:cBhvr additive="base">
                                        <p:cTn id="117" dur="250" fill="hold"/>
                                        <p:tgtEl>
                                          <p:spTgt spid="194"/>
                                        </p:tgtEl>
                                        <p:attrNameLst>
                                          <p:attrName>ppt_x</p:attrName>
                                        </p:attrNameLst>
                                      </p:cBhvr>
                                      <p:tavLst>
                                        <p:tav tm="0">
                                          <p:val>
                                            <p:strVal val="#ppt_x"/>
                                          </p:val>
                                        </p:tav>
                                        <p:tav tm="100000">
                                          <p:val>
                                            <p:strVal val="#ppt_x"/>
                                          </p:val>
                                        </p:tav>
                                      </p:tavLst>
                                    </p:anim>
                                    <p:anim calcmode="lin" valueType="num">
                                      <p:cBhvr additive="base">
                                        <p:cTn id="118" dur="250" fill="hold"/>
                                        <p:tgtEl>
                                          <p:spTgt spid="194"/>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195"/>
                                        </p:tgtEl>
                                        <p:attrNameLst>
                                          <p:attrName>style.visibility</p:attrName>
                                        </p:attrNameLst>
                                      </p:cBhvr>
                                      <p:to>
                                        <p:strVal val="visible"/>
                                      </p:to>
                                    </p:set>
                                    <p:anim calcmode="lin" valueType="num">
                                      <p:cBhvr additive="base">
                                        <p:cTn id="122" dur="250" fill="hold"/>
                                        <p:tgtEl>
                                          <p:spTgt spid="195"/>
                                        </p:tgtEl>
                                        <p:attrNameLst>
                                          <p:attrName>ppt_x</p:attrName>
                                        </p:attrNameLst>
                                      </p:cBhvr>
                                      <p:tavLst>
                                        <p:tav tm="0">
                                          <p:val>
                                            <p:strVal val="#ppt_x"/>
                                          </p:val>
                                        </p:tav>
                                        <p:tav tm="100000">
                                          <p:val>
                                            <p:strVal val="#ppt_x"/>
                                          </p:val>
                                        </p:tav>
                                      </p:tavLst>
                                    </p:anim>
                                    <p:anim calcmode="lin" valueType="num">
                                      <p:cBhvr additive="base">
                                        <p:cTn id="123" dur="250" fill="hold"/>
                                        <p:tgtEl>
                                          <p:spTgt spid="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9" grpId="0" animBg="1"/>
      <p:bldP spid="90" grpId="0"/>
      <p:bldP spid="91" grpId="0"/>
      <p:bldP spid="92" grpId="0"/>
      <p:bldP spid="137" grpId="0" animBg="1"/>
      <p:bldP spid="138" grpId="0"/>
      <p:bldP spid="139" grpId="0"/>
      <p:bldP spid="140" grpId="0"/>
      <p:bldP spid="145" grpId="0" animBg="1"/>
      <p:bldP spid="146" grpId="0"/>
      <p:bldP spid="147" grpId="0"/>
      <p:bldP spid="148" grpId="0"/>
      <p:bldP spid="192" grpId="0" animBg="1"/>
      <p:bldP spid="193" grpId="0"/>
      <p:bldP spid="194" grpId="0"/>
      <p:bldP spid="19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3276600" y="1347341"/>
            <a:ext cx="3581400" cy="538609"/>
          </a:xfrm>
          <a:prstGeom prst="rect">
            <a:avLst/>
          </a:prstGeom>
          <a:noFill/>
          <a:ln w="9525">
            <a:noFill/>
            <a:miter lim="800000"/>
            <a:headEnd/>
            <a:tailEnd/>
          </a:ln>
        </p:spPr>
        <p:txBody>
          <a:bodyPr wrap="square" lIns="45720" tIns="22860" rIns="45720" bIns="22860">
            <a:spAutoFit/>
          </a:bodyPr>
          <a:lstStyle/>
          <a:p>
            <a:pPr defTabSz="1088232"/>
            <a:r>
              <a:rPr lang="zh-CN" altLang="en-US" sz="3200" b="1" spc="-150" dirty="0" smtClean="0">
                <a:solidFill>
                  <a:srgbClr val="45C1A4"/>
                </a:solidFill>
                <a:latin typeface="微软雅黑" panose="020B0503020204020204" pitchFamily="34" charset="-122"/>
                <a:ea typeface="微软雅黑" panose="020B0503020204020204" pitchFamily="34" charset="-122"/>
                <a:cs typeface="Open Sans" pitchFamily="34" charset="0"/>
              </a:rPr>
              <a:t>变色龙标题</a:t>
            </a:r>
            <a:endParaRPr lang="en-CA" sz="3200" b="1" spc="-150" dirty="0" smtClean="0">
              <a:solidFill>
                <a:srgbClr val="45C1A4"/>
              </a:solidFill>
              <a:latin typeface="微软雅黑" panose="020B0503020204020204" pitchFamily="34" charset="-122"/>
              <a:ea typeface="微软雅黑" panose="020B0503020204020204" pitchFamily="34" charset="-122"/>
              <a:cs typeface="Open Sans" pitchFamily="34" charset="0"/>
            </a:endParaRPr>
          </a:p>
        </p:txBody>
      </p:sp>
      <p:sp>
        <p:nvSpPr>
          <p:cNvPr id="6" name="Freeform 6"/>
          <p:cNvSpPr>
            <a:spLocks noEditPoints="1"/>
          </p:cNvSpPr>
          <p:nvPr/>
        </p:nvSpPr>
        <p:spPr bwMode="auto">
          <a:xfrm>
            <a:off x="2082800" y="1438813"/>
            <a:ext cx="584200" cy="582075"/>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1463675" y="3597275"/>
            <a:ext cx="612775" cy="611188"/>
          </a:xfrm>
          <a:custGeom>
            <a:avLst/>
            <a:gdLst>
              <a:gd name="T0" fmla="*/ 128 w 173"/>
              <a:gd name="T1" fmla="*/ 162 h 173"/>
              <a:gd name="T2" fmla="*/ 135 w 173"/>
              <a:gd name="T3" fmla="*/ 155 h 173"/>
              <a:gd name="T4" fmla="*/ 140 w 173"/>
              <a:gd name="T5" fmla="*/ 151 h 173"/>
              <a:gd name="T6" fmla="*/ 148 w 173"/>
              <a:gd name="T7" fmla="*/ 146 h 173"/>
              <a:gd name="T8" fmla="*/ 144 w 173"/>
              <a:gd name="T9" fmla="*/ 135 h 173"/>
              <a:gd name="T10" fmla="*/ 159 w 173"/>
              <a:gd name="T11" fmla="*/ 133 h 173"/>
              <a:gd name="T12" fmla="*/ 154 w 173"/>
              <a:gd name="T13" fmla="*/ 119 h 173"/>
              <a:gd name="T14" fmla="*/ 166 w 173"/>
              <a:gd name="T15" fmla="*/ 118 h 173"/>
              <a:gd name="T16" fmla="*/ 168 w 173"/>
              <a:gd name="T17" fmla="*/ 108 h 173"/>
              <a:gd name="T18" fmla="*/ 169 w 173"/>
              <a:gd name="T19" fmla="*/ 102 h 173"/>
              <a:gd name="T20" fmla="*/ 172 w 173"/>
              <a:gd name="T21" fmla="*/ 92 h 173"/>
              <a:gd name="T22" fmla="*/ 162 w 173"/>
              <a:gd name="T23" fmla="*/ 86 h 173"/>
              <a:gd name="T24" fmla="*/ 172 w 173"/>
              <a:gd name="T25" fmla="*/ 75 h 173"/>
              <a:gd name="T26" fmla="*/ 159 w 173"/>
              <a:gd name="T27" fmla="*/ 68 h 173"/>
              <a:gd name="T28" fmla="*/ 167 w 173"/>
              <a:gd name="T29" fmla="*/ 59 h 173"/>
              <a:gd name="T30" fmla="*/ 162 w 173"/>
              <a:gd name="T31" fmla="*/ 50 h 173"/>
              <a:gd name="T32" fmla="*/ 159 w 173"/>
              <a:gd name="T33" fmla="*/ 45 h 173"/>
              <a:gd name="T34" fmla="*/ 155 w 173"/>
              <a:gd name="T35" fmla="*/ 36 h 173"/>
              <a:gd name="T36" fmla="*/ 144 w 173"/>
              <a:gd name="T37" fmla="*/ 38 h 173"/>
              <a:gd name="T38" fmla="*/ 145 w 173"/>
              <a:gd name="T39" fmla="*/ 22 h 173"/>
              <a:gd name="T40" fmla="*/ 130 w 173"/>
              <a:gd name="T41" fmla="*/ 25 h 173"/>
              <a:gd name="T42" fmla="*/ 131 w 173"/>
              <a:gd name="T43" fmla="*/ 13 h 173"/>
              <a:gd name="T44" fmla="*/ 121 w 173"/>
              <a:gd name="T45" fmla="*/ 10 h 173"/>
              <a:gd name="T46" fmla="*/ 116 w 173"/>
              <a:gd name="T47" fmla="*/ 8 h 173"/>
              <a:gd name="T48" fmla="*/ 107 w 173"/>
              <a:gd name="T49" fmla="*/ 3 h 173"/>
              <a:gd name="T50" fmla="*/ 99 w 173"/>
              <a:gd name="T51" fmla="*/ 12 h 173"/>
              <a:gd name="T52" fmla="*/ 90 w 173"/>
              <a:gd name="T53" fmla="*/ 0 h 173"/>
              <a:gd name="T54" fmla="*/ 80 w 173"/>
              <a:gd name="T55" fmla="*/ 11 h 173"/>
              <a:gd name="T56" fmla="*/ 73 w 173"/>
              <a:gd name="T57" fmla="*/ 1 h 173"/>
              <a:gd name="T58" fmla="*/ 64 w 173"/>
              <a:gd name="T59" fmla="*/ 5 h 173"/>
              <a:gd name="T60" fmla="*/ 58 w 173"/>
              <a:gd name="T61" fmla="*/ 7 h 173"/>
              <a:gd name="T62" fmla="*/ 48 w 173"/>
              <a:gd name="T63" fmla="*/ 9 h 173"/>
              <a:gd name="T64" fmla="*/ 48 w 173"/>
              <a:gd name="T65" fmla="*/ 21 h 173"/>
              <a:gd name="T66" fmla="*/ 33 w 173"/>
              <a:gd name="T67" fmla="*/ 18 h 173"/>
              <a:gd name="T68" fmla="*/ 33 w 173"/>
              <a:gd name="T69" fmla="*/ 33 h 173"/>
              <a:gd name="T70" fmla="*/ 22 w 173"/>
              <a:gd name="T71" fmla="*/ 30 h 173"/>
              <a:gd name="T72" fmla="*/ 17 w 173"/>
              <a:gd name="T73" fmla="*/ 39 h 173"/>
              <a:gd name="T74" fmla="*/ 14 w 173"/>
              <a:gd name="T75" fmla="*/ 44 h 173"/>
              <a:gd name="T76" fmla="*/ 8 w 173"/>
              <a:gd name="T77" fmla="*/ 52 h 173"/>
              <a:gd name="T78" fmla="*/ 15 w 173"/>
              <a:gd name="T79" fmla="*/ 61 h 173"/>
              <a:gd name="T80" fmla="*/ 2 w 173"/>
              <a:gd name="T81" fmla="*/ 68 h 173"/>
              <a:gd name="T82" fmla="*/ 11 w 173"/>
              <a:gd name="T83" fmla="*/ 79 h 173"/>
              <a:gd name="T84" fmla="*/ 0 w 173"/>
              <a:gd name="T85" fmla="*/ 85 h 173"/>
              <a:gd name="T86" fmla="*/ 3 w 173"/>
              <a:gd name="T87" fmla="*/ 95 h 173"/>
              <a:gd name="T88" fmla="*/ 3 w 173"/>
              <a:gd name="T89" fmla="*/ 101 h 173"/>
              <a:gd name="T90" fmla="*/ 4 w 173"/>
              <a:gd name="T91" fmla="*/ 111 h 173"/>
              <a:gd name="T92" fmla="*/ 16 w 173"/>
              <a:gd name="T93" fmla="*/ 113 h 173"/>
              <a:gd name="T94" fmla="*/ 9 w 173"/>
              <a:gd name="T95" fmla="*/ 127 h 173"/>
              <a:gd name="T96" fmla="*/ 24 w 173"/>
              <a:gd name="T97" fmla="*/ 129 h 173"/>
              <a:gd name="T98" fmla="*/ 19 w 173"/>
              <a:gd name="T99" fmla="*/ 140 h 173"/>
              <a:gd name="T100" fmla="*/ 27 w 173"/>
              <a:gd name="T101" fmla="*/ 147 h 173"/>
              <a:gd name="T102" fmla="*/ 32 w 173"/>
              <a:gd name="T103" fmla="*/ 151 h 173"/>
              <a:gd name="T104" fmla="*/ 38 w 173"/>
              <a:gd name="T105" fmla="*/ 158 h 173"/>
              <a:gd name="T106" fmla="*/ 49 w 173"/>
              <a:gd name="T107" fmla="*/ 152 h 173"/>
              <a:gd name="T108" fmla="*/ 53 w 173"/>
              <a:gd name="T109" fmla="*/ 167 h 173"/>
              <a:gd name="T110" fmla="*/ 66 w 173"/>
              <a:gd name="T111" fmla="*/ 159 h 173"/>
              <a:gd name="T112" fmla="*/ 70 w 173"/>
              <a:gd name="T113" fmla="*/ 171 h 173"/>
              <a:gd name="T114" fmla="*/ 80 w 173"/>
              <a:gd name="T115" fmla="*/ 171 h 173"/>
              <a:gd name="T116" fmla="*/ 86 w 173"/>
              <a:gd name="T117" fmla="*/ 171 h 173"/>
              <a:gd name="T118" fmla="*/ 95 w 173"/>
              <a:gd name="T119" fmla="*/ 172 h 173"/>
              <a:gd name="T120" fmla="*/ 100 w 173"/>
              <a:gd name="T121" fmla="*/ 161 h 173"/>
              <a:gd name="T122" fmla="*/ 112 w 173"/>
              <a:gd name="T123" fmla="*/ 169 h 173"/>
              <a:gd name="T124" fmla="*/ 118 w 173"/>
              <a:gd name="T125" fmla="*/ 15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173">
                <a:moveTo>
                  <a:pt x="122" y="163"/>
                </a:moveTo>
                <a:cubicBezTo>
                  <a:pt x="123" y="163"/>
                  <a:pt x="123" y="164"/>
                  <a:pt x="124" y="164"/>
                </a:cubicBezTo>
                <a:cubicBezTo>
                  <a:pt x="125" y="164"/>
                  <a:pt x="126" y="164"/>
                  <a:pt x="126" y="163"/>
                </a:cubicBezTo>
                <a:cubicBezTo>
                  <a:pt x="127" y="163"/>
                  <a:pt x="127" y="163"/>
                  <a:pt x="128" y="162"/>
                </a:cubicBezTo>
                <a:cubicBezTo>
                  <a:pt x="128" y="161"/>
                  <a:pt x="128" y="160"/>
                  <a:pt x="128" y="160"/>
                </a:cubicBezTo>
                <a:cubicBezTo>
                  <a:pt x="127" y="159"/>
                  <a:pt x="126" y="155"/>
                  <a:pt x="124" y="152"/>
                </a:cubicBezTo>
                <a:cubicBezTo>
                  <a:pt x="126" y="151"/>
                  <a:pt x="127" y="150"/>
                  <a:pt x="129" y="149"/>
                </a:cubicBezTo>
                <a:cubicBezTo>
                  <a:pt x="132" y="151"/>
                  <a:pt x="134" y="155"/>
                  <a:pt x="135" y="155"/>
                </a:cubicBezTo>
                <a:cubicBezTo>
                  <a:pt x="135" y="156"/>
                  <a:pt x="136" y="156"/>
                  <a:pt x="137" y="156"/>
                </a:cubicBezTo>
                <a:cubicBezTo>
                  <a:pt x="138" y="156"/>
                  <a:pt x="138" y="156"/>
                  <a:pt x="139" y="155"/>
                </a:cubicBezTo>
                <a:cubicBezTo>
                  <a:pt x="140" y="155"/>
                  <a:pt x="140" y="154"/>
                  <a:pt x="140" y="154"/>
                </a:cubicBezTo>
                <a:cubicBezTo>
                  <a:pt x="140" y="153"/>
                  <a:pt x="140" y="152"/>
                  <a:pt x="140" y="151"/>
                </a:cubicBezTo>
                <a:cubicBezTo>
                  <a:pt x="139" y="151"/>
                  <a:pt x="137" y="147"/>
                  <a:pt x="135" y="144"/>
                </a:cubicBezTo>
                <a:cubicBezTo>
                  <a:pt x="137" y="143"/>
                  <a:pt x="138" y="141"/>
                  <a:pt x="139" y="140"/>
                </a:cubicBezTo>
                <a:cubicBezTo>
                  <a:pt x="142" y="143"/>
                  <a:pt x="145" y="145"/>
                  <a:pt x="146" y="146"/>
                </a:cubicBezTo>
                <a:cubicBezTo>
                  <a:pt x="147" y="146"/>
                  <a:pt x="147" y="146"/>
                  <a:pt x="148" y="146"/>
                </a:cubicBezTo>
                <a:cubicBezTo>
                  <a:pt x="149" y="146"/>
                  <a:pt x="150" y="146"/>
                  <a:pt x="150" y="145"/>
                </a:cubicBezTo>
                <a:cubicBezTo>
                  <a:pt x="151" y="145"/>
                  <a:pt x="151" y="144"/>
                  <a:pt x="151" y="143"/>
                </a:cubicBezTo>
                <a:cubicBezTo>
                  <a:pt x="151" y="142"/>
                  <a:pt x="151" y="142"/>
                  <a:pt x="150" y="141"/>
                </a:cubicBezTo>
                <a:cubicBezTo>
                  <a:pt x="150" y="141"/>
                  <a:pt x="147" y="137"/>
                  <a:pt x="144" y="135"/>
                </a:cubicBezTo>
                <a:cubicBezTo>
                  <a:pt x="145" y="133"/>
                  <a:pt x="147" y="132"/>
                  <a:pt x="148" y="130"/>
                </a:cubicBezTo>
                <a:cubicBezTo>
                  <a:pt x="151" y="132"/>
                  <a:pt x="155" y="134"/>
                  <a:pt x="155" y="134"/>
                </a:cubicBezTo>
                <a:cubicBezTo>
                  <a:pt x="156" y="135"/>
                  <a:pt x="157" y="135"/>
                  <a:pt x="158" y="134"/>
                </a:cubicBezTo>
                <a:cubicBezTo>
                  <a:pt x="158" y="134"/>
                  <a:pt x="159" y="134"/>
                  <a:pt x="159" y="133"/>
                </a:cubicBezTo>
                <a:cubicBezTo>
                  <a:pt x="160" y="132"/>
                  <a:pt x="160" y="132"/>
                  <a:pt x="160" y="131"/>
                </a:cubicBezTo>
                <a:cubicBezTo>
                  <a:pt x="160" y="130"/>
                  <a:pt x="159" y="130"/>
                  <a:pt x="159" y="129"/>
                </a:cubicBezTo>
                <a:cubicBezTo>
                  <a:pt x="158" y="129"/>
                  <a:pt x="155" y="126"/>
                  <a:pt x="152" y="124"/>
                </a:cubicBezTo>
                <a:cubicBezTo>
                  <a:pt x="153" y="122"/>
                  <a:pt x="153" y="121"/>
                  <a:pt x="154" y="119"/>
                </a:cubicBezTo>
                <a:cubicBezTo>
                  <a:pt x="158" y="120"/>
                  <a:pt x="162" y="121"/>
                  <a:pt x="163" y="121"/>
                </a:cubicBezTo>
                <a:cubicBezTo>
                  <a:pt x="163" y="122"/>
                  <a:pt x="164" y="122"/>
                  <a:pt x="165" y="121"/>
                </a:cubicBezTo>
                <a:cubicBezTo>
                  <a:pt x="165" y="121"/>
                  <a:pt x="166" y="120"/>
                  <a:pt x="166" y="120"/>
                </a:cubicBezTo>
                <a:cubicBezTo>
                  <a:pt x="167" y="119"/>
                  <a:pt x="167" y="118"/>
                  <a:pt x="166" y="118"/>
                </a:cubicBezTo>
                <a:cubicBezTo>
                  <a:pt x="166" y="117"/>
                  <a:pt x="166" y="116"/>
                  <a:pt x="165" y="116"/>
                </a:cubicBezTo>
                <a:cubicBezTo>
                  <a:pt x="164" y="116"/>
                  <a:pt x="161" y="114"/>
                  <a:pt x="157" y="112"/>
                </a:cubicBezTo>
                <a:cubicBezTo>
                  <a:pt x="158" y="110"/>
                  <a:pt x="158" y="108"/>
                  <a:pt x="159" y="107"/>
                </a:cubicBezTo>
                <a:cubicBezTo>
                  <a:pt x="163" y="107"/>
                  <a:pt x="167" y="108"/>
                  <a:pt x="168" y="108"/>
                </a:cubicBezTo>
                <a:cubicBezTo>
                  <a:pt x="168" y="108"/>
                  <a:pt x="169" y="108"/>
                  <a:pt x="170" y="107"/>
                </a:cubicBezTo>
                <a:cubicBezTo>
                  <a:pt x="170" y="107"/>
                  <a:pt x="171" y="106"/>
                  <a:pt x="171" y="105"/>
                </a:cubicBezTo>
                <a:cubicBezTo>
                  <a:pt x="171" y="105"/>
                  <a:pt x="171" y="104"/>
                  <a:pt x="170" y="103"/>
                </a:cubicBezTo>
                <a:cubicBezTo>
                  <a:pt x="170" y="103"/>
                  <a:pt x="170" y="102"/>
                  <a:pt x="169" y="102"/>
                </a:cubicBezTo>
                <a:cubicBezTo>
                  <a:pt x="168" y="101"/>
                  <a:pt x="164" y="100"/>
                  <a:pt x="161" y="99"/>
                </a:cubicBezTo>
                <a:cubicBezTo>
                  <a:pt x="161" y="97"/>
                  <a:pt x="161" y="95"/>
                  <a:pt x="161" y="94"/>
                </a:cubicBezTo>
                <a:cubicBezTo>
                  <a:pt x="165" y="93"/>
                  <a:pt x="169" y="93"/>
                  <a:pt x="170" y="93"/>
                </a:cubicBezTo>
                <a:cubicBezTo>
                  <a:pt x="171" y="93"/>
                  <a:pt x="171" y="93"/>
                  <a:pt x="172" y="92"/>
                </a:cubicBezTo>
                <a:cubicBezTo>
                  <a:pt x="172" y="92"/>
                  <a:pt x="173" y="91"/>
                  <a:pt x="173" y="90"/>
                </a:cubicBezTo>
                <a:cubicBezTo>
                  <a:pt x="173" y="89"/>
                  <a:pt x="173" y="89"/>
                  <a:pt x="172" y="88"/>
                </a:cubicBezTo>
                <a:cubicBezTo>
                  <a:pt x="172" y="88"/>
                  <a:pt x="171" y="87"/>
                  <a:pt x="170" y="87"/>
                </a:cubicBezTo>
                <a:cubicBezTo>
                  <a:pt x="169" y="87"/>
                  <a:pt x="165" y="87"/>
                  <a:pt x="162" y="86"/>
                </a:cubicBezTo>
                <a:cubicBezTo>
                  <a:pt x="162" y="84"/>
                  <a:pt x="161" y="82"/>
                  <a:pt x="161" y="80"/>
                </a:cubicBezTo>
                <a:cubicBezTo>
                  <a:pt x="165" y="80"/>
                  <a:pt x="169" y="79"/>
                  <a:pt x="170" y="79"/>
                </a:cubicBezTo>
                <a:cubicBezTo>
                  <a:pt x="171" y="78"/>
                  <a:pt x="171" y="78"/>
                  <a:pt x="172" y="77"/>
                </a:cubicBezTo>
                <a:cubicBezTo>
                  <a:pt x="172" y="77"/>
                  <a:pt x="172" y="76"/>
                  <a:pt x="172" y="75"/>
                </a:cubicBezTo>
                <a:cubicBezTo>
                  <a:pt x="172" y="74"/>
                  <a:pt x="172" y="74"/>
                  <a:pt x="171" y="73"/>
                </a:cubicBezTo>
                <a:cubicBezTo>
                  <a:pt x="171" y="73"/>
                  <a:pt x="170" y="72"/>
                  <a:pt x="169" y="73"/>
                </a:cubicBezTo>
                <a:cubicBezTo>
                  <a:pt x="168" y="73"/>
                  <a:pt x="164" y="73"/>
                  <a:pt x="160" y="73"/>
                </a:cubicBezTo>
                <a:cubicBezTo>
                  <a:pt x="160" y="71"/>
                  <a:pt x="160" y="69"/>
                  <a:pt x="159" y="68"/>
                </a:cubicBezTo>
                <a:cubicBezTo>
                  <a:pt x="163" y="66"/>
                  <a:pt x="166" y="64"/>
                  <a:pt x="167" y="64"/>
                </a:cubicBezTo>
                <a:cubicBezTo>
                  <a:pt x="168" y="64"/>
                  <a:pt x="168" y="63"/>
                  <a:pt x="169" y="63"/>
                </a:cubicBezTo>
                <a:cubicBezTo>
                  <a:pt x="169" y="62"/>
                  <a:pt x="169" y="61"/>
                  <a:pt x="169" y="60"/>
                </a:cubicBezTo>
                <a:cubicBezTo>
                  <a:pt x="169" y="60"/>
                  <a:pt x="168" y="59"/>
                  <a:pt x="167" y="59"/>
                </a:cubicBezTo>
                <a:cubicBezTo>
                  <a:pt x="167" y="58"/>
                  <a:pt x="166" y="58"/>
                  <a:pt x="165" y="58"/>
                </a:cubicBezTo>
                <a:cubicBezTo>
                  <a:pt x="165" y="59"/>
                  <a:pt x="161" y="59"/>
                  <a:pt x="157" y="60"/>
                </a:cubicBezTo>
                <a:cubicBezTo>
                  <a:pt x="156" y="59"/>
                  <a:pt x="155" y="57"/>
                  <a:pt x="155" y="55"/>
                </a:cubicBezTo>
                <a:cubicBezTo>
                  <a:pt x="158" y="53"/>
                  <a:pt x="161" y="51"/>
                  <a:pt x="162" y="50"/>
                </a:cubicBezTo>
                <a:cubicBezTo>
                  <a:pt x="163" y="50"/>
                  <a:pt x="163" y="49"/>
                  <a:pt x="163" y="49"/>
                </a:cubicBezTo>
                <a:cubicBezTo>
                  <a:pt x="163" y="48"/>
                  <a:pt x="163" y="47"/>
                  <a:pt x="163" y="46"/>
                </a:cubicBezTo>
                <a:cubicBezTo>
                  <a:pt x="163" y="46"/>
                  <a:pt x="162" y="45"/>
                  <a:pt x="161" y="45"/>
                </a:cubicBezTo>
                <a:cubicBezTo>
                  <a:pt x="161" y="45"/>
                  <a:pt x="160" y="45"/>
                  <a:pt x="159" y="45"/>
                </a:cubicBezTo>
                <a:cubicBezTo>
                  <a:pt x="159" y="45"/>
                  <a:pt x="155" y="47"/>
                  <a:pt x="151" y="48"/>
                </a:cubicBezTo>
                <a:cubicBezTo>
                  <a:pt x="150" y="47"/>
                  <a:pt x="149" y="45"/>
                  <a:pt x="148" y="44"/>
                </a:cubicBezTo>
                <a:cubicBezTo>
                  <a:pt x="151" y="41"/>
                  <a:pt x="154" y="38"/>
                  <a:pt x="155" y="38"/>
                </a:cubicBezTo>
                <a:cubicBezTo>
                  <a:pt x="155" y="37"/>
                  <a:pt x="155" y="36"/>
                  <a:pt x="155" y="36"/>
                </a:cubicBezTo>
                <a:cubicBezTo>
                  <a:pt x="156" y="35"/>
                  <a:pt x="155" y="34"/>
                  <a:pt x="155" y="34"/>
                </a:cubicBezTo>
                <a:cubicBezTo>
                  <a:pt x="154" y="33"/>
                  <a:pt x="154" y="33"/>
                  <a:pt x="153" y="33"/>
                </a:cubicBezTo>
                <a:cubicBezTo>
                  <a:pt x="152" y="32"/>
                  <a:pt x="152" y="32"/>
                  <a:pt x="151" y="33"/>
                </a:cubicBezTo>
                <a:cubicBezTo>
                  <a:pt x="150" y="33"/>
                  <a:pt x="147" y="36"/>
                  <a:pt x="144" y="38"/>
                </a:cubicBezTo>
                <a:cubicBezTo>
                  <a:pt x="142" y="36"/>
                  <a:pt x="141" y="35"/>
                  <a:pt x="140" y="33"/>
                </a:cubicBezTo>
                <a:cubicBezTo>
                  <a:pt x="142" y="30"/>
                  <a:pt x="145" y="27"/>
                  <a:pt x="145" y="26"/>
                </a:cubicBezTo>
                <a:cubicBezTo>
                  <a:pt x="146" y="26"/>
                  <a:pt x="146" y="25"/>
                  <a:pt x="146" y="24"/>
                </a:cubicBezTo>
                <a:cubicBezTo>
                  <a:pt x="146" y="24"/>
                  <a:pt x="145" y="23"/>
                  <a:pt x="145" y="22"/>
                </a:cubicBezTo>
                <a:cubicBezTo>
                  <a:pt x="144" y="22"/>
                  <a:pt x="143" y="22"/>
                  <a:pt x="143" y="22"/>
                </a:cubicBezTo>
                <a:cubicBezTo>
                  <a:pt x="142" y="22"/>
                  <a:pt x="141" y="22"/>
                  <a:pt x="141" y="22"/>
                </a:cubicBezTo>
                <a:cubicBezTo>
                  <a:pt x="140" y="23"/>
                  <a:pt x="137" y="26"/>
                  <a:pt x="134" y="28"/>
                </a:cubicBezTo>
                <a:cubicBezTo>
                  <a:pt x="133" y="27"/>
                  <a:pt x="131" y="26"/>
                  <a:pt x="130" y="25"/>
                </a:cubicBezTo>
                <a:cubicBezTo>
                  <a:pt x="132" y="22"/>
                  <a:pt x="133" y="18"/>
                  <a:pt x="134" y="17"/>
                </a:cubicBezTo>
                <a:cubicBezTo>
                  <a:pt x="134" y="16"/>
                  <a:pt x="134" y="16"/>
                  <a:pt x="134" y="15"/>
                </a:cubicBezTo>
                <a:cubicBezTo>
                  <a:pt x="134" y="14"/>
                  <a:pt x="133" y="14"/>
                  <a:pt x="133" y="13"/>
                </a:cubicBezTo>
                <a:cubicBezTo>
                  <a:pt x="132" y="13"/>
                  <a:pt x="131" y="13"/>
                  <a:pt x="131" y="13"/>
                </a:cubicBezTo>
                <a:cubicBezTo>
                  <a:pt x="130" y="13"/>
                  <a:pt x="129" y="13"/>
                  <a:pt x="129" y="14"/>
                </a:cubicBezTo>
                <a:cubicBezTo>
                  <a:pt x="128" y="15"/>
                  <a:pt x="126" y="18"/>
                  <a:pt x="123" y="21"/>
                </a:cubicBezTo>
                <a:cubicBezTo>
                  <a:pt x="122" y="20"/>
                  <a:pt x="120" y="19"/>
                  <a:pt x="118" y="18"/>
                </a:cubicBezTo>
                <a:cubicBezTo>
                  <a:pt x="120" y="15"/>
                  <a:pt x="121" y="11"/>
                  <a:pt x="121" y="10"/>
                </a:cubicBezTo>
                <a:cubicBezTo>
                  <a:pt x="121" y="9"/>
                  <a:pt x="121" y="8"/>
                  <a:pt x="121" y="8"/>
                </a:cubicBezTo>
                <a:cubicBezTo>
                  <a:pt x="121" y="7"/>
                  <a:pt x="120" y="7"/>
                  <a:pt x="119" y="6"/>
                </a:cubicBezTo>
                <a:cubicBezTo>
                  <a:pt x="119" y="6"/>
                  <a:pt x="118" y="6"/>
                  <a:pt x="117" y="6"/>
                </a:cubicBezTo>
                <a:cubicBezTo>
                  <a:pt x="117" y="6"/>
                  <a:pt x="116" y="7"/>
                  <a:pt x="116" y="8"/>
                </a:cubicBezTo>
                <a:cubicBezTo>
                  <a:pt x="115" y="8"/>
                  <a:pt x="113" y="12"/>
                  <a:pt x="111" y="15"/>
                </a:cubicBezTo>
                <a:cubicBezTo>
                  <a:pt x="110" y="15"/>
                  <a:pt x="108" y="14"/>
                  <a:pt x="106" y="14"/>
                </a:cubicBezTo>
                <a:cubicBezTo>
                  <a:pt x="107" y="10"/>
                  <a:pt x="107" y="6"/>
                  <a:pt x="107" y="5"/>
                </a:cubicBezTo>
                <a:cubicBezTo>
                  <a:pt x="107" y="4"/>
                  <a:pt x="107" y="4"/>
                  <a:pt x="107" y="3"/>
                </a:cubicBezTo>
                <a:cubicBezTo>
                  <a:pt x="106" y="2"/>
                  <a:pt x="106" y="2"/>
                  <a:pt x="105" y="2"/>
                </a:cubicBezTo>
                <a:cubicBezTo>
                  <a:pt x="104" y="2"/>
                  <a:pt x="103" y="2"/>
                  <a:pt x="103" y="2"/>
                </a:cubicBezTo>
                <a:cubicBezTo>
                  <a:pt x="102" y="2"/>
                  <a:pt x="102" y="3"/>
                  <a:pt x="101" y="4"/>
                </a:cubicBezTo>
                <a:cubicBezTo>
                  <a:pt x="101" y="5"/>
                  <a:pt x="100" y="9"/>
                  <a:pt x="99" y="12"/>
                </a:cubicBezTo>
                <a:cubicBezTo>
                  <a:pt x="97" y="12"/>
                  <a:pt x="95" y="12"/>
                  <a:pt x="93" y="11"/>
                </a:cubicBezTo>
                <a:cubicBezTo>
                  <a:pt x="93" y="8"/>
                  <a:pt x="93" y="3"/>
                  <a:pt x="93" y="3"/>
                </a:cubicBezTo>
                <a:cubicBezTo>
                  <a:pt x="93" y="2"/>
                  <a:pt x="92" y="1"/>
                  <a:pt x="92" y="1"/>
                </a:cubicBezTo>
                <a:cubicBezTo>
                  <a:pt x="91" y="0"/>
                  <a:pt x="91" y="0"/>
                  <a:pt x="90" y="0"/>
                </a:cubicBezTo>
                <a:cubicBezTo>
                  <a:pt x="89" y="0"/>
                  <a:pt x="88" y="0"/>
                  <a:pt x="88" y="0"/>
                </a:cubicBezTo>
                <a:cubicBezTo>
                  <a:pt x="87" y="1"/>
                  <a:pt x="87" y="2"/>
                  <a:pt x="87" y="2"/>
                </a:cubicBezTo>
                <a:cubicBezTo>
                  <a:pt x="87" y="3"/>
                  <a:pt x="86" y="7"/>
                  <a:pt x="86" y="11"/>
                </a:cubicBezTo>
                <a:cubicBezTo>
                  <a:pt x="84" y="11"/>
                  <a:pt x="82" y="11"/>
                  <a:pt x="80" y="11"/>
                </a:cubicBezTo>
                <a:cubicBezTo>
                  <a:pt x="79" y="8"/>
                  <a:pt x="78" y="4"/>
                  <a:pt x="78" y="3"/>
                </a:cubicBezTo>
                <a:cubicBezTo>
                  <a:pt x="78" y="2"/>
                  <a:pt x="78" y="1"/>
                  <a:pt x="77" y="1"/>
                </a:cubicBezTo>
                <a:cubicBezTo>
                  <a:pt x="76" y="1"/>
                  <a:pt x="76" y="0"/>
                  <a:pt x="75" y="1"/>
                </a:cubicBezTo>
                <a:cubicBezTo>
                  <a:pt x="74" y="1"/>
                  <a:pt x="73" y="1"/>
                  <a:pt x="73" y="1"/>
                </a:cubicBezTo>
                <a:cubicBezTo>
                  <a:pt x="72" y="2"/>
                  <a:pt x="72" y="3"/>
                  <a:pt x="72" y="3"/>
                </a:cubicBezTo>
                <a:cubicBezTo>
                  <a:pt x="72" y="4"/>
                  <a:pt x="72" y="9"/>
                  <a:pt x="72" y="12"/>
                </a:cubicBezTo>
                <a:cubicBezTo>
                  <a:pt x="71" y="13"/>
                  <a:pt x="69" y="13"/>
                  <a:pt x="67" y="13"/>
                </a:cubicBezTo>
                <a:cubicBezTo>
                  <a:pt x="66" y="10"/>
                  <a:pt x="64" y="6"/>
                  <a:pt x="64" y="5"/>
                </a:cubicBezTo>
                <a:cubicBezTo>
                  <a:pt x="63" y="5"/>
                  <a:pt x="63" y="4"/>
                  <a:pt x="62" y="4"/>
                </a:cubicBezTo>
                <a:cubicBezTo>
                  <a:pt x="62" y="4"/>
                  <a:pt x="61" y="4"/>
                  <a:pt x="60" y="4"/>
                </a:cubicBezTo>
                <a:cubicBezTo>
                  <a:pt x="59" y="4"/>
                  <a:pt x="59" y="4"/>
                  <a:pt x="58" y="5"/>
                </a:cubicBezTo>
                <a:cubicBezTo>
                  <a:pt x="58" y="6"/>
                  <a:pt x="58" y="6"/>
                  <a:pt x="58" y="7"/>
                </a:cubicBezTo>
                <a:cubicBezTo>
                  <a:pt x="58" y="8"/>
                  <a:pt x="59" y="12"/>
                  <a:pt x="60" y="16"/>
                </a:cubicBezTo>
                <a:cubicBezTo>
                  <a:pt x="58" y="16"/>
                  <a:pt x="56" y="17"/>
                  <a:pt x="55" y="18"/>
                </a:cubicBezTo>
                <a:cubicBezTo>
                  <a:pt x="53" y="15"/>
                  <a:pt x="50" y="11"/>
                  <a:pt x="50" y="10"/>
                </a:cubicBezTo>
                <a:cubicBezTo>
                  <a:pt x="50" y="10"/>
                  <a:pt x="49" y="9"/>
                  <a:pt x="48" y="9"/>
                </a:cubicBezTo>
                <a:cubicBezTo>
                  <a:pt x="48" y="9"/>
                  <a:pt x="47" y="9"/>
                  <a:pt x="46" y="10"/>
                </a:cubicBezTo>
                <a:cubicBezTo>
                  <a:pt x="46" y="10"/>
                  <a:pt x="45" y="10"/>
                  <a:pt x="45" y="11"/>
                </a:cubicBezTo>
                <a:cubicBezTo>
                  <a:pt x="44" y="12"/>
                  <a:pt x="44" y="13"/>
                  <a:pt x="45" y="13"/>
                </a:cubicBezTo>
                <a:cubicBezTo>
                  <a:pt x="45" y="14"/>
                  <a:pt x="47" y="18"/>
                  <a:pt x="48" y="21"/>
                </a:cubicBezTo>
                <a:cubicBezTo>
                  <a:pt x="46" y="22"/>
                  <a:pt x="45" y="23"/>
                  <a:pt x="43" y="24"/>
                </a:cubicBezTo>
                <a:cubicBezTo>
                  <a:pt x="41" y="22"/>
                  <a:pt x="38" y="19"/>
                  <a:pt x="37" y="18"/>
                </a:cubicBezTo>
                <a:cubicBezTo>
                  <a:pt x="37" y="17"/>
                  <a:pt x="36" y="17"/>
                  <a:pt x="35" y="17"/>
                </a:cubicBezTo>
                <a:cubicBezTo>
                  <a:pt x="35" y="17"/>
                  <a:pt x="34" y="17"/>
                  <a:pt x="33" y="18"/>
                </a:cubicBezTo>
                <a:cubicBezTo>
                  <a:pt x="33" y="18"/>
                  <a:pt x="32" y="19"/>
                  <a:pt x="32" y="20"/>
                </a:cubicBezTo>
                <a:cubicBezTo>
                  <a:pt x="32" y="20"/>
                  <a:pt x="32" y="21"/>
                  <a:pt x="33" y="22"/>
                </a:cubicBezTo>
                <a:cubicBezTo>
                  <a:pt x="33" y="22"/>
                  <a:pt x="35" y="26"/>
                  <a:pt x="37" y="29"/>
                </a:cubicBezTo>
                <a:cubicBezTo>
                  <a:pt x="36" y="30"/>
                  <a:pt x="35" y="32"/>
                  <a:pt x="33" y="33"/>
                </a:cubicBezTo>
                <a:cubicBezTo>
                  <a:pt x="30" y="30"/>
                  <a:pt x="27" y="28"/>
                  <a:pt x="26" y="27"/>
                </a:cubicBezTo>
                <a:cubicBezTo>
                  <a:pt x="26" y="27"/>
                  <a:pt x="25" y="27"/>
                  <a:pt x="24" y="27"/>
                </a:cubicBezTo>
                <a:cubicBezTo>
                  <a:pt x="23" y="27"/>
                  <a:pt x="23" y="27"/>
                  <a:pt x="22" y="28"/>
                </a:cubicBezTo>
                <a:cubicBezTo>
                  <a:pt x="22" y="28"/>
                  <a:pt x="22" y="29"/>
                  <a:pt x="22" y="30"/>
                </a:cubicBezTo>
                <a:cubicBezTo>
                  <a:pt x="22" y="31"/>
                  <a:pt x="22" y="31"/>
                  <a:pt x="22" y="32"/>
                </a:cubicBezTo>
                <a:cubicBezTo>
                  <a:pt x="23" y="33"/>
                  <a:pt x="26" y="36"/>
                  <a:pt x="28" y="38"/>
                </a:cubicBezTo>
                <a:cubicBezTo>
                  <a:pt x="27" y="40"/>
                  <a:pt x="26" y="41"/>
                  <a:pt x="25" y="43"/>
                </a:cubicBezTo>
                <a:cubicBezTo>
                  <a:pt x="21" y="41"/>
                  <a:pt x="18" y="39"/>
                  <a:pt x="17" y="39"/>
                </a:cubicBezTo>
                <a:cubicBezTo>
                  <a:pt x="16" y="38"/>
                  <a:pt x="15" y="38"/>
                  <a:pt x="15" y="39"/>
                </a:cubicBezTo>
                <a:cubicBezTo>
                  <a:pt x="14" y="39"/>
                  <a:pt x="14" y="39"/>
                  <a:pt x="13" y="40"/>
                </a:cubicBezTo>
                <a:cubicBezTo>
                  <a:pt x="13" y="41"/>
                  <a:pt x="13" y="41"/>
                  <a:pt x="13" y="42"/>
                </a:cubicBezTo>
                <a:cubicBezTo>
                  <a:pt x="13" y="43"/>
                  <a:pt x="13" y="43"/>
                  <a:pt x="14" y="44"/>
                </a:cubicBezTo>
                <a:cubicBezTo>
                  <a:pt x="14" y="44"/>
                  <a:pt x="18" y="47"/>
                  <a:pt x="21" y="49"/>
                </a:cubicBezTo>
                <a:cubicBezTo>
                  <a:pt x="20" y="51"/>
                  <a:pt x="19" y="53"/>
                  <a:pt x="18" y="54"/>
                </a:cubicBezTo>
                <a:cubicBezTo>
                  <a:pt x="15" y="53"/>
                  <a:pt x="11" y="52"/>
                  <a:pt x="10" y="52"/>
                </a:cubicBezTo>
                <a:cubicBezTo>
                  <a:pt x="9" y="51"/>
                  <a:pt x="8" y="51"/>
                  <a:pt x="8" y="52"/>
                </a:cubicBezTo>
                <a:cubicBezTo>
                  <a:pt x="7" y="52"/>
                  <a:pt x="6" y="53"/>
                  <a:pt x="6" y="53"/>
                </a:cubicBezTo>
                <a:cubicBezTo>
                  <a:pt x="6" y="54"/>
                  <a:pt x="6" y="55"/>
                  <a:pt x="6" y="55"/>
                </a:cubicBezTo>
                <a:cubicBezTo>
                  <a:pt x="6" y="56"/>
                  <a:pt x="7" y="57"/>
                  <a:pt x="7" y="57"/>
                </a:cubicBezTo>
                <a:cubicBezTo>
                  <a:pt x="8" y="57"/>
                  <a:pt x="12" y="60"/>
                  <a:pt x="15" y="61"/>
                </a:cubicBezTo>
                <a:cubicBezTo>
                  <a:pt x="15" y="63"/>
                  <a:pt x="14" y="65"/>
                  <a:pt x="14" y="67"/>
                </a:cubicBezTo>
                <a:cubicBezTo>
                  <a:pt x="10" y="66"/>
                  <a:pt x="6" y="65"/>
                  <a:pt x="5" y="65"/>
                </a:cubicBezTo>
                <a:cubicBezTo>
                  <a:pt x="4" y="65"/>
                  <a:pt x="3" y="66"/>
                  <a:pt x="3" y="66"/>
                </a:cubicBezTo>
                <a:cubicBezTo>
                  <a:pt x="2" y="66"/>
                  <a:pt x="2" y="67"/>
                  <a:pt x="2" y="68"/>
                </a:cubicBezTo>
                <a:cubicBezTo>
                  <a:pt x="1" y="69"/>
                  <a:pt x="2" y="69"/>
                  <a:pt x="2" y="70"/>
                </a:cubicBezTo>
                <a:cubicBezTo>
                  <a:pt x="2" y="71"/>
                  <a:pt x="3" y="71"/>
                  <a:pt x="3" y="71"/>
                </a:cubicBezTo>
                <a:cubicBezTo>
                  <a:pt x="4" y="72"/>
                  <a:pt x="8" y="73"/>
                  <a:pt x="12" y="74"/>
                </a:cubicBezTo>
                <a:cubicBezTo>
                  <a:pt x="12" y="76"/>
                  <a:pt x="11" y="78"/>
                  <a:pt x="11" y="79"/>
                </a:cubicBezTo>
                <a:cubicBezTo>
                  <a:pt x="7" y="80"/>
                  <a:pt x="3" y="80"/>
                  <a:pt x="2" y="80"/>
                </a:cubicBezTo>
                <a:cubicBezTo>
                  <a:pt x="2" y="80"/>
                  <a:pt x="1" y="80"/>
                  <a:pt x="0" y="81"/>
                </a:cubicBezTo>
                <a:cubicBezTo>
                  <a:pt x="0" y="81"/>
                  <a:pt x="0" y="82"/>
                  <a:pt x="0" y="83"/>
                </a:cubicBezTo>
                <a:cubicBezTo>
                  <a:pt x="0" y="84"/>
                  <a:pt x="0" y="84"/>
                  <a:pt x="0" y="85"/>
                </a:cubicBezTo>
                <a:cubicBezTo>
                  <a:pt x="1" y="85"/>
                  <a:pt x="1" y="86"/>
                  <a:pt x="2" y="86"/>
                </a:cubicBezTo>
                <a:cubicBezTo>
                  <a:pt x="3" y="86"/>
                  <a:pt x="7" y="87"/>
                  <a:pt x="11" y="87"/>
                </a:cubicBezTo>
                <a:cubicBezTo>
                  <a:pt x="11" y="89"/>
                  <a:pt x="11" y="91"/>
                  <a:pt x="11" y="93"/>
                </a:cubicBezTo>
                <a:cubicBezTo>
                  <a:pt x="7" y="93"/>
                  <a:pt x="3" y="94"/>
                  <a:pt x="3" y="95"/>
                </a:cubicBezTo>
                <a:cubicBezTo>
                  <a:pt x="2" y="95"/>
                  <a:pt x="1" y="95"/>
                  <a:pt x="1" y="96"/>
                </a:cubicBezTo>
                <a:cubicBezTo>
                  <a:pt x="0" y="96"/>
                  <a:pt x="0" y="97"/>
                  <a:pt x="0" y="98"/>
                </a:cubicBezTo>
                <a:cubicBezTo>
                  <a:pt x="0" y="99"/>
                  <a:pt x="1" y="99"/>
                  <a:pt x="1" y="100"/>
                </a:cubicBezTo>
                <a:cubicBezTo>
                  <a:pt x="2" y="100"/>
                  <a:pt x="3" y="101"/>
                  <a:pt x="3" y="101"/>
                </a:cubicBezTo>
                <a:cubicBezTo>
                  <a:pt x="4" y="100"/>
                  <a:pt x="8" y="100"/>
                  <a:pt x="12" y="100"/>
                </a:cubicBezTo>
                <a:cubicBezTo>
                  <a:pt x="12" y="102"/>
                  <a:pt x="13" y="104"/>
                  <a:pt x="13" y="106"/>
                </a:cubicBezTo>
                <a:cubicBezTo>
                  <a:pt x="10" y="107"/>
                  <a:pt x="6" y="109"/>
                  <a:pt x="5" y="109"/>
                </a:cubicBezTo>
                <a:cubicBezTo>
                  <a:pt x="4" y="109"/>
                  <a:pt x="4" y="110"/>
                  <a:pt x="4" y="111"/>
                </a:cubicBezTo>
                <a:cubicBezTo>
                  <a:pt x="3" y="111"/>
                  <a:pt x="3" y="112"/>
                  <a:pt x="4" y="113"/>
                </a:cubicBezTo>
                <a:cubicBezTo>
                  <a:pt x="4" y="113"/>
                  <a:pt x="4" y="114"/>
                  <a:pt x="5" y="114"/>
                </a:cubicBezTo>
                <a:cubicBezTo>
                  <a:pt x="6" y="115"/>
                  <a:pt x="6" y="115"/>
                  <a:pt x="7" y="115"/>
                </a:cubicBezTo>
                <a:cubicBezTo>
                  <a:pt x="8" y="115"/>
                  <a:pt x="12" y="114"/>
                  <a:pt x="16" y="113"/>
                </a:cubicBezTo>
                <a:cubicBezTo>
                  <a:pt x="16" y="115"/>
                  <a:pt x="17" y="116"/>
                  <a:pt x="18" y="118"/>
                </a:cubicBezTo>
                <a:cubicBezTo>
                  <a:pt x="15" y="120"/>
                  <a:pt x="11" y="122"/>
                  <a:pt x="10" y="123"/>
                </a:cubicBezTo>
                <a:cubicBezTo>
                  <a:pt x="10" y="123"/>
                  <a:pt x="9" y="124"/>
                  <a:pt x="9" y="124"/>
                </a:cubicBezTo>
                <a:cubicBezTo>
                  <a:pt x="9" y="125"/>
                  <a:pt x="9" y="126"/>
                  <a:pt x="9" y="127"/>
                </a:cubicBezTo>
                <a:cubicBezTo>
                  <a:pt x="10" y="127"/>
                  <a:pt x="10" y="128"/>
                  <a:pt x="11" y="128"/>
                </a:cubicBezTo>
                <a:cubicBezTo>
                  <a:pt x="12" y="128"/>
                  <a:pt x="12" y="128"/>
                  <a:pt x="13" y="128"/>
                </a:cubicBezTo>
                <a:cubicBezTo>
                  <a:pt x="14" y="128"/>
                  <a:pt x="18" y="126"/>
                  <a:pt x="21" y="125"/>
                </a:cubicBezTo>
                <a:cubicBezTo>
                  <a:pt x="22" y="126"/>
                  <a:pt x="23" y="128"/>
                  <a:pt x="24" y="129"/>
                </a:cubicBezTo>
                <a:cubicBezTo>
                  <a:pt x="21" y="132"/>
                  <a:pt x="18" y="135"/>
                  <a:pt x="18" y="135"/>
                </a:cubicBezTo>
                <a:cubicBezTo>
                  <a:pt x="17" y="136"/>
                  <a:pt x="17" y="137"/>
                  <a:pt x="17" y="137"/>
                </a:cubicBezTo>
                <a:cubicBezTo>
                  <a:pt x="17" y="138"/>
                  <a:pt x="17" y="139"/>
                  <a:pt x="18" y="139"/>
                </a:cubicBezTo>
                <a:cubicBezTo>
                  <a:pt x="18" y="140"/>
                  <a:pt x="19" y="140"/>
                  <a:pt x="19" y="140"/>
                </a:cubicBezTo>
                <a:cubicBezTo>
                  <a:pt x="20" y="141"/>
                  <a:pt x="21" y="141"/>
                  <a:pt x="21" y="140"/>
                </a:cubicBezTo>
                <a:cubicBezTo>
                  <a:pt x="22" y="140"/>
                  <a:pt x="26" y="137"/>
                  <a:pt x="29" y="135"/>
                </a:cubicBezTo>
                <a:cubicBezTo>
                  <a:pt x="30" y="137"/>
                  <a:pt x="31" y="138"/>
                  <a:pt x="33" y="140"/>
                </a:cubicBezTo>
                <a:cubicBezTo>
                  <a:pt x="30" y="143"/>
                  <a:pt x="28" y="146"/>
                  <a:pt x="27" y="147"/>
                </a:cubicBezTo>
                <a:cubicBezTo>
                  <a:pt x="27" y="147"/>
                  <a:pt x="27" y="148"/>
                  <a:pt x="27" y="149"/>
                </a:cubicBezTo>
                <a:cubicBezTo>
                  <a:pt x="27" y="149"/>
                  <a:pt x="27" y="150"/>
                  <a:pt x="28" y="151"/>
                </a:cubicBezTo>
                <a:cubicBezTo>
                  <a:pt x="28" y="151"/>
                  <a:pt x="29" y="151"/>
                  <a:pt x="30" y="151"/>
                </a:cubicBezTo>
                <a:cubicBezTo>
                  <a:pt x="30" y="151"/>
                  <a:pt x="31" y="151"/>
                  <a:pt x="32" y="151"/>
                </a:cubicBezTo>
                <a:cubicBezTo>
                  <a:pt x="32" y="150"/>
                  <a:pt x="35" y="147"/>
                  <a:pt x="38" y="145"/>
                </a:cubicBezTo>
                <a:cubicBezTo>
                  <a:pt x="40" y="146"/>
                  <a:pt x="41" y="147"/>
                  <a:pt x="43" y="148"/>
                </a:cubicBezTo>
                <a:cubicBezTo>
                  <a:pt x="41" y="151"/>
                  <a:pt x="39" y="155"/>
                  <a:pt x="39" y="156"/>
                </a:cubicBezTo>
                <a:cubicBezTo>
                  <a:pt x="38" y="157"/>
                  <a:pt x="38" y="157"/>
                  <a:pt x="38" y="158"/>
                </a:cubicBezTo>
                <a:cubicBezTo>
                  <a:pt x="39" y="159"/>
                  <a:pt x="39" y="159"/>
                  <a:pt x="40" y="160"/>
                </a:cubicBezTo>
                <a:cubicBezTo>
                  <a:pt x="40" y="160"/>
                  <a:pt x="41" y="160"/>
                  <a:pt x="42" y="160"/>
                </a:cubicBezTo>
                <a:cubicBezTo>
                  <a:pt x="42" y="160"/>
                  <a:pt x="43" y="160"/>
                  <a:pt x="44" y="159"/>
                </a:cubicBezTo>
                <a:cubicBezTo>
                  <a:pt x="44" y="159"/>
                  <a:pt x="47" y="155"/>
                  <a:pt x="49" y="152"/>
                </a:cubicBezTo>
                <a:cubicBezTo>
                  <a:pt x="51" y="153"/>
                  <a:pt x="52" y="154"/>
                  <a:pt x="54" y="155"/>
                </a:cubicBezTo>
                <a:cubicBezTo>
                  <a:pt x="53" y="158"/>
                  <a:pt x="52" y="162"/>
                  <a:pt x="51" y="163"/>
                </a:cubicBezTo>
                <a:cubicBezTo>
                  <a:pt x="51" y="164"/>
                  <a:pt x="51" y="165"/>
                  <a:pt x="52" y="165"/>
                </a:cubicBezTo>
                <a:cubicBezTo>
                  <a:pt x="52" y="166"/>
                  <a:pt x="52" y="166"/>
                  <a:pt x="53" y="167"/>
                </a:cubicBezTo>
                <a:cubicBezTo>
                  <a:pt x="54" y="167"/>
                  <a:pt x="55" y="167"/>
                  <a:pt x="55" y="167"/>
                </a:cubicBezTo>
                <a:cubicBezTo>
                  <a:pt x="56" y="167"/>
                  <a:pt x="56" y="166"/>
                  <a:pt x="57" y="166"/>
                </a:cubicBezTo>
                <a:cubicBezTo>
                  <a:pt x="57" y="165"/>
                  <a:pt x="59" y="161"/>
                  <a:pt x="61" y="158"/>
                </a:cubicBezTo>
                <a:cubicBezTo>
                  <a:pt x="63" y="158"/>
                  <a:pt x="64" y="159"/>
                  <a:pt x="66" y="159"/>
                </a:cubicBezTo>
                <a:cubicBezTo>
                  <a:pt x="66" y="163"/>
                  <a:pt x="65" y="167"/>
                  <a:pt x="65" y="168"/>
                </a:cubicBezTo>
                <a:cubicBezTo>
                  <a:pt x="65" y="169"/>
                  <a:pt x="65" y="170"/>
                  <a:pt x="66" y="170"/>
                </a:cubicBezTo>
                <a:cubicBezTo>
                  <a:pt x="66" y="171"/>
                  <a:pt x="67" y="171"/>
                  <a:pt x="67" y="171"/>
                </a:cubicBezTo>
                <a:cubicBezTo>
                  <a:pt x="68" y="171"/>
                  <a:pt x="69" y="171"/>
                  <a:pt x="70" y="171"/>
                </a:cubicBezTo>
                <a:cubicBezTo>
                  <a:pt x="70" y="171"/>
                  <a:pt x="71" y="170"/>
                  <a:pt x="71" y="169"/>
                </a:cubicBezTo>
                <a:cubicBezTo>
                  <a:pt x="71" y="169"/>
                  <a:pt x="72" y="165"/>
                  <a:pt x="74" y="161"/>
                </a:cubicBezTo>
                <a:cubicBezTo>
                  <a:pt x="75" y="161"/>
                  <a:pt x="77" y="162"/>
                  <a:pt x="79" y="162"/>
                </a:cubicBezTo>
                <a:cubicBezTo>
                  <a:pt x="79" y="166"/>
                  <a:pt x="80" y="170"/>
                  <a:pt x="80" y="171"/>
                </a:cubicBezTo>
                <a:cubicBezTo>
                  <a:pt x="80" y="171"/>
                  <a:pt x="80" y="172"/>
                  <a:pt x="80" y="172"/>
                </a:cubicBezTo>
                <a:cubicBezTo>
                  <a:pt x="81" y="173"/>
                  <a:pt x="82" y="173"/>
                  <a:pt x="82" y="173"/>
                </a:cubicBezTo>
                <a:cubicBezTo>
                  <a:pt x="83" y="173"/>
                  <a:pt x="84" y="173"/>
                  <a:pt x="84" y="173"/>
                </a:cubicBezTo>
                <a:cubicBezTo>
                  <a:pt x="85" y="172"/>
                  <a:pt x="85" y="172"/>
                  <a:pt x="86" y="171"/>
                </a:cubicBezTo>
                <a:cubicBezTo>
                  <a:pt x="86" y="170"/>
                  <a:pt x="86" y="166"/>
                  <a:pt x="87" y="162"/>
                </a:cubicBezTo>
                <a:cubicBezTo>
                  <a:pt x="89" y="162"/>
                  <a:pt x="90" y="162"/>
                  <a:pt x="92" y="162"/>
                </a:cubicBezTo>
                <a:cubicBezTo>
                  <a:pt x="93" y="166"/>
                  <a:pt x="94" y="170"/>
                  <a:pt x="94" y="170"/>
                </a:cubicBezTo>
                <a:cubicBezTo>
                  <a:pt x="94" y="171"/>
                  <a:pt x="95" y="172"/>
                  <a:pt x="95" y="172"/>
                </a:cubicBezTo>
                <a:cubicBezTo>
                  <a:pt x="96" y="172"/>
                  <a:pt x="97" y="173"/>
                  <a:pt x="98" y="173"/>
                </a:cubicBezTo>
                <a:cubicBezTo>
                  <a:pt x="98" y="172"/>
                  <a:pt x="99" y="172"/>
                  <a:pt x="99" y="172"/>
                </a:cubicBezTo>
                <a:cubicBezTo>
                  <a:pt x="100" y="171"/>
                  <a:pt x="100" y="170"/>
                  <a:pt x="100" y="170"/>
                </a:cubicBezTo>
                <a:cubicBezTo>
                  <a:pt x="100" y="169"/>
                  <a:pt x="100" y="165"/>
                  <a:pt x="100" y="161"/>
                </a:cubicBezTo>
                <a:cubicBezTo>
                  <a:pt x="102" y="160"/>
                  <a:pt x="103" y="160"/>
                  <a:pt x="105" y="160"/>
                </a:cubicBezTo>
                <a:cubicBezTo>
                  <a:pt x="107" y="163"/>
                  <a:pt x="108" y="167"/>
                  <a:pt x="109" y="168"/>
                </a:cubicBezTo>
                <a:cubicBezTo>
                  <a:pt x="109" y="168"/>
                  <a:pt x="110" y="169"/>
                  <a:pt x="110" y="169"/>
                </a:cubicBezTo>
                <a:cubicBezTo>
                  <a:pt x="111" y="170"/>
                  <a:pt x="112" y="170"/>
                  <a:pt x="112" y="169"/>
                </a:cubicBezTo>
                <a:cubicBezTo>
                  <a:pt x="113" y="169"/>
                  <a:pt x="114" y="169"/>
                  <a:pt x="114" y="168"/>
                </a:cubicBezTo>
                <a:cubicBezTo>
                  <a:pt x="114" y="167"/>
                  <a:pt x="115" y="167"/>
                  <a:pt x="114" y="166"/>
                </a:cubicBezTo>
                <a:cubicBezTo>
                  <a:pt x="114" y="165"/>
                  <a:pt x="113" y="161"/>
                  <a:pt x="113" y="157"/>
                </a:cubicBezTo>
                <a:cubicBezTo>
                  <a:pt x="114" y="157"/>
                  <a:pt x="116" y="156"/>
                  <a:pt x="118" y="155"/>
                </a:cubicBezTo>
                <a:cubicBezTo>
                  <a:pt x="120" y="158"/>
                  <a:pt x="122" y="162"/>
                  <a:pt x="122" y="163"/>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p:nvSpPr>
        <p:spPr bwMode="auto">
          <a:xfrm>
            <a:off x="12700" y="4070350"/>
            <a:ext cx="1057275" cy="1060450"/>
          </a:xfrm>
          <a:custGeom>
            <a:avLst/>
            <a:gdLst>
              <a:gd name="T0" fmla="*/ 287 w 299"/>
              <a:gd name="T1" fmla="*/ 118 h 300"/>
              <a:gd name="T2" fmla="*/ 242 w 299"/>
              <a:gd name="T3" fmla="*/ 95 h 300"/>
              <a:gd name="T4" fmla="*/ 270 w 299"/>
              <a:gd name="T5" fmla="*/ 64 h 300"/>
              <a:gd name="T6" fmla="*/ 261 w 299"/>
              <a:gd name="T7" fmla="*/ 52 h 300"/>
              <a:gd name="T8" fmla="*/ 225 w 299"/>
              <a:gd name="T9" fmla="*/ 72 h 300"/>
              <a:gd name="T10" fmla="*/ 212 w 299"/>
              <a:gd name="T11" fmla="*/ 23 h 300"/>
              <a:gd name="T12" fmla="*/ 205 w 299"/>
              <a:gd name="T13" fmla="*/ 10 h 300"/>
              <a:gd name="T14" fmla="*/ 191 w 299"/>
              <a:gd name="T15" fmla="*/ 15 h 300"/>
              <a:gd name="T16" fmla="*/ 148 w 299"/>
              <a:gd name="T17" fmla="*/ 39 h 300"/>
              <a:gd name="T18" fmla="*/ 136 w 299"/>
              <a:gd name="T19" fmla="*/ 2 h 300"/>
              <a:gd name="T20" fmla="*/ 120 w 299"/>
              <a:gd name="T21" fmla="*/ 4 h 300"/>
              <a:gd name="T22" fmla="*/ 119 w 299"/>
              <a:gd name="T23" fmla="*/ 43 h 300"/>
              <a:gd name="T24" fmla="*/ 71 w 299"/>
              <a:gd name="T25" fmla="*/ 32 h 300"/>
              <a:gd name="T26" fmla="*/ 56 w 299"/>
              <a:gd name="T27" fmla="*/ 31 h 300"/>
              <a:gd name="T28" fmla="*/ 53 w 299"/>
              <a:gd name="T29" fmla="*/ 46 h 300"/>
              <a:gd name="T30" fmla="*/ 55 w 299"/>
              <a:gd name="T31" fmla="*/ 96 h 300"/>
              <a:gd name="T32" fmla="*/ 15 w 299"/>
              <a:gd name="T33" fmla="*/ 88 h 300"/>
              <a:gd name="T34" fmla="*/ 9 w 299"/>
              <a:gd name="T35" fmla="*/ 102 h 300"/>
              <a:gd name="T36" fmla="*/ 44 w 299"/>
              <a:gd name="T37" fmla="*/ 124 h 300"/>
              <a:gd name="T38" fmla="*/ 8 w 299"/>
              <a:gd name="T39" fmla="*/ 159 h 300"/>
              <a:gd name="T40" fmla="*/ 0 w 299"/>
              <a:gd name="T41" fmla="*/ 171 h 300"/>
              <a:gd name="T42" fmla="*/ 12 w 299"/>
              <a:gd name="T43" fmla="*/ 181 h 300"/>
              <a:gd name="T44" fmla="*/ 56 w 299"/>
              <a:gd name="T45" fmla="*/ 205 h 300"/>
              <a:gd name="T46" fmla="*/ 28 w 299"/>
              <a:gd name="T47" fmla="*/ 236 h 300"/>
              <a:gd name="T48" fmla="*/ 38 w 299"/>
              <a:gd name="T49" fmla="*/ 248 h 300"/>
              <a:gd name="T50" fmla="*/ 73 w 299"/>
              <a:gd name="T51" fmla="*/ 228 h 300"/>
              <a:gd name="T52" fmla="*/ 86 w 299"/>
              <a:gd name="T53" fmla="*/ 276 h 300"/>
              <a:gd name="T54" fmla="*/ 93 w 299"/>
              <a:gd name="T55" fmla="*/ 290 h 300"/>
              <a:gd name="T56" fmla="*/ 108 w 299"/>
              <a:gd name="T57" fmla="*/ 285 h 300"/>
              <a:gd name="T58" fmla="*/ 151 w 299"/>
              <a:gd name="T59" fmla="*/ 261 h 300"/>
              <a:gd name="T60" fmla="*/ 163 w 299"/>
              <a:gd name="T61" fmla="*/ 298 h 300"/>
              <a:gd name="T62" fmla="*/ 178 w 299"/>
              <a:gd name="T63" fmla="*/ 296 h 300"/>
              <a:gd name="T64" fmla="*/ 179 w 299"/>
              <a:gd name="T65" fmla="*/ 257 h 300"/>
              <a:gd name="T66" fmla="*/ 227 w 299"/>
              <a:gd name="T67" fmla="*/ 268 h 300"/>
              <a:gd name="T68" fmla="*/ 242 w 299"/>
              <a:gd name="T69" fmla="*/ 269 h 300"/>
              <a:gd name="T70" fmla="*/ 245 w 299"/>
              <a:gd name="T71" fmla="*/ 254 h 300"/>
              <a:gd name="T72" fmla="*/ 244 w 299"/>
              <a:gd name="T73" fmla="*/ 204 h 300"/>
              <a:gd name="T74" fmla="*/ 284 w 299"/>
              <a:gd name="T75" fmla="*/ 212 h 300"/>
              <a:gd name="T76" fmla="*/ 289 w 299"/>
              <a:gd name="T77" fmla="*/ 198 h 300"/>
              <a:gd name="T78" fmla="*/ 254 w 299"/>
              <a:gd name="T79" fmla="*/ 176 h 300"/>
              <a:gd name="T80" fmla="*/ 290 w 299"/>
              <a:gd name="T81" fmla="*/ 141 h 300"/>
              <a:gd name="T82" fmla="*/ 298 w 299"/>
              <a:gd name="T83" fmla="*/ 129 h 300"/>
              <a:gd name="T84" fmla="*/ 161 w 299"/>
              <a:gd name="T85" fmla="*/ 231 h 300"/>
              <a:gd name="T86" fmla="*/ 138 w 299"/>
              <a:gd name="T87" fmla="*/ 69 h 300"/>
              <a:gd name="T88" fmla="*/ 161 w 299"/>
              <a:gd name="T89" fmla="*/ 23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9" h="300">
                <a:moveTo>
                  <a:pt x="294" y="121"/>
                </a:moveTo>
                <a:cubicBezTo>
                  <a:pt x="292" y="120"/>
                  <a:pt x="290" y="118"/>
                  <a:pt x="287" y="118"/>
                </a:cubicBezTo>
                <a:cubicBezTo>
                  <a:pt x="283" y="119"/>
                  <a:pt x="267" y="119"/>
                  <a:pt x="252" y="120"/>
                </a:cubicBezTo>
                <a:cubicBezTo>
                  <a:pt x="250" y="111"/>
                  <a:pt x="247" y="103"/>
                  <a:pt x="242" y="95"/>
                </a:cubicBezTo>
                <a:cubicBezTo>
                  <a:pt x="253" y="85"/>
                  <a:pt x="265" y="74"/>
                  <a:pt x="267" y="72"/>
                </a:cubicBezTo>
                <a:cubicBezTo>
                  <a:pt x="269" y="70"/>
                  <a:pt x="270" y="67"/>
                  <a:pt x="270" y="64"/>
                </a:cubicBezTo>
                <a:cubicBezTo>
                  <a:pt x="270" y="62"/>
                  <a:pt x="269" y="59"/>
                  <a:pt x="268" y="57"/>
                </a:cubicBezTo>
                <a:cubicBezTo>
                  <a:pt x="266" y="54"/>
                  <a:pt x="263" y="53"/>
                  <a:pt x="261" y="52"/>
                </a:cubicBezTo>
                <a:cubicBezTo>
                  <a:pt x="258" y="52"/>
                  <a:pt x="255" y="52"/>
                  <a:pt x="253" y="54"/>
                </a:cubicBezTo>
                <a:cubicBezTo>
                  <a:pt x="250" y="56"/>
                  <a:pt x="237" y="64"/>
                  <a:pt x="225" y="72"/>
                </a:cubicBezTo>
                <a:cubicBezTo>
                  <a:pt x="218" y="65"/>
                  <a:pt x="211" y="59"/>
                  <a:pt x="203" y="54"/>
                </a:cubicBezTo>
                <a:cubicBezTo>
                  <a:pt x="207" y="41"/>
                  <a:pt x="211" y="26"/>
                  <a:pt x="212" y="23"/>
                </a:cubicBezTo>
                <a:cubicBezTo>
                  <a:pt x="213" y="21"/>
                  <a:pt x="212" y="18"/>
                  <a:pt x="211" y="15"/>
                </a:cubicBezTo>
                <a:cubicBezTo>
                  <a:pt x="210" y="13"/>
                  <a:pt x="208" y="11"/>
                  <a:pt x="205" y="10"/>
                </a:cubicBezTo>
                <a:cubicBezTo>
                  <a:pt x="202" y="9"/>
                  <a:pt x="200" y="9"/>
                  <a:pt x="197" y="10"/>
                </a:cubicBezTo>
                <a:cubicBezTo>
                  <a:pt x="194" y="10"/>
                  <a:pt x="192" y="12"/>
                  <a:pt x="191" y="15"/>
                </a:cubicBezTo>
                <a:cubicBezTo>
                  <a:pt x="189" y="18"/>
                  <a:pt x="183" y="30"/>
                  <a:pt x="176" y="43"/>
                </a:cubicBezTo>
                <a:cubicBezTo>
                  <a:pt x="167" y="40"/>
                  <a:pt x="158" y="39"/>
                  <a:pt x="148" y="39"/>
                </a:cubicBezTo>
                <a:cubicBezTo>
                  <a:pt x="145" y="25"/>
                  <a:pt x="141" y="12"/>
                  <a:pt x="141" y="9"/>
                </a:cubicBezTo>
                <a:cubicBezTo>
                  <a:pt x="140" y="6"/>
                  <a:pt x="138" y="4"/>
                  <a:pt x="136" y="2"/>
                </a:cubicBezTo>
                <a:cubicBezTo>
                  <a:pt x="133" y="1"/>
                  <a:pt x="131" y="0"/>
                  <a:pt x="128" y="1"/>
                </a:cubicBezTo>
                <a:cubicBezTo>
                  <a:pt x="125" y="1"/>
                  <a:pt x="122" y="2"/>
                  <a:pt x="120" y="4"/>
                </a:cubicBezTo>
                <a:cubicBezTo>
                  <a:pt x="119" y="6"/>
                  <a:pt x="118" y="9"/>
                  <a:pt x="118" y="12"/>
                </a:cubicBezTo>
                <a:cubicBezTo>
                  <a:pt x="118" y="15"/>
                  <a:pt x="118" y="29"/>
                  <a:pt x="119" y="43"/>
                </a:cubicBezTo>
                <a:cubicBezTo>
                  <a:pt x="110" y="46"/>
                  <a:pt x="101" y="50"/>
                  <a:pt x="93" y="55"/>
                </a:cubicBezTo>
                <a:cubicBezTo>
                  <a:pt x="83" y="45"/>
                  <a:pt x="73" y="34"/>
                  <a:pt x="71" y="32"/>
                </a:cubicBezTo>
                <a:cubicBezTo>
                  <a:pt x="69" y="30"/>
                  <a:pt x="67" y="29"/>
                  <a:pt x="64" y="29"/>
                </a:cubicBezTo>
                <a:cubicBezTo>
                  <a:pt x="61" y="29"/>
                  <a:pt x="58" y="29"/>
                  <a:pt x="56" y="31"/>
                </a:cubicBezTo>
                <a:cubicBezTo>
                  <a:pt x="54" y="33"/>
                  <a:pt x="52" y="36"/>
                  <a:pt x="52" y="38"/>
                </a:cubicBezTo>
                <a:cubicBezTo>
                  <a:pt x="51" y="41"/>
                  <a:pt x="51" y="44"/>
                  <a:pt x="53" y="46"/>
                </a:cubicBezTo>
                <a:cubicBezTo>
                  <a:pt x="55" y="49"/>
                  <a:pt x="63" y="62"/>
                  <a:pt x="70" y="73"/>
                </a:cubicBezTo>
                <a:cubicBezTo>
                  <a:pt x="64" y="80"/>
                  <a:pt x="59" y="88"/>
                  <a:pt x="55" y="96"/>
                </a:cubicBezTo>
                <a:cubicBezTo>
                  <a:pt x="41" y="92"/>
                  <a:pt x="26" y="88"/>
                  <a:pt x="23" y="87"/>
                </a:cubicBezTo>
                <a:cubicBezTo>
                  <a:pt x="20" y="86"/>
                  <a:pt x="17" y="86"/>
                  <a:pt x="15" y="88"/>
                </a:cubicBezTo>
                <a:cubicBezTo>
                  <a:pt x="12" y="89"/>
                  <a:pt x="10" y="91"/>
                  <a:pt x="9" y="94"/>
                </a:cubicBezTo>
                <a:cubicBezTo>
                  <a:pt x="8" y="97"/>
                  <a:pt x="8" y="100"/>
                  <a:pt x="9" y="102"/>
                </a:cubicBezTo>
                <a:cubicBezTo>
                  <a:pt x="10" y="105"/>
                  <a:pt x="12" y="107"/>
                  <a:pt x="14" y="108"/>
                </a:cubicBezTo>
                <a:cubicBezTo>
                  <a:pt x="17" y="110"/>
                  <a:pt x="31" y="117"/>
                  <a:pt x="44" y="124"/>
                </a:cubicBezTo>
                <a:cubicBezTo>
                  <a:pt x="42" y="132"/>
                  <a:pt x="41" y="141"/>
                  <a:pt x="42" y="151"/>
                </a:cubicBezTo>
                <a:cubicBezTo>
                  <a:pt x="27" y="154"/>
                  <a:pt x="11" y="158"/>
                  <a:pt x="8" y="159"/>
                </a:cubicBezTo>
                <a:cubicBezTo>
                  <a:pt x="5" y="159"/>
                  <a:pt x="3" y="161"/>
                  <a:pt x="2" y="163"/>
                </a:cubicBezTo>
                <a:cubicBezTo>
                  <a:pt x="0" y="166"/>
                  <a:pt x="0" y="169"/>
                  <a:pt x="0" y="171"/>
                </a:cubicBezTo>
                <a:cubicBezTo>
                  <a:pt x="0" y="174"/>
                  <a:pt x="2" y="177"/>
                  <a:pt x="4" y="179"/>
                </a:cubicBezTo>
                <a:cubicBezTo>
                  <a:pt x="6" y="181"/>
                  <a:pt x="9" y="182"/>
                  <a:pt x="12" y="181"/>
                </a:cubicBezTo>
                <a:cubicBezTo>
                  <a:pt x="15" y="181"/>
                  <a:pt x="31" y="181"/>
                  <a:pt x="46" y="180"/>
                </a:cubicBezTo>
                <a:cubicBezTo>
                  <a:pt x="48" y="189"/>
                  <a:pt x="52" y="197"/>
                  <a:pt x="56" y="205"/>
                </a:cubicBezTo>
                <a:cubicBezTo>
                  <a:pt x="45" y="215"/>
                  <a:pt x="34" y="226"/>
                  <a:pt x="31" y="228"/>
                </a:cubicBezTo>
                <a:cubicBezTo>
                  <a:pt x="29" y="230"/>
                  <a:pt x="28" y="233"/>
                  <a:pt x="28" y="236"/>
                </a:cubicBezTo>
                <a:cubicBezTo>
                  <a:pt x="28" y="238"/>
                  <a:pt x="29" y="241"/>
                  <a:pt x="31" y="243"/>
                </a:cubicBezTo>
                <a:cubicBezTo>
                  <a:pt x="32" y="246"/>
                  <a:pt x="35" y="247"/>
                  <a:pt x="38" y="248"/>
                </a:cubicBezTo>
                <a:cubicBezTo>
                  <a:pt x="40" y="248"/>
                  <a:pt x="43" y="248"/>
                  <a:pt x="46" y="246"/>
                </a:cubicBezTo>
                <a:cubicBezTo>
                  <a:pt x="48" y="244"/>
                  <a:pt x="61" y="236"/>
                  <a:pt x="73" y="228"/>
                </a:cubicBezTo>
                <a:cubicBezTo>
                  <a:pt x="80" y="235"/>
                  <a:pt x="87" y="241"/>
                  <a:pt x="95" y="246"/>
                </a:cubicBezTo>
                <a:cubicBezTo>
                  <a:pt x="91" y="259"/>
                  <a:pt x="87" y="274"/>
                  <a:pt x="86" y="276"/>
                </a:cubicBezTo>
                <a:cubicBezTo>
                  <a:pt x="85" y="279"/>
                  <a:pt x="86" y="282"/>
                  <a:pt x="87" y="285"/>
                </a:cubicBezTo>
                <a:cubicBezTo>
                  <a:pt x="88" y="287"/>
                  <a:pt x="90" y="289"/>
                  <a:pt x="93" y="290"/>
                </a:cubicBezTo>
                <a:cubicBezTo>
                  <a:pt x="96" y="291"/>
                  <a:pt x="99" y="291"/>
                  <a:pt x="101" y="290"/>
                </a:cubicBezTo>
                <a:cubicBezTo>
                  <a:pt x="104" y="290"/>
                  <a:pt x="106" y="288"/>
                  <a:pt x="108" y="285"/>
                </a:cubicBezTo>
                <a:cubicBezTo>
                  <a:pt x="109" y="282"/>
                  <a:pt x="116" y="270"/>
                  <a:pt x="122" y="257"/>
                </a:cubicBezTo>
                <a:cubicBezTo>
                  <a:pt x="131" y="260"/>
                  <a:pt x="141" y="261"/>
                  <a:pt x="151" y="261"/>
                </a:cubicBezTo>
                <a:cubicBezTo>
                  <a:pt x="154" y="275"/>
                  <a:pt x="157" y="288"/>
                  <a:pt x="158" y="291"/>
                </a:cubicBezTo>
                <a:cubicBezTo>
                  <a:pt x="158" y="294"/>
                  <a:pt x="160" y="296"/>
                  <a:pt x="163" y="298"/>
                </a:cubicBezTo>
                <a:cubicBezTo>
                  <a:pt x="165" y="299"/>
                  <a:pt x="168" y="300"/>
                  <a:pt x="171" y="299"/>
                </a:cubicBezTo>
                <a:cubicBezTo>
                  <a:pt x="174" y="299"/>
                  <a:pt x="176" y="298"/>
                  <a:pt x="178" y="296"/>
                </a:cubicBezTo>
                <a:cubicBezTo>
                  <a:pt x="180" y="294"/>
                  <a:pt x="181" y="291"/>
                  <a:pt x="181" y="288"/>
                </a:cubicBezTo>
                <a:cubicBezTo>
                  <a:pt x="180" y="285"/>
                  <a:pt x="180" y="271"/>
                  <a:pt x="179" y="257"/>
                </a:cubicBezTo>
                <a:cubicBezTo>
                  <a:pt x="189" y="254"/>
                  <a:pt x="197" y="251"/>
                  <a:pt x="206" y="245"/>
                </a:cubicBezTo>
                <a:cubicBezTo>
                  <a:pt x="215" y="255"/>
                  <a:pt x="225" y="266"/>
                  <a:pt x="227" y="268"/>
                </a:cubicBezTo>
                <a:cubicBezTo>
                  <a:pt x="229" y="270"/>
                  <a:pt x="232" y="271"/>
                  <a:pt x="234" y="271"/>
                </a:cubicBezTo>
                <a:cubicBezTo>
                  <a:pt x="237" y="271"/>
                  <a:pt x="240" y="271"/>
                  <a:pt x="242" y="269"/>
                </a:cubicBezTo>
                <a:cubicBezTo>
                  <a:pt x="245" y="267"/>
                  <a:pt x="246" y="264"/>
                  <a:pt x="247" y="262"/>
                </a:cubicBezTo>
                <a:cubicBezTo>
                  <a:pt x="247" y="259"/>
                  <a:pt x="247" y="256"/>
                  <a:pt x="245" y="254"/>
                </a:cubicBezTo>
                <a:cubicBezTo>
                  <a:pt x="243" y="251"/>
                  <a:pt x="235" y="238"/>
                  <a:pt x="228" y="227"/>
                </a:cubicBezTo>
                <a:cubicBezTo>
                  <a:pt x="234" y="220"/>
                  <a:pt x="239" y="212"/>
                  <a:pt x="244" y="204"/>
                </a:cubicBezTo>
                <a:cubicBezTo>
                  <a:pt x="258" y="208"/>
                  <a:pt x="272" y="212"/>
                  <a:pt x="275" y="213"/>
                </a:cubicBezTo>
                <a:cubicBezTo>
                  <a:pt x="278" y="214"/>
                  <a:pt x="281" y="213"/>
                  <a:pt x="284" y="212"/>
                </a:cubicBezTo>
                <a:cubicBezTo>
                  <a:pt x="286" y="211"/>
                  <a:pt x="288" y="209"/>
                  <a:pt x="289" y="206"/>
                </a:cubicBezTo>
                <a:cubicBezTo>
                  <a:pt x="290" y="203"/>
                  <a:pt x="290" y="201"/>
                  <a:pt x="289" y="198"/>
                </a:cubicBezTo>
                <a:cubicBezTo>
                  <a:pt x="288" y="195"/>
                  <a:pt x="287" y="193"/>
                  <a:pt x="284" y="192"/>
                </a:cubicBezTo>
                <a:cubicBezTo>
                  <a:pt x="281" y="190"/>
                  <a:pt x="267" y="183"/>
                  <a:pt x="254" y="176"/>
                </a:cubicBezTo>
                <a:cubicBezTo>
                  <a:pt x="256" y="168"/>
                  <a:pt x="257" y="159"/>
                  <a:pt x="257" y="149"/>
                </a:cubicBezTo>
                <a:cubicBezTo>
                  <a:pt x="271" y="146"/>
                  <a:pt x="287" y="142"/>
                  <a:pt x="290" y="141"/>
                </a:cubicBezTo>
                <a:cubicBezTo>
                  <a:pt x="293" y="141"/>
                  <a:pt x="295" y="139"/>
                  <a:pt x="297" y="137"/>
                </a:cubicBezTo>
                <a:cubicBezTo>
                  <a:pt x="298" y="134"/>
                  <a:pt x="299" y="131"/>
                  <a:pt x="298" y="129"/>
                </a:cubicBezTo>
                <a:cubicBezTo>
                  <a:pt x="298" y="126"/>
                  <a:pt x="297" y="123"/>
                  <a:pt x="294" y="121"/>
                </a:cubicBezTo>
                <a:close/>
                <a:moveTo>
                  <a:pt x="161" y="231"/>
                </a:moveTo>
                <a:cubicBezTo>
                  <a:pt x="118" y="237"/>
                  <a:pt x="78" y="206"/>
                  <a:pt x="71" y="161"/>
                </a:cubicBezTo>
                <a:cubicBezTo>
                  <a:pt x="65" y="117"/>
                  <a:pt x="95" y="76"/>
                  <a:pt x="138" y="69"/>
                </a:cubicBezTo>
                <a:cubicBezTo>
                  <a:pt x="180" y="63"/>
                  <a:pt x="220" y="94"/>
                  <a:pt x="227" y="139"/>
                </a:cubicBezTo>
                <a:cubicBezTo>
                  <a:pt x="233" y="183"/>
                  <a:pt x="204" y="224"/>
                  <a:pt x="161" y="231"/>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p:nvSpPr>
        <p:spPr bwMode="auto">
          <a:xfrm>
            <a:off x="1506538" y="1974850"/>
            <a:ext cx="998538" cy="1000125"/>
          </a:xfrm>
          <a:custGeom>
            <a:avLst/>
            <a:gdLst>
              <a:gd name="T0" fmla="*/ 222 w 282"/>
              <a:gd name="T1" fmla="*/ 257 h 283"/>
              <a:gd name="T2" fmla="*/ 222 w 282"/>
              <a:gd name="T3" fmla="*/ 245 h 283"/>
              <a:gd name="T4" fmla="*/ 205 w 282"/>
              <a:gd name="T5" fmla="*/ 209 h 283"/>
              <a:gd name="T6" fmla="*/ 224 w 282"/>
              <a:gd name="T7" fmla="*/ 184 h 283"/>
              <a:gd name="T8" fmla="*/ 263 w 282"/>
              <a:gd name="T9" fmla="*/ 190 h 283"/>
              <a:gd name="T10" fmla="*/ 274 w 282"/>
              <a:gd name="T11" fmla="*/ 187 h 283"/>
              <a:gd name="T12" fmla="*/ 281 w 282"/>
              <a:gd name="T13" fmla="*/ 177 h 283"/>
              <a:gd name="T14" fmla="*/ 280 w 282"/>
              <a:gd name="T15" fmla="*/ 165 h 283"/>
              <a:gd name="T16" fmla="*/ 271 w 282"/>
              <a:gd name="T17" fmla="*/ 157 h 283"/>
              <a:gd name="T18" fmla="*/ 234 w 282"/>
              <a:gd name="T19" fmla="*/ 144 h 283"/>
              <a:gd name="T20" fmla="*/ 230 w 282"/>
              <a:gd name="T21" fmla="*/ 113 h 283"/>
              <a:gd name="T22" fmla="*/ 261 w 282"/>
              <a:gd name="T23" fmla="*/ 90 h 283"/>
              <a:gd name="T24" fmla="*/ 268 w 282"/>
              <a:gd name="T25" fmla="*/ 79 h 283"/>
              <a:gd name="T26" fmla="*/ 265 w 282"/>
              <a:gd name="T27" fmla="*/ 68 h 283"/>
              <a:gd name="T28" fmla="*/ 256 w 282"/>
              <a:gd name="T29" fmla="*/ 60 h 283"/>
              <a:gd name="T30" fmla="*/ 244 w 282"/>
              <a:gd name="T31" fmla="*/ 60 h 283"/>
              <a:gd name="T32" fmla="*/ 209 w 282"/>
              <a:gd name="T33" fmla="*/ 77 h 283"/>
              <a:gd name="T34" fmla="*/ 184 w 282"/>
              <a:gd name="T35" fmla="*/ 58 h 283"/>
              <a:gd name="T36" fmla="*/ 190 w 282"/>
              <a:gd name="T37" fmla="*/ 19 h 283"/>
              <a:gd name="T38" fmla="*/ 187 w 282"/>
              <a:gd name="T39" fmla="*/ 8 h 283"/>
              <a:gd name="T40" fmla="*/ 177 w 282"/>
              <a:gd name="T41" fmla="*/ 1 h 283"/>
              <a:gd name="T42" fmla="*/ 165 w 282"/>
              <a:gd name="T43" fmla="*/ 2 h 283"/>
              <a:gd name="T44" fmla="*/ 157 w 282"/>
              <a:gd name="T45" fmla="*/ 11 h 283"/>
              <a:gd name="T46" fmla="*/ 144 w 282"/>
              <a:gd name="T47" fmla="*/ 48 h 283"/>
              <a:gd name="T48" fmla="*/ 113 w 282"/>
              <a:gd name="T49" fmla="*/ 52 h 283"/>
              <a:gd name="T50" fmla="*/ 90 w 282"/>
              <a:gd name="T51" fmla="*/ 20 h 283"/>
              <a:gd name="T52" fmla="*/ 79 w 282"/>
              <a:gd name="T53" fmla="*/ 14 h 283"/>
              <a:gd name="T54" fmla="*/ 67 w 282"/>
              <a:gd name="T55" fmla="*/ 16 h 283"/>
              <a:gd name="T56" fmla="*/ 60 w 282"/>
              <a:gd name="T57" fmla="*/ 26 h 283"/>
              <a:gd name="T58" fmla="*/ 60 w 282"/>
              <a:gd name="T59" fmla="*/ 38 h 283"/>
              <a:gd name="T60" fmla="*/ 77 w 282"/>
              <a:gd name="T61" fmla="*/ 73 h 283"/>
              <a:gd name="T62" fmla="*/ 58 w 282"/>
              <a:gd name="T63" fmla="*/ 98 h 283"/>
              <a:gd name="T64" fmla="*/ 19 w 282"/>
              <a:gd name="T65" fmla="*/ 92 h 283"/>
              <a:gd name="T66" fmla="*/ 8 w 282"/>
              <a:gd name="T67" fmla="*/ 95 h 283"/>
              <a:gd name="T68" fmla="*/ 1 w 282"/>
              <a:gd name="T69" fmla="*/ 105 h 283"/>
              <a:gd name="T70" fmla="*/ 2 w 282"/>
              <a:gd name="T71" fmla="*/ 117 h 283"/>
              <a:gd name="T72" fmla="*/ 11 w 282"/>
              <a:gd name="T73" fmla="*/ 125 h 283"/>
              <a:gd name="T74" fmla="*/ 48 w 282"/>
              <a:gd name="T75" fmla="*/ 139 h 283"/>
              <a:gd name="T76" fmla="*/ 52 w 282"/>
              <a:gd name="T77" fmla="*/ 170 h 283"/>
              <a:gd name="T78" fmla="*/ 20 w 282"/>
              <a:gd name="T79" fmla="*/ 193 h 283"/>
              <a:gd name="T80" fmla="*/ 14 w 282"/>
              <a:gd name="T81" fmla="*/ 203 h 283"/>
              <a:gd name="T82" fmla="*/ 16 w 282"/>
              <a:gd name="T83" fmla="*/ 215 h 283"/>
              <a:gd name="T84" fmla="*/ 26 w 282"/>
              <a:gd name="T85" fmla="*/ 222 h 283"/>
              <a:gd name="T86" fmla="*/ 38 w 282"/>
              <a:gd name="T87" fmla="*/ 222 h 283"/>
              <a:gd name="T88" fmla="*/ 73 w 282"/>
              <a:gd name="T89" fmla="*/ 205 h 283"/>
              <a:gd name="T90" fmla="*/ 98 w 282"/>
              <a:gd name="T91" fmla="*/ 224 h 283"/>
              <a:gd name="T92" fmla="*/ 92 w 282"/>
              <a:gd name="T93" fmla="*/ 263 h 283"/>
              <a:gd name="T94" fmla="*/ 95 w 282"/>
              <a:gd name="T95" fmla="*/ 275 h 283"/>
              <a:gd name="T96" fmla="*/ 105 w 282"/>
              <a:gd name="T97" fmla="*/ 282 h 283"/>
              <a:gd name="T98" fmla="*/ 117 w 282"/>
              <a:gd name="T99" fmla="*/ 280 h 283"/>
              <a:gd name="T100" fmla="*/ 125 w 282"/>
              <a:gd name="T101" fmla="*/ 272 h 283"/>
              <a:gd name="T102" fmla="*/ 138 w 282"/>
              <a:gd name="T103" fmla="*/ 234 h 283"/>
              <a:gd name="T104" fmla="*/ 169 w 282"/>
              <a:gd name="T105" fmla="*/ 230 h 283"/>
              <a:gd name="T106" fmla="*/ 192 w 282"/>
              <a:gd name="T107" fmla="*/ 262 h 283"/>
              <a:gd name="T108" fmla="*/ 203 w 282"/>
              <a:gd name="T109" fmla="*/ 268 h 283"/>
              <a:gd name="T110" fmla="*/ 214 w 282"/>
              <a:gd name="T111" fmla="*/ 266 h 283"/>
              <a:gd name="T112" fmla="*/ 222 w 282"/>
              <a:gd name="T113" fmla="*/ 257 h 283"/>
              <a:gd name="T114" fmla="*/ 169 w 282"/>
              <a:gd name="T115" fmla="*/ 189 h 283"/>
              <a:gd name="T116" fmla="*/ 93 w 282"/>
              <a:gd name="T117" fmla="*/ 170 h 283"/>
              <a:gd name="T118" fmla="*/ 113 w 282"/>
              <a:gd name="T119" fmla="*/ 93 h 283"/>
              <a:gd name="T120" fmla="*/ 189 w 282"/>
              <a:gd name="T121" fmla="*/ 113 h 283"/>
              <a:gd name="T122" fmla="*/ 169 w 282"/>
              <a:gd name="T123" fmla="*/ 18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83">
                <a:moveTo>
                  <a:pt x="222" y="257"/>
                </a:moveTo>
                <a:cubicBezTo>
                  <a:pt x="223" y="253"/>
                  <a:pt x="223" y="249"/>
                  <a:pt x="222" y="245"/>
                </a:cubicBezTo>
                <a:cubicBezTo>
                  <a:pt x="220" y="241"/>
                  <a:pt x="213" y="225"/>
                  <a:pt x="205" y="209"/>
                </a:cubicBezTo>
                <a:cubicBezTo>
                  <a:pt x="213" y="202"/>
                  <a:pt x="219" y="193"/>
                  <a:pt x="224" y="184"/>
                </a:cubicBezTo>
                <a:cubicBezTo>
                  <a:pt x="242" y="187"/>
                  <a:pt x="259" y="189"/>
                  <a:pt x="263" y="190"/>
                </a:cubicBezTo>
                <a:cubicBezTo>
                  <a:pt x="267" y="191"/>
                  <a:pt x="271" y="190"/>
                  <a:pt x="274" y="187"/>
                </a:cubicBezTo>
                <a:cubicBezTo>
                  <a:pt x="277" y="185"/>
                  <a:pt x="280" y="182"/>
                  <a:pt x="281" y="177"/>
                </a:cubicBezTo>
                <a:cubicBezTo>
                  <a:pt x="282" y="173"/>
                  <a:pt x="282" y="169"/>
                  <a:pt x="280" y="165"/>
                </a:cubicBezTo>
                <a:cubicBezTo>
                  <a:pt x="278" y="162"/>
                  <a:pt x="275" y="159"/>
                  <a:pt x="271" y="157"/>
                </a:cubicBezTo>
                <a:cubicBezTo>
                  <a:pt x="267" y="156"/>
                  <a:pt x="251" y="150"/>
                  <a:pt x="234" y="144"/>
                </a:cubicBezTo>
                <a:cubicBezTo>
                  <a:pt x="234" y="134"/>
                  <a:pt x="233" y="123"/>
                  <a:pt x="230" y="113"/>
                </a:cubicBezTo>
                <a:cubicBezTo>
                  <a:pt x="244" y="102"/>
                  <a:pt x="258" y="92"/>
                  <a:pt x="261" y="90"/>
                </a:cubicBezTo>
                <a:cubicBezTo>
                  <a:pt x="265" y="87"/>
                  <a:pt x="267" y="83"/>
                  <a:pt x="268" y="79"/>
                </a:cubicBezTo>
                <a:cubicBezTo>
                  <a:pt x="268" y="75"/>
                  <a:pt x="268" y="71"/>
                  <a:pt x="265" y="68"/>
                </a:cubicBezTo>
                <a:cubicBezTo>
                  <a:pt x="263" y="64"/>
                  <a:pt x="260" y="61"/>
                  <a:pt x="256" y="60"/>
                </a:cubicBezTo>
                <a:cubicBezTo>
                  <a:pt x="252" y="59"/>
                  <a:pt x="248" y="59"/>
                  <a:pt x="244" y="60"/>
                </a:cubicBezTo>
                <a:cubicBezTo>
                  <a:pt x="241" y="62"/>
                  <a:pt x="225" y="70"/>
                  <a:pt x="209" y="77"/>
                </a:cubicBezTo>
                <a:cubicBezTo>
                  <a:pt x="201" y="69"/>
                  <a:pt x="193" y="63"/>
                  <a:pt x="184" y="58"/>
                </a:cubicBezTo>
                <a:cubicBezTo>
                  <a:pt x="186" y="40"/>
                  <a:pt x="189" y="23"/>
                  <a:pt x="190" y="19"/>
                </a:cubicBezTo>
                <a:cubicBezTo>
                  <a:pt x="190" y="15"/>
                  <a:pt x="189" y="11"/>
                  <a:pt x="187" y="8"/>
                </a:cubicBezTo>
                <a:cubicBezTo>
                  <a:pt x="185" y="4"/>
                  <a:pt x="181" y="2"/>
                  <a:pt x="177" y="1"/>
                </a:cubicBezTo>
                <a:cubicBezTo>
                  <a:pt x="173" y="0"/>
                  <a:pt x="169" y="0"/>
                  <a:pt x="165" y="2"/>
                </a:cubicBezTo>
                <a:cubicBezTo>
                  <a:pt x="162" y="4"/>
                  <a:pt x="158" y="7"/>
                  <a:pt x="157" y="11"/>
                </a:cubicBezTo>
                <a:cubicBezTo>
                  <a:pt x="156" y="15"/>
                  <a:pt x="150" y="31"/>
                  <a:pt x="144" y="48"/>
                </a:cubicBezTo>
                <a:cubicBezTo>
                  <a:pt x="133" y="48"/>
                  <a:pt x="123" y="49"/>
                  <a:pt x="113" y="52"/>
                </a:cubicBezTo>
                <a:cubicBezTo>
                  <a:pt x="102" y="38"/>
                  <a:pt x="92" y="24"/>
                  <a:pt x="90" y="20"/>
                </a:cubicBezTo>
                <a:cubicBezTo>
                  <a:pt x="87" y="17"/>
                  <a:pt x="83" y="15"/>
                  <a:pt x="79" y="14"/>
                </a:cubicBezTo>
                <a:cubicBezTo>
                  <a:pt x="75" y="14"/>
                  <a:pt x="71" y="14"/>
                  <a:pt x="67" y="16"/>
                </a:cubicBezTo>
                <a:cubicBezTo>
                  <a:pt x="64" y="19"/>
                  <a:pt x="61" y="22"/>
                  <a:pt x="60" y="26"/>
                </a:cubicBezTo>
                <a:cubicBezTo>
                  <a:pt x="59" y="30"/>
                  <a:pt x="58" y="34"/>
                  <a:pt x="60" y="38"/>
                </a:cubicBezTo>
                <a:cubicBezTo>
                  <a:pt x="62" y="41"/>
                  <a:pt x="69" y="57"/>
                  <a:pt x="77" y="73"/>
                </a:cubicBezTo>
                <a:cubicBezTo>
                  <a:pt x="69" y="81"/>
                  <a:pt x="63" y="89"/>
                  <a:pt x="58" y="98"/>
                </a:cubicBezTo>
                <a:cubicBezTo>
                  <a:pt x="40" y="96"/>
                  <a:pt x="23" y="93"/>
                  <a:pt x="19" y="92"/>
                </a:cubicBezTo>
                <a:cubicBezTo>
                  <a:pt x="15" y="92"/>
                  <a:pt x="11" y="93"/>
                  <a:pt x="8" y="95"/>
                </a:cubicBezTo>
                <a:cubicBezTo>
                  <a:pt x="4" y="98"/>
                  <a:pt x="2" y="101"/>
                  <a:pt x="1" y="105"/>
                </a:cubicBezTo>
                <a:cubicBezTo>
                  <a:pt x="0" y="109"/>
                  <a:pt x="0" y="113"/>
                  <a:pt x="2" y="117"/>
                </a:cubicBezTo>
                <a:cubicBezTo>
                  <a:pt x="4" y="121"/>
                  <a:pt x="7" y="124"/>
                  <a:pt x="11" y="125"/>
                </a:cubicBezTo>
                <a:cubicBezTo>
                  <a:pt x="15" y="127"/>
                  <a:pt x="31" y="132"/>
                  <a:pt x="48" y="139"/>
                </a:cubicBezTo>
                <a:cubicBezTo>
                  <a:pt x="48" y="149"/>
                  <a:pt x="49" y="159"/>
                  <a:pt x="52" y="170"/>
                </a:cubicBezTo>
                <a:cubicBezTo>
                  <a:pt x="38" y="180"/>
                  <a:pt x="24" y="190"/>
                  <a:pt x="20" y="193"/>
                </a:cubicBezTo>
                <a:cubicBezTo>
                  <a:pt x="17" y="195"/>
                  <a:pt x="15" y="199"/>
                  <a:pt x="14" y="203"/>
                </a:cubicBezTo>
                <a:cubicBezTo>
                  <a:pt x="14" y="207"/>
                  <a:pt x="14" y="211"/>
                  <a:pt x="16" y="215"/>
                </a:cubicBezTo>
                <a:cubicBezTo>
                  <a:pt x="19" y="219"/>
                  <a:pt x="22" y="221"/>
                  <a:pt x="26" y="222"/>
                </a:cubicBezTo>
                <a:cubicBezTo>
                  <a:pt x="30" y="224"/>
                  <a:pt x="34" y="224"/>
                  <a:pt x="38" y="222"/>
                </a:cubicBezTo>
                <a:cubicBezTo>
                  <a:pt x="41" y="220"/>
                  <a:pt x="57" y="213"/>
                  <a:pt x="73" y="205"/>
                </a:cubicBezTo>
                <a:cubicBezTo>
                  <a:pt x="80" y="213"/>
                  <a:pt x="89" y="219"/>
                  <a:pt x="98" y="224"/>
                </a:cubicBezTo>
                <a:cubicBezTo>
                  <a:pt x="95" y="242"/>
                  <a:pt x="93" y="259"/>
                  <a:pt x="92" y="263"/>
                </a:cubicBezTo>
                <a:cubicBezTo>
                  <a:pt x="91" y="267"/>
                  <a:pt x="93" y="271"/>
                  <a:pt x="95" y="275"/>
                </a:cubicBezTo>
                <a:cubicBezTo>
                  <a:pt x="97" y="278"/>
                  <a:pt x="101" y="280"/>
                  <a:pt x="105" y="282"/>
                </a:cubicBezTo>
                <a:cubicBezTo>
                  <a:pt x="109" y="283"/>
                  <a:pt x="113" y="282"/>
                  <a:pt x="117" y="280"/>
                </a:cubicBezTo>
                <a:cubicBezTo>
                  <a:pt x="120" y="278"/>
                  <a:pt x="123" y="276"/>
                  <a:pt x="125" y="272"/>
                </a:cubicBezTo>
                <a:cubicBezTo>
                  <a:pt x="126" y="268"/>
                  <a:pt x="132" y="251"/>
                  <a:pt x="138" y="234"/>
                </a:cubicBezTo>
                <a:cubicBezTo>
                  <a:pt x="149" y="235"/>
                  <a:pt x="159" y="233"/>
                  <a:pt x="169" y="230"/>
                </a:cubicBezTo>
                <a:cubicBezTo>
                  <a:pt x="180" y="245"/>
                  <a:pt x="190" y="259"/>
                  <a:pt x="192" y="262"/>
                </a:cubicBezTo>
                <a:cubicBezTo>
                  <a:pt x="195" y="265"/>
                  <a:pt x="199" y="267"/>
                  <a:pt x="203" y="268"/>
                </a:cubicBezTo>
                <a:cubicBezTo>
                  <a:pt x="207" y="269"/>
                  <a:pt x="211" y="268"/>
                  <a:pt x="214" y="266"/>
                </a:cubicBezTo>
                <a:cubicBezTo>
                  <a:pt x="218" y="264"/>
                  <a:pt x="221" y="260"/>
                  <a:pt x="222" y="257"/>
                </a:cubicBezTo>
                <a:close/>
                <a:moveTo>
                  <a:pt x="169" y="189"/>
                </a:moveTo>
                <a:cubicBezTo>
                  <a:pt x="143" y="205"/>
                  <a:pt x="109" y="196"/>
                  <a:pt x="93" y="170"/>
                </a:cubicBezTo>
                <a:cubicBezTo>
                  <a:pt x="77" y="143"/>
                  <a:pt x="86" y="109"/>
                  <a:pt x="113" y="93"/>
                </a:cubicBezTo>
                <a:cubicBezTo>
                  <a:pt x="139" y="78"/>
                  <a:pt x="173" y="86"/>
                  <a:pt x="189" y="113"/>
                </a:cubicBezTo>
                <a:cubicBezTo>
                  <a:pt x="204" y="139"/>
                  <a:pt x="196" y="174"/>
                  <a:pt x="169" y="189"/>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p:nvSpPr>
        <p:spPr bwMode="auto">
          <a:xfrm>
            <a:off x="22225" y="2341563"/>
            <a:ext cx="1636713" cy="1636713"/>
          </a:xfrm>
          <a:custGeom>
            <a:avLst/>
            <a:gdLst>
              <a:gd name="T0" fmla="*/ 469 w 489"/>
              <a:gd name="T1" fmla="*/ 228 h 490"/>
              <a:gd name="T2" fmla="*/ 466 w 489"/>
              <a:gd name="T3" fmla="*/ 204 h 490"/>
              <a:gd name="T4" fmla="*/ 461 w 489"/>
              <a:gd name="T5" fmla="*/ 181 h 490"/>
              <a:gd name="T6" fmla="*/ 453 w 489"/>
              <a:gd name="T7" fmla="*/ 159 h 490"/>
              <a:gd name="T8" fmla="*/ 443 w 489"/>
              <a:gd name="T9" fmla="*/ 138 h 490"/>
              <a:gd name="T10" fmla="*/ 431 w 489"/>
              <a:gd name="T11" fmla="*/ 118 h 490"/>
              <a:gd name="T12" fmla="*/ 416 w 489"/>
              <a:gd name="T13" fmla="*/ 99 h 490"/>
              <a:gd name="T14" fmla="*/ 400 w 489"/>
              <a:gd name="T15" fmla="*/ 82 h 490"/>
              <a:gd name="T16" fmla="*/ 382 w 489"/>
              <a:gd name="T17" fmla="*/ 66 h 490"/>
              <a:gd name="T18" fmla="*/ 363 w 489"/>
              <a:gd name="T19" fmla="*/ 53 h 490"/>
              <a:gd name="T20" fmla="*/ 342 w 489"/>
              <a:gd name="T21" fmla="*/ 42 h 490"/>
              <a:gd name="T22" fmla="*/ 321 w 489"/>
              <a:gd name="T23" fmla="*/ 32 h 490"/>
              <a:gd name="T24" fmla="*/ 298 w 489"/>
              <a:gd name="T25" fmla="*/ 26 h 490"/>
              <a:gd name="T26" fmla="*/ 275 w 489"/>
              <a:gd name="T27" fmla="*/ 21 h 490"/>
              <a:gd name="T28" fmla="*/ 251 w 489"/>
              <a:gd name="T29" fmla="*/ 19 h 490"/>
              <a:gd name="T30" fmla="*/ 228 w 489"/>
              <a:gd name="T31" fmla="*/ 20 h 490"/>
              <a:gd name="T32" fmla="*/ 204 w 489"/>
              <a:gd name="T33" fmla="*/ 23 h 490"/>
              <a:gd name="T34" fmla="*/ 182 w 489"/>
              <a:gd name="T35" fmla="*/ 28 h 490"/>
              <a:gd name="T36" fmla="*/ 159 w 489"/>
              <a:gd name="T37" fmla="*/ 36 h 490"/>
              <a:gd name="T38" fmla="*/ 138 w 489"/>
              <a:gd name="T39" fmla="*/ 46 h 490"/>
              <a:gd name="T40" fmla="*/ 118 w 489"/>
              <a:gd name="T41" fmla="*/ 58 h 490"/>
              <a:gd name="T42" fmla="*/ 99 w 489"/>
              <a:gd name="T43" fmla="*/ 73 h 490"/>
              <a:gd name="T44" fmla="*/ 82 w 489"/>
              <a:gd name="T45" fmla="*/ 89 h 490"/>
              <a:gd name="T46" fmla="*/ 67 w 489"/>
              <a:gd name="T47" fmla="*/ 107 h 490"/>
              <a:gd name="T48" fmla="*/ 53 w 489"/>
              <a:gd name="T49" fmla="*/ 126 h 490"/>
              <a:gd name="T50" fmla="*/ 42 w 489"/>
              <a:gd name="T51" fmla="*/ 147 h 490"/>
              <a:gd name="T52" fmla="*/ 33 w 489"/>
              <a:gd name="T53" fmla="*/ 169 h 490"/>
              <a:gd name="T54" fmla="*/ 26 w 489"/>
              <a:gd name="T55" fmla="*/ 191 h 490"/>
              <a:gd name="T56" fmla="*/ 21 w 489"/>
              <a:gd name="T57" fmla="*/ 214 h 490"/>
              <a:gd name="T58" fmla="*/ 20 w 489"/>
              <a:gd name="T59" fmla="*/ 238 h 490"/>
              <a:gd name="T60" fmla="*/ 20 w 489"/>
              <a:gd name="T61" fmla="*/ 262 h 490"/>
              <a:gd name="T62" fmla="*/ 23 w 489"/>
              <a:gd name="T63" fmla="*/ 285 h 490"/>
              <a:gd name="T64" fmla="*/ 28 w 489"/>
              <a:gd name="T65" fmla="*/ 308 h 490"/>
              <a:gd name="T66" fmla="*/ 36 w 489"/>
              <a:gd name="T67" fmla="*/ 330 h 490"/>
              <a:gd name="T68" fmla="*/ 46 w 489"/>
              <a:gd name="T69" fmla="*/ 352 h 490"/>
              <a:gd name="T70" fmla="*/ 59 w 489"/>
              <a:gd name="T71" fmla="*/ 372 h 490"/>
              <a:gd name="T72" fmla="*/ 73 w 489"/>
              <a:gd name="T73" fmla="*/ 391 h 490"/>
              <a:gd name="T74" fmla="*/ 89 w 489"/>
              <a:gd name="T75" fmla="*/ 408 h 490"/>
              <a:gd name="T76" fmla="*/ 107 w 489"/>
              <a:gd name="T77" fmla="*/ 423 h 490"/>
              <a:gd name="T78" fmla="*/ 126 w 489"/>
              <a:gd name="T79" fmla="*/ 437 h 490"/>
              <a:gd name="T80" fmla="*/ 147 w 489"/>
              <a:gd name="T81" fmla="*/ 448 h 490"/>
              <a:gd name="T82" fmla="*/ 169 w 489"/>
              <a:gd name="T83" fmla="*/ 457 h 490"/>
              <a:gd name="T84" fmla="*/ 191 w 489"/>
              <a:gd name="T85" fmla="*/ 464 h 490"/>
              <a:gd name="T86" fmla="*/ 214 w 489"/>
              <a:gd name="T87" fmla="*/ 468 h 490"/>
              <a:gd name="T88" fmla="*/ 238 w 489"/>
              <a:gd name="T89" fmla="*/ 470 h 490"/>
              <a:gd name="T90" fmla="*/ 262 w 489"/>
              <a:gd name="T91" fmla="*/ 470 h 490"/>
              <a:gd name="T92" fmla="*/ 285 w 489"/>
              <a:gd name="T93" fmla="*/ 467 h 490"/>
              <a:gd name="T94" fmla="*/ 308 w 489"/>
              <a:gd name="T95" fmla="*/ 461 h 490"/>
              <a:gd name="T96" fmla="*/ 330 w 489"/>
              <a:gd name="T97" fmla="*/ 454 h 490"/>
              <a:gd name="T98" fmla="*/ 351 w 489"/>
              <a:gd name="T99" fmla="*/ 443 h 490"/>
              <a:gd name="T100" fmla="*/ 371 w 489"/>
              <a:gd name="T101" fmla="*/ 431 h 490"/>
              <a:gd name="T102" fmla="*/ 390 w 489"/>
              <a:gd name="T103" fmla="*/ 417 h 490"/>
              <a:gd name="T104" fmla="*/ 407 w 489"/>
              <a:gd name="T105" fmla="*/ 401 h 490"/>
              <a:gd name="T106" fmla="*/ 423 w 489"/>
              <a:gd name="T107" fmla="*/ 383 h 490"/>
              <a:gd name="T108" fmla="*/ 436 w 489"/>
              <a:gd name="T109" fmla="*/ 363 h 490"/>
              <a:gd name="T110" fmla="*/ 448 w 489"/>
              <a:gd name="T111" fmla="*/ 343 h 490"/>
              <a:gd name="T112" fmla="*/ 457 w 489"/>
              <a:gd name="T113" fmla="*/ 321 h 490"/>
              <a:gd name="T114" fmla="*/ 463 w 489"/>
              <a:gd name="T115" fmla="*/ 298 h 490"/>
              <a:gd name="T116" fmla="*/ 468 w 489"/>
              <a:gd name="T117" fmla="*/ 275 h 490"/>
              <a:gd name="T118" fmla="*/ 470 w 489"/>
              <a:gd name="T119" fmla="*/ 25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9" h="490">
                <a:moveTo>
                  <a:pt x="485" y="250"/>
                </a:moveTo>
                <a:cubicBezTo>
                  <a:pt x="486" y="250"/>
                  <a:pt x="487" y="249"/>
                  <a:pt x="488" y="248"/>
                </a:cubicBezTo>
                <a:cubicBezTo>
                  <a:pt x="489" y="247"/>
                  <a:pt x="489" y="246"/>
                  <a:pt x="489" y="245"/>
                </a:cubicBezTo>
                <a:cubicBezTo>
                  <a:pt x="489" y="243"/>
                  <a:pt x="489" y="242"/>
                  <a:pt x="488" y="241"/>
                </a:cubicBezTo>
                <a:cubicBezTo>
                  <a:pt x="487" y="240"/>
                  <a:pt x="486" y="240"/>
                  <a:pt x="485" y="239"/>
                </a:cubicBezTo>
                <a:cubicBezTo>
                  <a:pt x="483" y="239"/>
                  <a:pt x="476" y="239"/>
                  <a:pt x="470" y="238"/>
                </a:cubicBezTo>
                <a:cubicBezTo>
                  <a:pt x="470" y="235"/>
                  <a:pt x="469" y="231"/>
                  <a:pt x="469" y="228"/>
                </a:cubicBezTo>
                <a:cubicBezTo>
                  <a:pt x="476" y="227"/>
                  <a:pt x="483" y="225"/>
                  <a:pt x="484" y="225"/>
                </a:cubicBezTo>
                <a:cubicBezTo>
                  <a:pt x="485" y="225"/>
                  <a:pt x="486" y="224"/>
                  <a:pt x="487" y="223"/>
                </a:cubicBezTo>
                <a:cubicBezTo>
                  <a:pt x="488" y="222"/>
                  <a:pt x="488" y="220"/>
                  <a:pt x="488" y="219"/>
                </a:cubicBezTo>
                <a:cubicBezTo>
                  <a:pt x="488" y="218"/>
                  <a:pt x="487" y="217"/>
                  <a:pt x="486" y="216"/>
                </a:cubicBezTo>
                <a:cubicBezTo>
                  <a:pt x="485" y="215"/>
                  <a:pt x="484" y="214"/>
                  <a:pt x="483" y="214"/>
                </a:cubicBezTo>
                <a:cubicBezTo>
                  <a:pt x="481" y="214"/>
                  <a:pt x="474" y="214"/>
                  <a:pt x="468" y="214"/>
                </a:cubicBezTo>
                <a:cubicBezTo>
                  <a:pt x="467" y="211"/>
                  <a:pt x="467" y="208"/>
                  <a:pt x="466" y="204"/>
                </a:cubicBezTo>
                <a:cubicBezTo>
                  <a:pt x="472" y="202"/>
                  <a:pt x="479" y="200"/>
                  <a:pt x="481" y="200"/>
                </a:cubicBezTo>
                <a:cubicBezTo>
                  <a:pt x="482" y="200"/>
                  <a:pt x="483" y="199"/>
                  <a:pt x="484" y="197"/>
                </a:cubicBezTo>
                <a:cubicBezTo>
                  <a:pt x="484" y="196"/>
                  <a:pt x="484" y="195"/>
                  <a:pt x="484" y="194"/>
                </a:cubicBezTo>
                <a:cubicBezTo>
                  <a:pt x="484" y="192"/>
                  <a:pt x="483" y="191"/>
                  <a:pt x="482" y="191"/>
                </a:cubicBezTo>
                <a:cubicBezTo>
                  <a:pt x="481" y="190"/>
                  <a:pt x="480" y="189"/>
                  <a:pt x="478" y="190"/>
                </a:cubicBezTo>
                <a:cubicBezTo>
                  <a:pt x="477" y="190"/>
                  <a:pt x="470" y="191"/>
                  <a:pt x="463" y="191"/>
                </a:cubicBezTo>
                <a:cubicBezTo>
                  <a:pt x="463" y="188"/>
                  <a:pt x="462" y="185"/>
                  <a:pt x="461" y="181"/>
                </a:cubicBezTo>
                <a:cubicBezTo>
                  <a:pt x="467" y="179"/>
                  <a:pt x="473" y="176"/>
                  <a:pt x="475" y="175"/>
                </a:cubicBezTo>
                <a:cubicBezTo>
                  <a:pt x="476" y="175"/>
                  <a:pt x="477" y="174"/>
                  <a:pt x="477" y="173"/>
                </a:cubicBezTo>
                <a:cubicBezTo>
                  <a:pt x="478" y="172"/>
                  <a:pt x="478" y="170"/>
                  <a:pt x="477" y="169"/>
                </a:cubicBezTo>
                <a:cubicBezTo>
                  <a:pt x="477" y="168"/>
                  <a:pt x="476" y="167"/>
                  <a:pt x="475" y="166"/>
                </a:cubicBezTo>
                <a:cubicBezTo>
                  <a:pt x="474" y="165"/>
                  <a:pt x="473" y="165"/>
                  <a:pt x="471" y="165"/>
                </a:cubicBezTo>
                <a:cubicBezTo>
                  <a:pt x="470" y="166"/>
                  <a:pt x="463" y="167"/>
                  <a:pt x="457" y="169"/>
                </a:cubicBezTo>
                <a:cubicBezTo>
                  <a:pt x="456" y="165"/>
                  <a:pt x="454" y="162"/>
                  <a:pt x="453" y="159"/>
                </a:cubicBezTo>
                <a:cubicBezTo>
                  <a:pt x="459" y="156"/>
                  <a:pt x="465" y="152"/>
                  <a:pt x="466" y="152"/>
                </a:cubicBezTo>
                <a:cubicBezTo>
                  <a:pt x="467" y="151"/>
                  <a:pt x="468" y="150"/>
                  <a:pt x="468" y="149"/>
                </a:cubicBezTo>
                <a:cubicBezTo>
                  <a:pt x="469" y="148"/>
                  <a:pt x="469" y="146"/>
                  <a:pt x="468" y="145"/>
                </a:cubicBezTo>
                <a:cubicBezTo>
                  <a:pt x="468" y="144"/>
                  <a:pt x="467" y="143"/>
                  <a:pt x="466" y="142"/>
                </a:cubicBezTo>
                <a:cubicBezTo>
                  <a:pt x="465" y="142"/>
                  <a:pt x="463" y="142"/>
                  <a:pt x="462" y="142"/>
                </a:cubicBezTo>
                <a:cubicBezTo>
                  <a:pt x="461" y="142"/>
                  <a:pt x="454" y="145"/>
                  <a:pt x="448" y="147"/>
                </a:cubicBezTo>
                <a:cubicBezTo>
                  <a:pt x="446" y="144"/>
                  <a:pt x="445" y="141"/>
                  <a:pt x="443" y="138"/>
                </a:cubicBezTo>
                <a:cubicBezTo>
                  <a:pt x="448" y="134"/>
                  <a:pt x="454" y="130"/>
                  <a:pt x="455" y="129"/>
                </a:cubicBezTo>
                <a:cubicBezTo>
                  <a:pt x="456" y="128"/>
                  <a:pt x="457" y="127"/>
                  <a:pt x="457" y="126"/>
                </a:cubicBezTo>
                <a:cubicBezTo>
                  <a:pt x="457" y="125"/>
                  <a:pt x="457" y="123"/>
                  <a:pt x="457" y="122"/>
                </a:cubicBezTo>
                <a:cubicBezTo>
                  <a:pt x="456" y="121"/>
                  <a:pt x="455" y="120"/>
                  <a:pt x="454" y="120"/>
                </a:cubicBezTo>
                <a:cubicBezTo>
                  <a:pt x="453" y="119"/>
                  <a:pt x="451" y="119"/>
                  <a:pt x="450" y="120"/>
                </a:cubicBezTo>
                <a:cubicBezTo>
                  <a:pt x="449" y="121"/>
                  <a:pt x="442" y="123"/>
                  <a:pt x="436" y="126"/>
                </a:cubicBezTo>
                <a:cubicBezTo>
                  <a:pt x="434" y="123"/>
                  <a:pt x="433" y="121"/>
                  <a:pt x="431" y="118"/>
                </a:cubicBezTo>
                <a:cubicBezTo>
                  <a:pt x="436" y="113"/>
                  <a:pt x="441" y="109"/>
                  <a:pt x="442" y="108"/>
                </a:cubicBezTo>
                <a:cubicBezTo>
                  <a:pt x="443" y="107"/>
                  <a:pt x="444" y="106"/>
                  <a:pt x="444" y="104"/>
                </a:cubicBezTo>
                <a:cubicBezTo>
                  <a:pt x="444" y="103"/>
                  <a:pt x="443" y="102"/>
                  <a:pt x="443" y="101"/>
                </a:cubicBezTo>
                <a:cubicBezTo>
                  <a:pt x="442" y="100"/>
                  <a:pt x="441" y="99"/>
                  <a:pt x="440" y="99"/>
                </a:cubicBezTo>
                <a:cubicBezTo>
                  <a:pt x="438" y="98"/>
                  <a:pt x="437" y="98"/>
                  <a:pt x="436" y="99"/>
                </a:cubicBezTo>
                <a:cubicBezTo>
                  <a:pt x="435" y="100"/>
                  <a:pt x="428" y="103"/>
                  <a:pt x="423" y="107"/>
                </a:cubicBezTo>
                <a:cubicBezTo>
                  <a:pt x="421" y="104"/>
                  <a:pt x="419" y="102"/>
                  <a:pt x="416" y="99"/>
                </a:cubicBezTo>
                <a:cubicBezTo>
                  <a:pt x="421" y="94"/>
                  <a:pt x="426" y="89"/>
                  <a:pt x="427" y="88"/>
                </a:cubicBezTo>
                <a:cubicBezTo>
                  <a:pt x="428" y="87"/>
                  <a:pt x="428" y="85"/>
                  <a:pt x="428" y="84"/>
                </a:cubicBezTo>
                <a:cubicBezTo>
                  <a:pt x="428" y="83"/>
                  <a:pt x="427" y="82"/>
                  <a:pt x="427" y="81"/>
                </a:cubicBezTo>
                <a:cubicBezTo>
                  <a:pt x="426" y="80"/>
                  <a:pt x="424" y="79"/>
                  <a:pt x="423" y="79"/>
                </a:cubicBezTo>
                <a:cubicBezTo>
                  <a:pt x="422" y="79"/>
                  <a:pt x="421" y="79"/>
                  <a:pt x="420" y="80"/>
                </a:cubicBezTo>
                <a:cubicBezTo>
                  <a:pt x="418" y="81"/>
                  <a:pt x="413" y="85"/>
                  <a:pt x="407" y="89"/>
                </a:cubicBezTo>
                <a:cubicBezTo>
                  <a:pt x="405" y="86"/>
                  <a:pt x="403" y="84"/>
                  <a:pt x="400" y="82"/>
                </a:cubicBezTo>
                <a:cubicBezTo>
                  <a:pt x="404" y="76"/>
                  <a:pt x="408" y="71"/>
                  <a:pt x="409" y="70"/>
                </a:cubicBezTo>
                <a:cubicBezTo>
                  <a:pt x="410" y="68"/>
                  <a:pt x="410" y="67"/>
                  <a:pt x="410" y="66"/>
                </a:cubicBezTo>
                <a:cubicBezTo>
                  <a:pt x="410" y="65"/>
                  <a:pt x="409" y="63"/>
                  <a:pt x="408" y="63"/>
                </a:cubicBezTo>
                <a:cubicBezTo>
                  <a:pt x="407" y="62"/>
                  <a:pt x="406" y="61"/>
                  <a:pt x="405" y="61"/>
                </a:cubicBezTo>
                <a:cubicBezTo>
                  <a:pt x="404" y="61"/>
                  <a:pt x="402" y="62"/>
                  <a:pt x="401" y="62"/>
                </a:cubicBezTo>
                <a:cubicBezTo>
                  <a:pt x="400" y="63"/>
                  <a:pt x="395" y="68"/>
                  <a:pt x="390" y="73"/>
                </a:cubicBezTo>
                <a:cubicBezTo>
                  <a:pt x="388" y="71"/>
                  <a:pt x="385" y="68"/>
                  <a:pt x="382" y="66"/>
                </a:cubicBezTo>
                <a:cubicBezTo>
                  <a:pt x="386" y="61"/>
                  <a:pt x="389" y="54"/>
                  <a:pt x="390" y="53"/>
                </a:cubicBezTo>
                <a:cubicBezTo>
                  <a:pt x="391" y="52"/>
                  <a:pt x="391" y="51"/>
                  <a:pt x="391" y="50"/>
                </a:cubicBezTo>
                <a:cubicBezTo>
                  <a:pt x="390" y="48"/>
                  <a:pt x="390" y="47"/>
                  <a:pt x="389" y="46"/>
                </a:cubicBezTo>
                <a:cubicBezTo>
                  <a:pt x="387" y="46"/>
                  <a:pt x="386" y="45"/>
                  <a:pt x="385" y="45"/>
                </a:cubicBezTo>
                <a:cubicBezTo>
                  <a:pt x="384" y="45"/>
                  <a:pt x="382" y="46"/>
                  <a:pt x="382" y="47"/>
                </a:cubicBezTo>
                <a:cubicBezTo>
                  <a:pt x="381" y="48"/>
                  <a:pt x="376" y="53"/>
                  <a:pt x="371" y="58"/>
                </a:cubicBezTo>
                <a:cubicBezTo>
                  <a:pt x="369" y="57"/>
                  <a:pt x="366" y="55"/>
                  <a:pt x="363" y="53"/>
                </a:cubicBezTo>
                <a:cubicBezTo>
                  <a:pt x="366" y="47"/>
                  <a:pt x="369" y="40"/>
                  <a:pt x="369" y="39"/>
                </a:cubicBezTo>
                <a:cubicBezTo>
                  <a:pt x="370" y="38"/>
                  <a:pt x="370" y="36"/>
                  <a:pt x="369" y="35"/>
                </a:cubicBezTo>
                <a:cubicBezTo>
                  <a:pt x="369" y="34"/>
                  <a:pt x="368" y="33"/>
                  <a:pt x="367" y="32"/>
                </a:cubicBezTo>
                <a:cubicBezTo>
                  <a:pt x="366" y="32"/>
                  <a:pt x="365" y="32"/>
                  <a:pt x="363" y="32"/>
                </a:cubicBezTo>
                <a:cubicBezTo>
                  <a:pt x="362" y="32"/>
                  <a:pt x="361" y="33"/>
                  <a:pt x="360" y="34"/>
                </a:cubicBezTo>
                <a:cubicBezTo>
                  <a:pt x="359" y="35"/>
                  <a:pt x="355" y="41"/>
                  <a:pt x="351" y="46"/>
                </a:cubicBezTo>
                <a:cubicBezTo>
                  <a:pt x="348" y="44"/>
                  <a:pt x="345" y="43"/>
                  <a:pt x="342" y="42"/>
                </a:cubicBezTo>
                <a:cubicBezTo>
                  <a:pt x="344" y="35"/>
                  <a:pt x="347" y="28"/>
                  <a:pt x="347" y="27"/>
                </a:cubicBezTo>
                <a:cubicBezTo>
                  <a:pt x="348" y="26"/>
                  <a:pt x="347" y="24"/>
                  <a:pt x="347" y="23"/>
                </a:cubicBezTo>
                <a:cubicBezTo>
                  <a:pt x="346" y="22"/>
                  <a:pt x="345" y="21"/>
                  <a:pt x="344" y="21"/>
                </a:cubicBezTo>
                <a:cubicBezTo>
                  <a:pt x="343" y="20"/>
                  <a:pt x="342" y="20"/>
                  <a:pt x="340" y="20"/>
                </a:cubicBezTo>
                <a:cubicBezTo>
                  <a:pt x="339" y="21"/>
                  <a:pt x="338" y="22"/>
                  <a:pt x="338" y="23"/>
                </a:cubicBezTo>
                <a:cubicBezTo>
                  <a:pt x="337" y="24"/>
                  <a:pt x="333" y="30"/>
                  <a:pt x="330" y="36"/>
                </a:cubicBezTo>
                <a:cubicBezTo>
                  <a:pt x="327" y="35"/>
                  <a:pt x="324" y="34"/>
                  <a:pt x="321" y="32"/>
                </a:cubicBezTo>
                <a:cubicBezTo>
                  <a:pt x="322" y="26"/>
                  <a:pt x="324" y="19"/>
                  <a:pt x="324" y="18"/>
                </a:cubicBezTo>
                <a:cubicBezTo>
                  <a:pt x="324" y="16"/>
                  <a:pt x="324" y="15"/>
                  <a:pt x="323" y="14"/>
                </a:cubicBezTo>
                <a:cubicBezTo>
                  <a:pt x="323" y="13"/>
                  <a:pt x="322" y="12"/>
                  <a:pt x="320" y="12"/>
                </a:cubicBezTo>
                <a:cubicBezTo>
                  <a:pt x="319" y="11"/>
                  <a:pt x="318" y="11"/>
                  <a:pt x="317" y="12"/>
                </a:cubicBezTo>
                <a:cubicBezTo>
                  <a:pt x="315" y="12"/>
                  <a:pt x="314" y="13"/>
                  <a:pt x="314" y="14"/>
                </a:cubicBezTo>
                <a:cubicBezTo>
                  <a:pt x="313" y="16"/>
                  <a:pt x="310" y="22"/>
                  <a:pt x="308" y="28"/>
                </a:cubicBezTo>
                <a:cubicBezTo>
                  <a:pt x="305" y="27"/>
                  <a:pt x="301" y="26"/>
                  <a:pt x="298" y="26"/>
                </a:cubicBezTo>
                <a:cubicBezTo>
                  <a:pt x="299" y="19"/>
                  <a:pt x="300" y="12"/>
                  <a:pt x="300" y="11"/>
                </a:cubicBezTo>
                <a:cubicBezTo>
                  <a:pt x="300" y="9"/>
                  <a:pt x="299" y="8"/>
                  <a:pt x="299" y="7"/>
                </a:cubicBezTo>
                <a:cubicBezTo>
                  <a:pt x="298" y="6"/>
                  <a:pt x="297" y="5"/>
                  <a:pt x="295" y="5"/>
                </a:cubicBezTo>
                <a:cubicBezTo>
                  <a:pt x="294" y="5"/>
                  <a:pt x="293" y="5"/>
                  <a:pt x="292" y="5"/>
                </a:cubicBezTo>
                <a:cubicBezTo>
                  <a:pt x="291" y="6"/>
                  <a:pt x="290" y="7"/>
                  <a:pt x="289" y="8"/>
                </a:cubicBezTo>
                <a:cubicBezTo>
                  <a:pt x="289" y="10"/>
                  <a:pt x="287" y="16"/>
                  <a:pt x="285" y="23"/>
                </a:cubicBezTo>
                <a:cubicBezTo>
                  <a:pt x="282" y="22"/>
                  <a:pt x="278" y="22"/>
                  <a:pt x="275" y="21"/>
                </a:cubicBezTo>
                <a:cubicBezTo>
                  <a:pt x="275" y="15"/>
                  <a:pt x="275" y="7"/>
                  <a:pt x="275" y="6"/>
                </a:cubicBezTo>
                <a:cubicBezTo>
                  <a:pt x="275" y="5"/>
                  <a:pt x="274" y="3"/>
                  <a:pt x="274" y="3"/>
                </a:cubicBezTo>
                <a:cubicBezTo>
                  <a:pt x="273" y="2"/>
                  <a:pt x="272" y="1"/>
                  <a:pt x="270" y="1"/>
                </a:cubicBezTo>
                <a:cubicBezTo>
                  <a:pt x="269" y="1"/>
                  <a:pt x="268" y="1"/>
                  <a:pt x="267" y="2"/>
                </a:cubicBezTo>
                <a:cubicBezTo>
                  <a:pt x="266" y="3"/>
                  <a:pt x="265" y="4"/>
                  <a:pt x="264" y="5"/>
                </a:cubicBezTo>
                <a:cubicBezTo>
                  <a:pt x="264" y="6"/>
                  <a:pt x="263" y="13"/>
                  <a:pt x="262" y="20"/>
                </a:cubicBezTo>
                <a:cubicBezTo>
                  <a:pt x="258" y="20"/>
                  <a:pt x="255" y="19"/>
                  <a:pt x="251" y="19"/>
                </a:cubicBezTo>
                <a:cubicBezTo>
                  <a:pt x="251" y="13"/>
                  <a:pt x="250" y="6"/>
                  <a:pt x="250" y="4"/>
                </a:cubicBezTo>
                <a:cubicBezTo>
                  <a:pt x="250" y="3"/>
                  <a:pt x="249" y="2"/>
                  <a:pt x="248" y="1"/>
                </a:cubicBezTo>
                <a:cubicBezTo>
                  <a:pt x="247" y="0"/>
                  <a:pt x="246" y="0"/>
                  <a:pt x="245" y="0"/>
                </a:cubicBezTo>
                <a:cubicBezTo>
                  <a:pt x="243" y="0"/>
                  <a:pt x="242" y="0"/>
                  <a:pt x="241" y="1"/>
                </a:cubicBezTo>
                <a:cubicBezTo>
                  <a:pt x="240" y="2"/>
                  <a:pt x="239" y="3"/>
                  <a:pt x="239" y="4"/>
                </a:cubicBezTo>
                <a:cubicBezTo>
                  <a:pt x="239" y="6"/>
                  <a:pt x="239" y="13"/>
                  <a:pt x="238" y="19"/>
                </a:cubicBezTo>
                <a:cubicBezTo>
                  <a:pt x="235" y="19"/>
                  <a:pt x="231" y="20"/>
                  <a:pt x="228" y="20"/>
                </a:cubicBezTo>
                <a:cubicBezTo>
                  <a:pt x="227" y="13"/>
                  <a:pt x="225" y="6"/>
                  <a:pt x="225" y="5"/>
                </a:cubicBezTo>
                <a:cubicBezTo>
                  <a:pt x="224" y="4"/>
                  <a:pt x="224" y="3"/>
                  <a:pt x="223" y="2"/>
                </a:cubicBezTo>
                <a:cubicBezTo>
                  <a:pt x="222" y="1"/>
                  <a:pt x="220" y="1"/>
                  <a:pt x="219" y="1"/>
                </a:cubicBezTo>
                <a:cubicBezTo>
                  <a:pt x="218" y="1"/>
                  <a:pt x="217" y="2"/>
                  <a:pt x="216" y="3"/>
                </a:cubicBezTo>
                <a:cubicBezTo>
                  <a:pt x="215" y="3"/>
                  <a:pt x="214" y="5"/>
                  <a:pt x="214" y="6"/>
                </a:cubicBezTo>
                <a:cubicBezTo>
                  <a:pt x="214" y="7"/>
                  <a:pt x="214" y="15"/>
                  <a:pt x="214" y="21"/>
                </a:cubicBezTo>
                <a:cubicBezTo>
                  <a:pt x="211" y="22"/>
                  <a:pt x="208" y="22"/>
                  <a:pt x="204" y="23"/>
                </a:cubicBezTo>
                <a:cubicBezTo>
                  <a:pt x="202" y="16"/>
                  <a:pt x="200" y="10"/>
                  <a:pt x="200" y="8"/>
                </a:cubicBezTo>
                <a:cubicBezTo>
                  <a:pt x="199" y="7"/>
                  <a:pt x="199" y="6"/>
                  <a:pt x="198" y="5"/>
                </a:cubicBezTo>
                <a:cubicBezTo>
                  <a:pt x="196" y="5"/>
                  <a:pt x="195" y="5"/>
                  <a:pt x="194" y="5"/>
                </a:cubicBezTo>
                <a:cubicBezTo>
                  <a:pt x="192" y="5"/>
                  <a:pt x="191" y="6"/>
                  <a:pt x="191" y="7"/>
                </a:cubicBezTo>
                <a:cubicBezTo>
                  <a:pt x="190" y="8"/>
                  <a:pt x="189" y="9"/>
                  <a:pt x="190" y="11"/>
                </a:cubicBezTo>
                <a:cubicBezTo>
                  <a:pt x="190" y="12"/>
                  <a:pt x="191" y="19"/>
                  <a:pt x="191" y="26"/>
                </a:cubicBezTo>
                <a:cubicBezTo>
                  <a:pt x="188" y="26"/>
                  <a:pt x="185" y="27"/>
                  <a:pt x="182" y="28"/>
                </a:cubicBezTo>
                <a:cubicBezTo>
                  <a:pt x="179" y="22"/>
                  <a:pt x="176" y="16"/>
                  <a:pt x="175" y="14"/>
                </a:cubicBezTo>
                <a:cubicBezTo>
                  <a:pt x="175" y="13"/>
                  <a:pt x="174" y="12"/>
                  <a:pt x="173" y="12"/>
                </a:cubicBezTo>
                <a:cubicBezTo>
                  <a:pt x="172" y="11"/>
                  <a:pt x="170" y="11"/>
                  <a:pt x="169" y="12"/>
                </a:cubicBezTo>
                <a:cubicBezTo>
                  <a:pt x="168" y="12"/>
                  <a:pt x="167" y="13"/>
                  <a:pt x="166" y="14"/>
                </a:cubicBezTo>
                <a:cubicBezTo>
                  <a:pt x="165" y="15"/>
                  <a:pt x="165" y="16"/>
                  <a:pt x="165" y="18"/>
                </a:cubicBezTo>
                <a:cubicBezTo>
                  <a:pt x="166" y="19"/>
                  <a:pt x="167" y="26"/>
                  <a:pt x="169" y="32"/>
                </a:cubicBezTo>
                <a:cubicBezTo>
                  <a:pt x="166" y="34"/>
                  <a:pt x="162" y="35"/>
                  <a:pt x="159" y="36"/>
                </a:cubicBezTo>
                <a:cubicBezTo>
                  <a:pt x="156" y="30"/>
                  <a:pt x="152" y="24"/>
                  <a:pt x="152" y="23"/>
                </a:cubicBezTo>
                <a:cubicBezTo>
                  <a:pt x="151" y="22"/>
                  <a:pt x="150" y="21"/>
                  <a:pt x="149" y="20"/>
                </a:cubicBezTo>
                <a:cubicBezTo>
                  <a:pt x="148" y="20"/>
                  <a:pt x="146" y="20"/>
                  <a:pt x="145" y="21"/>
                </a:cubicBezTo>
                <a:cubicBezTo>
                  <a:pt x="144" y="21"/>
                  <a:pt x="143" y="22"/>
                  <a:pt x="142" y="23"/>
                </a:cubicBezTo>
                <a:cubicBezTo>
                  <a:pt x="142" y="24"/>
                  <a:pt x="142" y="26"/>
                  <a:pt x="142" y="27"/>
                </a:cubicBezTo>
                <a:cubicBezTo>
                  <a:pt x="143" y="28"/>
                  <a:pt x="145" y="35"/>
                  <a:pt x="147" y="42"/>
                </a:cubicBezTo>
                <a:cubicBezTo>
                  <a:pt x="144" y="43"/>
                  <a:pt x="141" y="44"/>
                  <a:pt x="138" y="46"/>
                </a:cubicBezTo>
                <a:cubicBezTo>
                  <a:pt x="134" y="41"/>
                  <a:pt x="130" y="35"/>
                  <a:pt x="129" y="34"/>
                </a:cubicBezTo>
                <a:cubicBezTo>
                  <a:pt x="128" y="33"/>
                  <a:pt x="127" y="32"/>
                  <a:pt x="126" y="32"/>
                </a:cubicBezTo>
                <a:cubicBezTo>
                  <a:pt x="125" y="32"/>
                  <a:pt x="123" y="32"/>
                  <a:pt x="122" y="32"/>
                </a:cubicBezTo>
                <a:cubicBezTo>
                  <a:pt x="121" y="33"/>
                  <a:pt x="120" y="34"/>
                  <a:pt x="120" y="35"/>
                </a:cubicBezTo>
                <a:cubicBezTo>
                  <a:pt x="119" y="36"/>
                  <a:pt x="119" y="38"/>
                  <a:pt x="120" y="39"/>
                </a:cubicBezTo>
                <a:cubicBezTo>
                  <a:pt x="121" y="40"/>
                  <a:pt x="124" y="47"/>
                  <a:pt x="126" y="53"/>
                </a:cubicBezTo>
                <a:cubicBezTo>
                  <a:pt x="123" y="55"/>
                  <a:pt x="121" y="57"/>
                  <a:pt x="118" y="58"/>
                </a:cubicBezTo>
                <a:cubicBezTo>
                  <a:pt x="113" y="53"/>
                  <a:pt x="109" y="48"/>
                  <a:pt x="108" y="47"/>
                </a:cubicBezTo>
                <a:cubicBezTo>
                  <a:pt x="107" y="46"/>
                  <a:pt x="106" y="45"/>
                  <a:pt x="104" y="45"/>
                </a:cubicBezTo>
                <a:cubicBezTo>
                  <a:pt x="103" y="45"/>
                  <a:pt x="102" y="46"/>
                  <a:pt x="101" y="46"/>
                </a:cubicBezTo>
                <a:cubicBezTo>
                  <a:pt x="100" y="47"/>
                  <a:pt x="99" y="48"/>
                  <a:pt x="99" y="50"/>
                </a:cubicBezTo>
                <a:cubicBezTo>
                  <a:pt x="98" y="51"/>
                  <a:pt x="99" y="52"/>
                  <a:pt x="99" y="53"/>
                </a:cubicBezTo>
                <a:cubicBezTo>
                  <a:pt x="100" y="54"/>
                  <a:pt x="104" y="61"/>
                  <a:pt x="107" y="66"/>
                </a:cubicBezTo>
                <a:cubicBezTo>
                  <a:pt x="104" y="68"/>
                  <a:pt x="102" y="71"/>
                  <a:pt x="99" y="73"/>
                </a:cubicBezTo>
                <a:cubicBezTo>
                  <a:pt x="94" y="68"/>
                  <a:pt x="89" y="63"/>
                  <a:pt x="88" y="62"/>
                </a:cubicBezTo>
                <a:cubicBezTo>
                  <a:pt x="87" y="62"/>
                  <a:pt x="86" y="61"/>
                  <a:pt x="84" y="61"/>
                </a:cubicBezTo>
                <a:cubicBezTo>
                  <a:pt x="83" y="61"/>
                  <a:pt x="82" y="62"/>
                  <a:pt x="81" y="63"/>
                </a:cubicBezTo>
                <a:cubicBezTo>
                  <a:pt x="80" y="63"/>
                  <a:pt x="79" y="65"/>
                  <a:pt x="79" y="66"/>
                </a:cubicBezTo>
                <a:cubicBezTo>
                  <a:pt x="79" y="67"/>
                  <a:pt x="79" y="68"/>
                  <a:pt x="80" y="70"/>
                </a:cubicBezTo>
                <a:cubicBezTo>
                  <a:pt x="81" y="71"/>
                  <a:pt x="85" y="76"/>
                  <a:pt x="89" y="82"/>
                </a:cubicBezTo>
                <a:cubicBezTo>
                  <a:pt x="87" y="84"/>
                  <a:pt x="84" y="86"/>
                  <a:pt x="82" y="89"/>
                </a:cubicBezTo>
                <a:cubicBezTo>
                  <a:pt x="77" y="85"/>
                  <a:pt x="71" y="81"/>
                  <a:pt x="70" y="80"/>
                </a:cubicBezTo>
                <a:cubicBezTo>
                  <a:pt x="69" y="79"/>
                  <a:pt x="67" y="79"/>
                  <a:pt x="66" y="79"/>
                </a:cubicBezTo>
                <a:cubicBezTo>
                  <a:pt x="65" y="79"/>
                  <a:pt x="64" y="80"/>
                  <a:pt x="63" y="81"/>
                </a:cubicBezTo>
                <a:cubicBezTo>
                  <a:pt x="62" y="82"/>
                  <a:pt x="61" y="83"/>
                  <a:pt x="61" y="84"/>
                </a:cubicBezTo>
                <a:cubicBezTo>
                  <a:pt x="61" y="85"/>
                  <a:pt x="62" y="87"/>
                  <a:pt x="63" y="88"/>
                </a:cubicBezTo>
                <a:cubicBezTo>
                  <a:pt x="64" y="89"/>
                  <a:pt x="68" y="94"/>
                  <a:pt x="73" y="99"/>
                </a:cubicBezTo>
                <a:cubicBezTo>
                  <a:pt x="71" y="102"/>
                  <a:pt x="69" y="104"/>
                  <a:pt x="67" y="107"/>
                </a:cubicBezTo>
                <a:cubicBezTo>
                  <a:pt x="61" y="103"/>
                  <a:pt x="55" y="100"/>
                  <a:pt x="53" y="99"/>
                </a:cubicBezTo>
                <a:cubicBezTo>
                  <a:pt x="52" y="98"/>
                  <a:pt x="51" y="98"/>
                  <a:pt x="50" y="99"/>
                </a:cubicBezTo>
                <a:cubicBezTo>
                  <a:pt x="49" y="99"/>
                  <a:pt x="47" y="100"/>
                  <a:pt x="47" y="101"/>
                </a:cubicBezTo>
                <a:cubicBezTo>
                  <a:pt x="46" y="102"/>
                  <a:pt x="45" y="103"/>
                  <a:pt x="46" y="104"/>
                </a:cubicBezTo>
                <a:cubicBezTo>
                  <a:pt x="46" y="106"/>
                  <a:pt x="46" y="107"/>
                  <a:pt x="47" y="108"/>
                </a:cubicBezTo>
                <a:cubicBezTo>
                  <a:pt x="48" y="109"/>
                  <a:pt x="54" y="113"/>
                  <a:pt x="59" y="118"/>
                </a:cubicBezTo>
                <a:cubicBezTo>
                  <a:pt x="57" y="121"/>
                  <a:pt x="55" y="123"/>
                  <a:pt x="53" y="126"/>
                </a:cubicBezTo>
                <a:cubicBezTo>
                  <a:pt x="47" y="123"/>
                  <a:pt x="41" y="121"/>
                  <a:pt x="39" y="120"/>
                </a:cubicBezTo>
                <a:cubicBezTo>
                  <a:pt x="38" y="119"/>
                  <a:pt x="37" y="119"/>
                  <a:pt x="36" y="120"/>
                </a:cubicBezTo>
                <a:cubicBezTo>
                  <a:pt x="34" y="120"/>
                  <a:pt x="33" y="121"/>
                  <a:pt x="33" y="122"/>
                </a:cubicBezTo>
                <a:cubicBezTo>
                  <a:pt x="32" y="123"/>
                  <a:pt x="32" y="125"/>
                  <a:pt x="32" y="126"/>
                </a:cubicBezTo>
                <a:cubicBezTo>
                  <a:pt x="32" y="127"/>
                  <a:pt x="33" y="128"/>
                  <a:pt x="34" y="129"/>
                </a:cubicBezTo>
                <a:cubicBezTo>
                  <a:pt x="35" y="130"/>
                  <a:pt x="41" y="134"/>
                  <a:pt x="46" y="138"/>
                </a:cubicBezTo>
                <a:cubicBezTo>
                  <a:pt x="45" y="141"/>
                  <a:pt x="43" y="144"/>
                  <a:pt x="42" y="147"/>
                </a:cubicBezTo>
                <a:cubicBezTo>
                  <a:pt x="36" y="145"/>
                  <a:pt x="29" y="143"/>
                  <a:pt x="27" y="142"/>
                </a:cubicBezTo>
                <a:cubicBezTo>
                  <a:pt x="26" y="142"/>
                  <a:pt x="25" y="142"/>
                  <a:pt x="24" y="142"/>
                </a:cubicBezTo>
                <a:cubicBezTo>
                  <a:pt x="23" y="143"/>
                  <a:pt x="22" y="144"/>
                  <a:pt x="21" y="145"/>
                </a:cubicBezTo>
                <a:cubicBezTo>
                  <a:pt x="20" y="146"/>
                  <a:pt x="20" y="148"/>
                  <a:pt x="21" y="149"/>
                </a:cubicBezTo>
                <a:cubicBezTo>
                  <a:pt x="21" y="150"/>
                  <a:pt x="22" y="151"/>
                  <a:pt x="23" y="152"/>
                </a:cubicBezTo>
                <a:cubicBezTo>
                  <a:pt x="24" y="152"/>
                  <a:pt x="31" y="156"/>
                  <a:pt x="36" y="159"/>
                </a:cubicBezTo>
                <a:cubicBezTo>
                  <a:pt x="35" y="162"/>
                  <a:pt x="34" y="165"/>
                  <a:pt x="33" y="169"/>
                </a:cubicBezTo>
                <a:cubicBezTo>
                  <a:pt x="26" y="167"/>
                  <a:pt x="19" y="166"/>
                  <a:pt x="18" y="165"/>
                </a:cubicBezTo>
                <a:cubicBezTo>
                  <a:pt x="17" y="165"/>
                  <a:pt x="15" y="165"/>
                  <a:pt x="14" y="166"/>
                </a:cubicBezTo>
                <a:cubicBezTo>
                  <a:pt x="13" y="167"/>
                  <a:pt x="12" y="168"/>
                  <a:pt x="12" y="169"/>
                </a:cubicBezTo>
                <a:cubicBezTo>
                  <a:pt x="11" y="170"/>
                  <a:pt x="12" y="172"/>
                  <a:pt x="12" y="173"/>
                </a:cubicBezTo>
                <a:cubicBezTo>
                  <a:pt x="12" y="174"/>
                  <a:pt x="13" y="175"/>
                  <a:pt x="15" y="175"/>
                </a:cubicBezTo>
                <a:cubicBezTo>
                  <a:pt x="16" y="176"/>
                  <a:pt x="23" y="179"/>
                  <a:pt x="28" y="181"/>
                </a:cubicBezTo>
                <a:cubicBezTo>
                  <a:pt x="28" y="185"/>
                  <a:pt x="27" y="188"/>
                  <a:pt x="26" y="191"/>
                </a:cubicBezTo>
                <a:cubicBezTo>
                  <a:pt x="19" y="191"/>
                  <a:pt x="12" y="190"/>
                  <a:pt x="11" y="190"/>
                </a:cubicBezTo>
                <a:cubicBezTo>
                  <a:pt x="9" y="189"/>
                  <a:pt x="8" y="190"/>
                  <a:pt x="7" y="191"/>
                </a:cubicBezTo>
                <a:cubicBezTo>
                  <a:pt x="6" y="191"/>
                  <a:pt x="5" y="192"/>
                  <a:pt x="5" y="194"/>
                </a:cubicBezTo>
                <a:cubicBezTo>
                  <a:pt x="5" y="195"/>
                  <a:pt x="5" y="196"/>
                  <a:pt x="6" y="197"/>
                </a:cubicBezTo>
                <a:cubicBezTo>
                  <a:pt x="6" y="199"/>
                  <a:pt x="7" y="200"/>
                  <a:pt x="9" y="200"/>
                </a:cubicBezTo>
                <a:cubicBezTo>
                  <a:pt x="10" y="200"/>
                  <a:pt x="17" y="202"/>
                  <a:pt x="23" y="204"/>
                </a:cubicBezTo>
                <a:cubicBezTo>
                  <a:pt x="23" y="208"/>
                  <a:pt x="22" y="211"/>
                  <a:pt x="21" y="214"/>
                </a:cubicBezTo>
                <a:cubicBezTo>
                  <a:pt x="15" y="214"/>
                  <a:pt x="8" y="214"/>
                  <a:pt x="6" y="214"/>
                </a:cubicBezTo>
                <a:cubicBezTo>
                  <a:pt x="5" y="214"/>
                  <a:pt x="4" y="215"/>
                  <a:pt x="3" y="216"/>
                </a:cubicBezTo>
                <a:cubicBezTo>
                  <a:pt x="2" y="217"/>
                  <a:pt x="1" y="218"/>
                  <a:pt x="1" y="219"/>
                </a:cubicBezTo>
                <a:cubicBezTo>
                  <a:pt x="1" y="220"/>
                  <a:pt x="1" y="222"/>
                  <a:pt x="2" y="223"/>
                </a:cubicBezTo>
                <a:cubicBezTo>
                  <a:pt x="3" y="224"/>
                  <a:pt x="4" y="225"/>
                  <a:pt x="5" y="225"/>
                </a:cubicBezTo>
                <a:cubicBezTo>
                  <a:pt x="7" y="225"/>
                  <a:pt x="14" y="227"/>
                  <a:pt x="20" y="228"/>
                </a:cubicBezTo>
                <a:cubicBezTo>
                  <a:pt x="20" y="231"/>
                  <a:pt x="20" y="235"/>
                  <a:pt x="20" y="238"/>
                </a:cubicBezTo>
                <a:cubicBezTo>
                  <a:pt x="13" y="239"/>
                  <a:pt x="6" y="239"/>
                  <a:pt x="4" y="239"/>
                </a:cubicBezTo>
                <a:cubicBezTo>
                  <a:pt x="3" y="240"/>
                  <a:pt x="2" y="240"/>
                  <a:pt x="1" y="241"/>
                </a:cubicBezTo>
                <a:cubicBezTo>
                  <a:pt x="0" y="242"/>
                  <a:pt x="0" y="243"/>
                  <a:pt x="0" y="245"/>
                </a:cubicBezTo>
                <a:cubicBezTo>
                  <a:pt x="0" y="246"/>
                  <a:pt x="0" y="247"/>
                  <a:pt x="1" y="248"/>
                </a:cubicBezTo>
                <a:cubicBezTo>
                  <a:pt x="2" y="249"/>
                  <a:pt x="3" y="250"/>
                  <a:pt x="4" y="250"/>
                </a:cubicBezTo>
                <a:cubicBezTo>
                  <a:pt x="6" y="250"/>
                  <a:pt x="13" y="251"/>
                  <a:pt x="20" y="252"/>
                </a:cubicBezTo>
                <a:cubicBezTo>
                  <a:pt x="20" y="255"/>
                  <a:pt x="20" y="258"/>
                  <a:pt x="20" y="262"/>
                </a:cubicBezTo>
                <a:cubicBezTo>
                  <a:pt x="14" y="263"/>
                  <a:pt x="7" y="264"/>
                  <a:pt x="5" y="265"/>
                </a:cubicBezTo>
                <a:cubicBezTo>
                  <a:pt x="4" y="265"/>
                  <a:pt x="3" y="266"/>
                  <a:pt x="2" y="267"/>
                </a:cubicBezTo>
                <a:cubicBezTo>
                  <a:pt x="1" y="268"/>
                  <a:pt x="1" y="269"/>
                  <a:pt x="1" y="270"/>
                </a:cubicBezTo>
                <a:cubicBezTo>
                  <a:pt x="1" y="272"/>
                  <a:pt x="2" y="273"/>
                  <a:pt x="3" y="274"/>
                </a:cubicBezTo>
                <a:cubicBezTo>
                  <a:pt x="4" y="275"/>
                  <a:pt x="5" y="275"/>
                  <a:pt x="6" y="275"/>
                </a:cubicBezTo>
                <a:cubicBezTo>
                  <a:pt x="8" y="275"/>
                  <a:pt x="15" y="275"/>
                  <a:pt x="21" y="275"/>
                </a:cubicBezTo>
                <a:cubicBezTo>
                  <a:pt x="22" y="278"/>
                  <a:pt x="23" y="282"/>
                  <a:pt x="23" y="285"/>
                </a:cubicBezTo>
                <a:cubicBezTo>
                  <a:pt x="17" y="287"/>
                  <a:pt x="10" y="289"/>
                  <a:pt x="9" y="290"/>
                </a:cubicBezTo>
                <a:cubicBezTo>
                  <a:pt x="7" y="290"/>
                  <a:pt x="6" y="291"/>
                  <a:pt x="6" y="292"/>
                </a:cubicBezTo>
                <a:cubicBezTo>
                  <a:pt x="5" y="293"/>
                  <a:pt x="5" y="294"/>
                  <a:pt x="5" y="296"/>
                </a:cubicBezTo>
                <a:cubicBezTo>
                  <a:pt x="5" y="297"/>
                  <a:pt x="6" y="298"/>
                  <a:pt x="7" y="299"/>
                </a:cubicBezTo>
                <a:cubicBezTo>
                  <a:pt x="8" y="300"/>
                  <a:pt x="9" y="300"/>
                  <a:pt x="11" y="300"/>
                </a:cubicBezTo>
                <a:cubicBezTo>
                  <a:pt x="12" y="300"/>
                  <a:pt x="19" y="299"/>
                  <a:pt x="26" y="298"/>
                </a:cubicBezTo>
                <a:cubicBezTo>
                  <a:pt x="27" y="301"/>
                  <a:pt x="28" y="305"/>
                  <a:pt x="28" y="308"/>
                </a:cubicBezTo>
                <a:cubicBezTo>
                  <a:pt x="23" y="311"/>
                  <a:pt x="16" y="313"/>
                  <a:pt x="15" y="314"/>
                </a:cubicBezTo>
                <a:cubicBezTo>
                  <a:pt x="13" y="315"/>
                  <a:pt x="12" y="316"/>
                  <a:pt x="12" y="317"/>
                </a:cubicBezTo>
                <a:cubicBezTo>
                  <a:pt x="12" y="318"/>
                  <a:pt x="11" y="319"/>
                  <a:pt x="12" y="321"/>
                </a:cubicBezTo>
                <a:cubicBezTo>
                  <a:pt x="12" y="322"/>
                  <a:pt x="13" y="323"/>
                  <a:pt x="14" y="323"/>
                </a:cubicBezTo>
                <a:cubicBezTo>
                  <a:pt x="15" y="324"/>
                  <a:pt x="17" y="324"/>
                  <a:pt x="18" y="324"/>
                </a:cubicBezTo>
                <a:cubicBezTo>
                  <a:pt x="19" y="324"/>
                  <a:pt x="26" y="322"/>
                  <a:pt x="33" y="321"/>
                </a:cubicBezTo>
                <a:cubicBezTo>
                  <a:pt x="34" y="324"/>
                  <a:pt x="35" y="327"/>
                  <a:pt x="36" y="330"/>
                </a:cubicBezTo>
                <a:cubicBezTo>
                  <a:pt x="31" y="334"/>
                  <a:pt x="24" y="337"/>
                  <a:pt x="23" y="338"/>
                </a:cubicBezTo>
                <a:cubicBezTo>
                  <a:pt x="22" y="338"/>
                  <a:pt x="21" y="340"/>
                  <a:pt x="21" y="341"/>
                </a:cubicBezTo>
                <a:cubicBezTo>
                  <a:pt x="20" y="342"/>
                  <a:pt x="20" y="343"/>
                  <a:pt x="21" y="344"/>
                </a:cubicBezTo>
                <a:cubicBezTo>
                  <a:pt x="22" y="346"/>
                  <a:pt x="23" y="347"/>
                  <a:pt x="24" y="347"/>
                </a:cubicBezTo>
                <a:cubicBezTo>
                  <a:pt x="25" y="348"/>
                  <a:pt x="26" y="348"/>
                  <a:pt x="27" y="347"/>
                </a:cubicBezTo>
                <a:cubicBezTo>
                  <a:pt x="29" y="347"/>
                  <a:pt x="36" y="345"/>
                  <a:pt x="42" y="343"/>
                </a:cubicBezTo>
                <a:cubicBezTo>
                  <a:pt x="43" y="346"/>
                  <a:pt x="45" y="349"/>
                  <a:pt x="46" y="352"/>
                </a:cubicBezTo>
                <a:cubicBezTo>
                  <a:pt x="41" y="355"/>
                  <a:pt x="35" y="360"/>
                  <a:pt x="34" y="360"/>
                </a:cubicBezTo>
                <a:cubicBezTo>
                  <a:pt x="33" y="361"/>
                  <a:pt x="32" y="362"/>
                  <a:pt x="32" y="364"/>
                </a:cubicBezTo>
                <a:cubicBezTo>
                  <a:pt x="32" y="365"/>
                  <a:pt x="32" y="366"/>
                  <a:pt x="33" y="367"/>
                </a:cubicBezTo>
                <a:cubicBezTo>
                  <a:pt x="33" y="368"/>
                  <a:pt x="34" y="369"/>
                  <a:pt x="36" y="370"/>
                </a:cubicBezTo>
                <a:cubicBezTo>
                  <a:pt x="37" y="370"/>
                  <a:pt x="38" y="370"/>
                  <a:pt x="39" y="370"/>
                </a:cubicBezTo>
                <a:cubicBezTo>
                  <a:pt x="41" y="369"/>
                  <a:pt x="47" y="366"/>
                  <a:pt x="53" y="363"/>
                </a:cubicBezTo>
                <a:cubicBezTo>
                  <a:pt x="55" y="366"/>
                  <a:pt x="57" y="369"/>
                  <a:pt x="59" y="372"/>
                </a:cubicBezTo>
                <a:cubicBezTo>
                  <a:pt x="54" y="376"/>
                  <a:pt x="48" y="381"/>
                  <a:pt x="47" y="382"/>
                </a:cubicBezTo>
                <a:cubicBezTo>
                  <a:pt x="46" y="383"/>
                  <a:pt x="46" y="384"/>
                  <a:pt x="46" y="385"/>
                </a:cubicBezTo>
                <a:cubicBezTo>
                  <a:pt x="45" y="387"/>
                  <a:pt x="46" y="388"/>
                  <a:pt x="47" y="389"/>
                </a:cubicBezTo>
                <a:cubicBezTo>
                  <a:pt x="47" y="390"/>
                  <a:pt x="49" y="391"/>
                  <a:pt x="50" y="391"/>
                </a:cubicBezTo>
                <a:cubicBezTo>
                  <a:pt x="51" y="391"/>
                  <a:pt x="52" y="391"/>
                  <a:pt x="53" y="390"/>
                </a:cubicBezTo>
                <a:cubicBezTo>
                  <a:pt x="55" y="390"/>
                  <a:pt x="61" y="386"/>
                  <a:pt x="67" y="383"/>
                </a:cubicBezTo>
                <a:cubicBezTo>
                  <a:pt x="69" y="385"/>
                  <a:pt x="71" y="388"/>
                  <a:pt x="73" y="391"/>
                </a:cubicBezTo>
                <a:cubicBezTo>
                  <a:pt x="68" y="395"/>
                  <a:pt x="64" y="401"/>
                  <a:pt x="63" y="402"/>
                </a:cubicBezTo>
                <a:cubicBezTo>
                  <a:pt x="62" y="403"/>
                  <a:pt x="61" y="404"/>
                  <a:pt x="61" y="405"/>
                </a:cubicBezTo>
                <a:cubicBezTo>
                  <a:pt x="61" y="407"/>
                  <a:pt x="62" y="408"/>
                  <a:pt x="63" y="409"/>
                </a:cubicBezTo>
                <a:cubicBezTo>
                  <a:pt x="64" y="410"/>
                  <a:pt x="65" y="410"/>
                  <a:pt x="66" y="411"/>
                </a:cubicBezTo>
                <a:cubicBezTo>
                  <a:pt x="67" y="411"/>
                  <a:pt x="69" y="411"/>
                  <a:pt x="70" y="410"/>
                </a:cubicBezTo>
                <a:cubicBezTo>
                  <a:pt x="71" y="409"/>
                  <a:pt x="77" y="404"/>
                  <a:pt x="82" y="401"/>
                </a:cubicBezTo>
                <a:cubicBezTo>
                  <a:pt x="84" y="403"/>
                  <a:pt x="87" y="406"/>
                  <a:pt x="89" y="408"/>
                </a:cubicBezTo>
                <a:cubicBezTo>
                  <a:pt x="85" y="413"/>
                  <a:pt x="81" y="419"/>
                  <a:pt x="80" y="420"/>
                </a:cubicBezTo>
                <a:cubicBezTo>
                  <a:pt x="79" y="421"/>
                  <a:pt x="79" y="422"/>
                  <a:pt x="79" y="424"/>
                </a:cubicBezTo>
                <a:cubicBezTo>
                  <a:pt x="79" y="425"/>
                  <a:pt x="80" y="426"/>
                  <a:pt x="81" y="427"/>
                </a:cubicBezTo>
                <a:cubicBezTo>
                  <a:pt x="82" y="428"/>
                  <a:pt x="83" y="428"/>
                  <a:pt x="84" y="428"/>
                </a:cubicBezTo>
                <a:cubicBezTo>
                  <a:pt x="86" y="428"/>
                  <a:pt x="87" y="428"/>
                  <a:pt x="88" y="427"/>
                </a:cubicBezTo>
                <a:cubicBezTo>
                  <a:pt x="89" y="426"/>
                  <a:pt x="94" y="421"/>
                  <a:pt x="99" y="417"/>
                </a:cubicBezTo>
                <a:cubicBezTo>
                  <a:pt x="102" y="419"/>
                  <a:pt x="104" y="421"/>
                  <a:pt x="107" y="423"/>
                </a:cubicBezTo>
                <a:cubicBezTo>
                  <a:pt x="104" y="429"/>
                  <a:pt x="100" y="435"/>
                  <a:pt x="99" y="436"/>
                </a:cubicBezTo>
                <a:cubicBezTo>
                  <a:pt x="99" y="437"/>
                  <a:pt x="98" y="439"/>
                  <a:pt x="99" y="440"/>
                </a:cubicBezTo>
                <a:cubicBezTo>
                  <a:pt x="99" y="441"/>
                  <a:pt x="100" y="442"/>
                  <a:pt x="101" y="443"/>
                </a:cubicBezTo>
                <a:cubicBezTo>
                  <a:pt x="102" y="444"/>
                  <a:pt x="103" y="444"/>
                  <a:pt x="104" y="444"/>
                </a:cubicBezTo>
                <a:cubicBezTo>
                  <a:pt x="106" y="444"/>
                  <a:pt x="107" y="444"/>
                  <a:pt x="108" y="443"/>
                </a:cubicBezTo>
                <a:cubicBezTo>
                  <a:pt x="109" y="441"/>
                  <a:pt x="113" y="436"/>
                  <a:pt x="118" y="431"/>
                </a:cubicBezTo>
                <a:cubicBezTo>
                  <a:pt x="121" y="433"/>
                  <a:pt x="123" y="435"/>
                  <a:pt x="126" y="437"/>
                </a:cubicBezTo>
                <a:cubicBezTo>
                  <a:pt x="124" y="443"/>
                  <a:pt x="121" y="449"/>
                  <a:pt x="120" y="450"/>
                </a:cubicBezTo>
                <a:cubicBezTo>
                  <a:pt x="119" y="452"/>
                  <a:pt x="119" y="453"/>
                  <a:pt x="120" y="454"/>
                </a:cubicBezTo>
                <a:cubicBezTo>
                  <a:pt x="120" y="455"/>
                  <a:pt x="121" y="456"/>
                  <a:pt x="122" y="457"/>
                </a:cubicBezTo>
                <a:cubicBezTo>
                  <a:pt x="123" y="458"/>
                  <a:pt x="125" y="458"/>
                  <a:pt x="126" y="458"/>
                </a:cubicBezTo>
                <a:cubicBezTo>
                  <a:pt x="127" y="458"/>
                  <a:pt x="128" y="457"/>
                  <a:pt x="129" y="456"/>
                </a:cubicBezTo>
                <a:cubicBezTo>
                  <a:pt x="130" y="455"/>
                  <a:pt x="134" y="449"/>
                  <a:pt x="138" y="443"/>
                </a:cubicBezTo>
                <a:cubicBezTo>
                  <a:pt x="141" y="445"/>
                  <a:pt x="144" y="447"/>
                  <a:pt x="147" y="448"/>
                </a:cubicBezTo>
                <a:cubicBezTo>
                  <a:pt x="145" y="454"/>
                  <a:pt x="143" y="461"/>
                  <a:pt x="142" y="462"/>
                </a:cubicBezTo>
                <a:cubicBezTo>
                  <a:pt x="142" y="464"/>
                  <a:pt x="142" y="465"/>
                  <a:pt x="142" y="466"/>
                </a:cubicBezTo>
                <a:cubicBezTo>
                  <a:pt x="143" y="467"/>
                  <a:pt x="144" y="468"/>
                  <a:pt x="145" y="469"/>
                </a:cubicBezTo>
                <a:cubicBezTo>
                  <a:pt x="146" y="469"/>
                  <a:pt x="148" y="469"/>
                  <a:pt x="149" y="469"/>
                </a:cubicBezTo>
                <a:cubicBezTo>
                  <a:pt x="150" y="469"/>
                  <a:pt x="151" y="468"/>
                  <a:pt x="152" y="467"/>
                </a:cubicBezTo>
                <a:cubicBezTo>
                  <a:pt x="152" y="465"/>
                  <a:pt x="156" y="459"/>
                  <a:pt x="159" y="454"/>
                </a:cubicBezTo>
                <a:cubicBezTo>
                  <a:pt x="162" y="455"/>
                  <a:pt x="166" y="456"/>
                  <a:pt x="169" y="457"/>
                </a:cubicBezTo>
                <a:cubicBezTo>
                  <a:pt x="167" y="464"/>
                  <a:pt x="166" y="471"/>
                  <a:pt x="165" y="472"/>
                </a:cubicBezTo>
                <a:cubicBezTo>
                  <a:pt x="165" y="473"/>
                  <a:pt x="165" y="475"/>
                  <a:pt x="166" y="476"/>
                </a:cubicBezTo>
                <a:cubicBezTo>
                  <a:pt x="167" y="477"/>
                  <a:pt x="168" y="478"/>
                  <a:pt x="169" y="478"/>
                </a:cubicBezTo>
                <a:cubicBezTo>
                  <a:pt x="170" y="478"/>
                  <a:pt x="172" y="478"/>
                  <a:pt x="173" y="478"/>
                </a:cubicBezTo>
                <a:cubicBezTo>
                  <a:pt x="174" y="477"/>
                  <a:pt x="175" y="476"/>
                  <a:pt x="175" y="475"/>
                </a:cubicBezTo>
                <a:cubicBezTo>
                  <a:pt x="176" y="474"/>
                  <a:pt x="179" y="467"/>
                  <a:pt x="182" y="461"/>
                </a:cubicBezTo>
                <a:cubicBezTo>
                  <a:pt x="185" y="462"/>
                  <a:pt x="188" y="463"/>
                  <a:pt x="191" y="464"/>
                </a:cubicBezTo>
                <a:cubicBezTo>
                  <a:pt x="191" y="470"/>
                  <a:pt x="190" y="478"/>
                  <a:pt x="190" y="479"/>
                </a:cubicBezTo>
                <a:cubicBezTo>
                  <a:pt x="189" y="480"/>
                  <a:pt x="190" y="482"/>
                  <a:pt x="191" y="483"/>
                </a:cubicBezTo>
                <a:cubicBezTo>
                  <a:pt x="191" y="484"/>
                  <a:pt x="192" y="484"/>
                  <a:pt x="194" y="485"/>
                </a:cubicBezTo>
                <a:cubicBezTo>
                  <a:pt x="195" y="485"/>
                  <a:pt x="196" y="485"/>
                  <a:pt x="198" y="484"/>
                </a:cubicBezTo>
                <a:cubicBezTo>
                  <a:pt x="199" y="483"/>
                  <a:pt x="199" y="482"/>
                  <a:pt x="200" y="481"/>
                </a:cubicBezTo>
                <a:cubicBezTo>
                  <a:pt x="200" y="480"/>
                  <a:pt x="202" y="473"/>
                  <a:pt x="204" y="467"/>
                </a:cubicBezTo>
                <a:cubicBezTo>
                  <a:pt x="208" y="467"/>
                  <a:pt x="211" y="468"/>
                  <a:pt x="214" y="468"/>
                </a:cubicBezTo>
                <a:cubicBezTo>
                  <a:pt x="214" y="475"/>
                  <a:pt x="214" y="482"/>
                  <a:pt x="214" y="483"/>
                </a:cubicBezTo>
                <a:cubicBezTo>
                  <a:pt x="214" y="485"/>
                  <a:pt x="215" y="486"/>
                  <a:pt x="216" y="487"/>
                </a:cubicBezTo>
                <a:cubicBezTo>
                  <a:pt x="217" y="488"/>
                  <a:pt x="218" y="488"/>
                  <a:pt x="219" y="489"/>
                </a:cubicBezTo>
                <a:cubicBezTo>
                  <a:pt x="220" y="489"/>
                  <a:pt x="222" y="488"/>
                  <a:pt x="223" y="488"/>
                </a:cubicBezTo>
                <a:cubicBezTo>
                  <a:pt x="224" y="487"/>
                  <a:pt x="224" y="486"/>
                  <a:pt x="225" y="485"/>
                </a:cubicBezTo>
                <a:cubicBezTo>
                  <a:pt x="225" y="483"/>
                  <a:pt x="227" y="476"/>
                  <a:pt x="228" y="470"/>
                </a:cubicBezTo>
                <a:cubicBezTo>
                  <a:pt x="231" y="470"/>
                  <a:pt x="235" y="470"/>
                  <a:pt x="238" y="470"/>
                </a:cubicBezTo>
                <a:cubicBezTo>
                  <a:pt x="239" y="477"/>
                  <a:pt x="239" y="484"/>
                  <a:pt x="239" y="485"/>
                </a:cubicBezTo>
                <a:cubicBezTo>
                  <a:pt x="239" y="487"/>
                  <a:pt x="240" y="488"/>
                  <a:pt x="241" y="489"/>
                </a:cubicBezTo>
                <a:cubicBezTo>
                  <a:pt x="242" y="489"/>
                  <a:pt x="243" y="490"/>
                  <a:pt x="245" y="490"/>
                </a:cubicBezTo>
                <a:cubicBezTo>
                  <a:pt x="246" y="490"/>
                  <a:pt x="247" y="489"/>
                  <a:pt x="248" y="489"/>
                </a:cubicBezTo>
                <a:cubicBezTo>
                  <a:pt x="249" y="488"/>
                  <a:pt x="250" y="487"/>
                  <a:pt x="250" y="485"/>
                </a:cubicBezTo>
                <a:cubicBezTo>
                  <a:pt x="250" y="484"/>
                  <a:pt x="251" y="477"/>
                  <a:pt x="251" y="470"/>
                </a:cubicBezTo>
                <a:cubicBezTo>
                  <a:pt x="255" y="470"/>
                  <a:pt x="258" y="470"/>
                  <a:pt x="262" y="470"/>
                </a:cubicBezTo>
                <a:cubicBezTo>
                  <a:pt x="263" y="476"/>
                  <a:pt x="264" y="483"/>
                  <a:pt x="264" y="485"/>
                </a:cubicBezTo>
                <a:cubicBezTo>
                  <a:pt x="265" y="486"/>
                  <a:pt x="266" y="487"/>
                  <a:pt x="267" y="488"/>
                </a:cubicBezTo>
                <a:cubicBezTo>
                  <a:pt x="268" y="488"/>
                  <a:pt x="269" y="489"/>
                  <a:pt x="270" y="489"/>
                </a:cubicBezTo>
                <a:cubicBezTo>
                  <a:pt x="272" y="488"/>
                  <a:pt x="273" y="488"/>
                  <a:pt x="274" y="487"/>
                </a:cubicBezTo>
                <a:cubicBezTo>
                  <a:pt x="274" y="486"/>
                  <a:pt x="275" y="485"/>
                  <a:pt x="275" y="483"/>
                </a:cubicBezTo>
                <a:cubicBezTo>
                  <a:pt x="275" y="482"/>
                  <a:pt x="275" y="475"/>
                  <a:pt x="275" y="468"/>
                </a:cubicBezTo>
                <a:cubicBezTo>
                  <a:pt x="278" y="468"/>
                  <a:pt x="282" y="467"/>
                  <a:pt x="285" y="467"/>
                </a:cubicBezTo>
                <a:cubicBezTo>
                  <a:pt x="287" y="473"/>
                  <a:pt x="289" y="480"/>
                  <a:pt x="289" y="481"/>
                </a:cubicBezTo>
                <a:cubicBezTo>
                  <a:pt x="290" y="482"/>
                  <a:pt x="291" y="483"/>
                  <a:pt x="292" y="484"/>
                </a:cubicBezTo>
                <a:cubicBezTo>
                  <a:pt x="293" y="485"/>
                  <a:pt x="294" y="485"/>
                  <a:pt x="295" y="485"/>
                </a:cubicBezTo>
                <a:cubicBezTo>
                  <a:pt x="297" y="484"/>
                  <a:pt x="298" y="484"/>
                  <a:pt x="299" y="483"/>
                </a:cubicBezTo>
                <a:cubicBezTo>
                  <a:pt x="299" y="482"/>
                  <a:pt x="300" y="480"/>
                  <a:pt x="300" y="479"/>
                </a:cubicBezTo>
                <a:cubicBezTo>
                  <a:pt x="300" y="478"/>
                  <a:pt x="299" y="470"/>
                  <a:pt x="298" y="464"/>
                </a:cubicBezTo>
                <a:cubicBezTo>
                  <a:pt x="301" y="463"/>
                  <a:pt x="305" y="462"/>
                  <a:pt x="308" y="461"/>
                </a:cubicBezTo>
                <a:cubicBezTo>
                  <a:pt x="310" y="467"/>
                  <a:pt x="313" y="474"/>
                  <a:pt x="314" y="475"/>
                </a:cubicBezTo>
                <a:cubicBezTo>
                  <a:pt x="314" y="476"/>
                  <a:pt x="315" y="477"/>
                  <a:pt x="317" y="478"/>
                </a:cubicBezTo>
                <a:cubicBezTo>
                  <a:pt x="318" y="478"/>
                  <a:pt x="319" y="478"/>
                  <a:pt x="320" y="478"/>
                </a:cubicBezTo>
                <a:cubicBezTo>
                  <a:pt x="322" y="478"/>
                  <a:pt x="323" y="477"/>
                  <a:pt x="323" y="476"/>
                </a:cubicBezTo>
                <a:cubicBezTo>
                  <a:pt x="324" y="475"/>
                  <a:pt x="324" y="473"/>
                  <a:pt x="324" y="472"/>
                </a:cubicBezTo>
                <a:cubicBezTo>
                  <a:pt x="324" y="471"/>
                  <a:pt x="322" y="464"/>
                  <a:pt x="321" y="457"/>
                </a:cubicBezTo>
                <a:cubicBezTo>
                  <a:pt x="324" y="456"/>
                  <a:pt x="327" y="455"/>
                  <a:pt x="330" y="454"/>
                </a:cubicBezTo>
                <a:cubicBezTo>
                  <a:pt x="333" y="459"/>
                  <a:pt x="337" y="465"/>
                  <a:pt x="338" y="467"/>
                </a:cubicBezTo>
                <a:cubicBezTo>
                  <a:pt x="338" y="468"/>
                  <a:pt x="339" y="469"/>
                  <a:pt x="341" y="469"/>
                </a:cubicBezTo>
                <a:cubicBezTo>
                  <a:pt x="342" y="469"/>
                  <a:pt x="343" y="469"/>
                  <a:pt x="344" y="469"/>
                </a:cubicBezTo>
                <a:cubicBezTo>
                  <a:pt x="345" y="468"/>
                  <a:pt x="346" y="467"/>
                  <a:pt x="347" y="466"/>
                </a:cubicBezTo>
                <a:cubicBezTo>
                  <a:pt x="347" y="465"/>
                  <a:pt x="348" y="464"/>
                  <a:pt x="347" y="462"/>
                </a:cubicBezTo>
                <a:cubicBezTo>
                  <a:pt x="347" y="461"/>
                  <a:pt x="344" y="454"/>
                  <a:pt x="342" y="448"/>
                </a:cubicBezTo>
                <a:cubicBezTo>
                  <a:pt x="345" y="447"/>
                  <a:pt x="348" y="445"/>
                  <a:pt x="351" y="443"/>
                </a:cubicBezTo>
                <a:cubicBezTo>
                  <a:pt x="355" y="449"/>
                  <a:pt x="359" y="455"/>
                  <a:pt x="360" y="456"/>
                </a:cubicBezTo>
                <a:cubicBezTo>
                  <a:pt x="361" y="457"/>
                  <a:pt x="362" y="458"/>
                  <a:pt x="363" y="458"/>
                </a:cubicBezTo>
                <a:cubicBezTo>
                  <a:pt x="365" y="458"/>
                  <a:pt x="366" y="458"/>
                  <a:pt x="367" y="457"/>
                </a:cubicBezTo>
                <a:cubicBezTo>
                  <a:pt x="368" y="456"/>
                  <a:pt x="369" y="455"/>
                  <a:pt x="369" y="454"/>
                </a:cubicBezTo>
                <a:cubicBezTo>
                  <a:pt x="370" y="453"/>
                  <a:pt x="370" y="452"/>
                  <a:pt x="369" y="450"/>
                </a:cubicBezTo>
                <a:cubicBezTo>
                  <a:pt x="369" y="449"/>
                  <a:pt x="366" y="443"/>
                  <a:pt x="363" y="437"/>
                </a:cubicBezTo>
                <a:cubicBezTo>
                  <a:pt x="366" y="435"/>
                  <a:pt x="369" y="433"/>
                  <a:pt x="371" y="431"/>
                </a:cubicBezTo>
                <a:cubicBezTo>
                  <a:pt x="376" y="436"/>
                  <a:pt x="381" y="441"/>
                  <a:pt x="382" y="443"/>
                </a:cubicBezTo>
                <a:cubicBezTo>
                  <a:pt x="382" y="444"/>
                  <a:pt x="384" y="444"/>
                  <a:pt x="385" y="444"/>
                </a:cubicBezTo>
                <a:cubicBezTo>
                  <a:pt x="386" y="444"/>
                  <a:pt x="387" y="444"/>
                  <a:pt x="389" y="443"/>
                </a:cubicBezTo>
                <a:cubicBezTo>
                  <a:pt x="390" y="442"/>
                  <a:pt x="390" y="441"/>
                  <a:pt x="391" y="440"/>
                </a:cubicBezTo>
                <a:cubicBezTo>
                  <a:pt x="391" y="439"/>
                  <a:pt x="391" y="437"/>
                  <a:pt x="390" y="436"/>
                </a:cubicBezTo>
                <a:cubicBezTo>
                  <a:pt x="389" y="435"/>
                  <a:pt x="386" y="429"/>
                  <a:pt x="382" y="423"/>
                </a:cubicBezTo>
                <a:cubicBezTo>
                  <a:pt x="385" y="421"/>
                  <a:pt x="388" y="419"/>
                  <a:pt x="390" y="417"/>
                </a:cubicBezTo>
                <a:cubicBezTo>
                  <a:pt x="395" y="421"/>
                  <a:pt x="400" y="426"/>
                  <a:pt x="401" y="427"/>
                </a:cubicBezTo>
                <a:cubicBezTo>
                  <a:pt x="402" y="428"/>
                  <a:pt x="404" y="428"/>
                  <a:pt x="405" y="428"/>
                </a:cubicBezTo>
                <a:cubicBezTo>
                  <a:pt x="406" y="428"/>
                  <a:pt x="407" y="428"/>
                  <a:pt x="408" y="427"/>
                </a:cubicBezTo>
                <a:cubicBezTo>
                  <a:pt x="409" y="426"/>
                  <a:pt x="410" y="425"/>
                  <a:pt x="410" y="424"/>
                </a:cubicBezTo>
                <a:cubicBezTo>
                  <a:pt x="410" y="422"/>
                  <a:pt x="410" y="421"/>
                  <a:pt x="409" y="420"/>
                </a:cubicBezTo>
                <a:cubicBezTo>
                  <a:pt x="408" y="419"/>
                  <a:pt x="404" y="413"/>
                  <a:pt x="400" y="408"/>
                </a:cubicBezTo>
                <a:cubicBezTo>
                  <a:pt x="403" y="406"/>
                  <a:pt x="405" y="403"/>
                  <a:pt x="407" y="401"/>
                </a:cubicBezTo>
                <a:cubicBezTo>
                  <a:pt x="413" y="404"/>
                  <a:pt x="418" y="409"/>
                  <a:pt x="420" y="410"/>
                </a:cubicBezTo>
                <a:cubicBezTo>
                  <a:pt x="421" y="411"/>
                  <a:pt x="422" y="411"/>
                  <a:pt x="423" y="411"/>
                </a:cubicBezTo>
                <a:cubicBezTo>
                  <a:pt x="424" y="410"/>
                  <a:pt x="426" y="410"/>
                  <a:pt x="427" y="409"/>
                </a:cubicBezTo>
                <a:cubicBezTo>
                  <a:pt x="427" y="408"/>
                  <a:pt x="428" y="407"/>
                  <a:pt x="428" y="405"/>
                </a:cubicBezTo>
                <a:cubicBezTo>
                  <a:pt x="428" y="404"/>
                  <a:pt x="428" y="403"/>
                  <a:pt x="427" y="402"/>
                </a:cubicBezTo>
                <a:cubicBezTo>
                  <a:pt x="426" y="401"/>
                  <a:pt x="421" y="395"/>
                  <a:pt x="416" y="391"/>
                </a:cubicBezTo>
                <a:cubicBezTo>
                  <a:pt x="419" y="388"/>
                  <a:pt x="421" y="385"/>
                  <a:pt x="423" y="383"/>
                </a:cubicBezTo>
                <a:cubicBezTo>
                  <a:pt x="428" y="386"/>
                  <a:pt x="435" y="390"/>
                  <a:pt x="436" y="390"/>
                </a:cubicBezTo>
                <a:cubicBezTo>
                  <a:pt x="437" y="391"/>
                  <a:pt x="438" y="391"/>
                  <a:pt x="440" y="391"/>
                </a:cubicBezTo>
                <a:cubicBezTo>
                  <a:pt x="441" y="391"/>
                  <a:pt x="442" y="390"/>
                  <a:pt x="443" y="389"/>
                </a:cubicBezTo>
                <a:cubicBezTo>
                  <a:pt x="443" y="388"/>
                  <a:pt x="444" y="387"/>
                  <a:pt x="444" y="385"/>
                </a:cubicBezTo>
                <a:cubicBezTo>
                  <a:pt x="444" y="384"/>
                  <a:pt x="443" y="383"/>
                  <a:pt x="442" y="382"/>
                </a:cubicBezTo>
                <a:cubicBezTo>
                  <a:pt x="441" y="381"/>
                  <a:pt x="436" y="376"/>
                  <a:pt x="431" y="372"/>
                </a:cubicBezTo>
                <a:cubicBezTo>
                  <a:pt x="433" y="369"/>
                  <a:pt x="434" y="366"/>
                  <a:pt x="436" y="363"/>
                </a:cubicBezTo>
                <a:cubicBezTo>
                  <a:pt x="442" y="366"/>
                  <a:pt x="449" y="369"/>
                  <a:pt x="450" y="370"/>
                </a:cubicBezTo>
                <a:cubicBezTo>
                  <a:pt x="451" y="370"/>
                  <a:pt x="453" y="370"/>
                  <a:pt x="454" y="370"/>
                </a:cubicBezTo>
                <a:cubicBezTo>
                  <a:pt x="455" y="369"/>
                  <a:pt x="456" y="368"/>
                  <a:pt x="457" y="367"/>
                </a:cubicBezTo>
                <a:cubicBezTo>
                  <a:pt x="457" y="366"/>
                  <a:pt x="457" y="365"/>
                  <a:pt x="457" y="364"/>
                </a:cubicBezTo>
                <a:cubicBezTo>
                  <a:pt x="457" y="362"/>
                  <a:pt x="456" y="361"/>
                  <a:pt x="455" y="360"/>
                </a:cubicBezTo>
                <a:cubicBezTo>
                  <a:pt x="454" y="360"/>
                  <a:pt x="448" y="355"/>
                  <a:pt x="443" y="352"/>
                </a:cubicBezTo>
                <a:cubicBezTo>
                  <a:pt x="445" y="349"/>
                  <a:pt x="446" y="346"/>
                  <a:pt x="448" y="343"/>
                </a:cubicBezTo>
                <a:cubicBezTo>
                  <a:pt x="454" y="345"/>
                  <a:pt x="461" y="347"/>
                  <a:pt x="462" y="347"/>
                </a:cubicBezTo>
                <a:cubicBezTo>
                  <a:pt x="463" y="348"/>
                  <a:pt x="465" y="348"/>
                  <a:pt x="466" y="347"/>
                </a:cubicBezTo>
                <a:cubicBezTo>
                  <a:pt x="467" y="347"/>
                  <a:pt x="468" y="346"/>
                  <a:pt x="468" y="344"/>
                </a:cubicBezTo>
                <a:cubicBezTo>
                  <a:pt x="469" y="343"/>
                  <a:pt x="469" y="342"/>
                  <a:pt x="468" y="341"/>
                </a:cubicBezTo>
                <a:cubicBezTo>
                  <a:pt x="468" y="340"/>
                  <a:pt x="467" y="338"/>
                  <a:pt x="466" y="338"/>
                </a:cubicBezTo>
                <a:cubicBezTo>
                  <a:pt x="465" y="337"/>
                  <a:pt x="459" y="334"/>
                  <a:pt x="453" y="330"/>
                </a:cubicBezTo>
                <a:cubicBezTo>
                  <a:pt x="454" y="327"/>
                  <a:pt x="456" y="324"/>
                  <a:pt x="457" y="321"/>
                </a:cubicBezTo>
                <a:cubicBezTo>
                  <a:pt x="463" y="322"/>
                  <a:pt x="470" y="324"/>
                  <a:pt x="471" y="324"/>
                </a:cubicBezTo>
                <a:cubicBezTo>
                  <a:pt x="473" y="324"/>
                  <a:pt x="474" y="324"/>
                  <a:pt x="475" y="323"/>
                </a:cubicBezTo>
                <a:cubicBezTo>
                  <a:pt x="476" y="323"/>
                  <a:pt x="477" y="322"/>
                  <a:pt x="477" y="321"/>
                </a:cubicBezTo>
                <a:cubicBezTo>
                  <a:pt x="478" y="319"/>
                  <a:pt x="478" y="318"/>
                  <a:pt x="477" y="317"/>
                </a:cubicBezTo>
                <a:cubicBezTo>
                  <a:pt x="477" y="316"/>
                  <a:pt x="476" y="315"/>
                  <a:pt x="475" y="314"/>
                </a:cubicBezTo>
                <a:cubicBezTo>
                  <a:pt x="473" y="313"/>
                  <a:pt x="467" y="311"/>
                  <a:pt x="461" y="308"/>
                </a:cubicBezTo>
                <a:cubicBezTo>
                  <a:pt x="462" y="305"/>
                  <a:pt x="463" y="301"/>
                  <a:pt x="463" y="298"/>
                </a:cubicBezTo>
                <a:cubicBezTo>
                  <a:pt x="470" y="299"/>
                  <a:pt x="477" y="300"/>
                  <a:pt x="478" y="300"/>
                </a:cubicBezTo>
                <a:cubicBezTo>
                  <a:pt x="480" y="300"/>
                  <a:pt x="481" y="300"/>
                  <a:pt x="482" y="299"/>
                </a:cubicBezTo>
                <a:cubicBezTo>
                  <a:pt x="483" y="298"/>
                  <a:pt x="484" y="297"/>
                  <a:pt x="484" y="296"/>
                </a:cubicBezTo>
                <a:cubicBezTo>
                  <a:pt x="484" y="294"/>
                  <a:pt x="484" y="293"/>
                  <a:pt x="484" y="292"/>
                </a:cubicBezTo>
                <a:cubicBezTo>
                  <a:pt x="483" y="291"/>
                  <a:pt x="482" y="290"/>
                  <a:pt x="481" y="290"/>
                </a:cubicBezTo>
                <a:cubicBezTo>
                  <a:pt x="479" y="289"/>
                  <a:pt x="472" y="287"/>
                  <a:pt x="466" y="285"/>
                </a:cubicBezTo>
                <a:cubicBezTo>
                  <a:pt x="467" y="282"/>
                  <a:pt x="467" y="278"/>
                  <a:pt x="468" y="275"/>
                </a:cubicBezTo>
                <a:cubicBezTo>
                  <a:pt x="474" y="275"/>
                  <a:pt x="481" y="275"/>
                  <a:pt x="483" y="275"/>
                </a:cubicBezTo>
                <a:cubicBezTo>
                  <a:pt x="484" y="275"/>
                  <a:pt x="485" y="275"/>
                  <a:pt x="486" y="274"/>
                </a:cubicBezTo>
                <a:cubicBezTo>
                  <a:pt x="487" y="273"/>
                  <a:pt x="488" y="272"/>
                  <a:pt x="488" y="270"/>
                </a:cubicBezTo>
                <a:cubicBezTo>
                  <a:pt x="488" y="269"/>
                  <a:pt x="488" y="268"/>
                  <a:pt x="487" y="267"/>
                </a:cubicBezTo>
                <a:cubicBezTo>
                  <a:pt x="486" y="266"/>
                  <a:pt x="485" y="265"/>
                  <a:pt x="484" y="265"/>
                </a:cubicBezTo>
                <a:cubicBezTo>
                  <a:pt x="483" y="264"/>
                  <a:pt x="476" y="263"/>
                  <a:pt x="469" y="262"/>
                </a:cubicBezTo>
                <a:cubicBezTo>
                  <a:pt x="469" y="258"/>
                  <a:pt x="470" y="255"/>
                  <a:pt x="470" y="252"/>
                </a:cubicBezTo>
                <a:cubicBezTo>
                  <a:pt x="476" y="251"/>
                  <a:pt x="483" y="250"/>
                  <a:pt x="485" y="250"/>
                </a:cubicBezTo>
                <a:close/>
                <a:moveTo>
                  <a:pt x="245" y="440"/>
                </a:moveTo>
                <a:cubicBezTo>
                  <a:pt x="137" y="440"/>
                  <a:pt x="50" y="353"/>
                  <a:pt x="50" y="245"/>
                </a:cubicBezTo>
                <a:cubicBezTo>
                  <a:pt x="50" y="137"/>
                  <a:pt x="137" y="49"/>
                  <a:pt x="245" y="49"/>
                </a:cubicBezTo>
                <a:cubicBezTo>
                  <a:pt x="352" y="49"/>
                  <a:pt x="440" y="137"/>
                  <a:pt x="440" y="245"/>
                </a:cubicBezTo>
                <a:cubicBezTo>
                  <a:pt x="440" y="353"/>
                  <a:pt x="352" y="440"/>
                  <a:pt x="245" y="440"/>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p:nvSpPr>
        <p:spPr bwMode="auto">
          <a:xfrm>
            <a:off x="1162050" y="1093788"/>
            <a:ext cx="871538" cy="869950"/>
          </a:xfrm>
          <a:custGeom>
            <a:avLst/>
            <a:gdLst>
              <a:gd name="T0" fmla="*/ 242 w 246"/>
              <a:gd name="T1" fmla="*/ 119 h 246"/>
              <a:gd name="T2" fmla="*/ 244 w 246"/>
              <a:gd name="T3" fmla="*/ 101 h 246"/>
              <a:gd name="T4" fmla="*/ 236 w 246"/>
              <a:gd name="T5" fmla="*/ 86 h 246"/>
              <a:gd name="T6" fmla="*/ 221 w 246"/>
              <a:gd name="T7" fmla="*/ 81 h 246"/>
              <a:gd name="T8" fmla="*/ 227 w 246"/>
              <a:gd name="T9" fmla="*/ 59 h 246"/>
              <a:gd name="T10" fmla="*/ 218 w 246"/>
              <a:gd name="T11" fmla="*/ 47 h 246"/>
              <a:gd name="T12" fmla="*/ 196 w 246"/>
              <a:gd name="T13" fmla="*/ 44 h 246"/>
              <a:gd name="T14" fmla="*/ 196 w 246"/>
              <a:gd name="T15" fmla="*/ 29 h 246"/>
              <a:gd name="T16" fmla="*/ 184 w 246"/>
              <a:gd name="T17" fmla="*/ 16 h 246"/>
              <a:gd name="T18" fmla="*/ 168 w 246"/>
              <a:gd name="T19" fmla="*/ 12 h 246"/>
              <a:gd name="T20" fmla="*/ 154 w 246"/>
              <a:gd name="T21" fmla="*/ 20 h 246"/>
              <a:gd name="T22" fmla="*/ 141 w 246"/>
              <a:gd name="T23" fmla="*/ 2 h 246"/>
              <a:gd name="T24" fmla="*/ 126 w 246"/>
              <a:gd name="T25" fmla="*/ 1 h 246"/>
              <a:gd name="T26" fmla="*/ 110 w 246"/>
              <a:gd name="T27" fmla="*/ 17 h 246"/>
              <a:gd name="T28" fmla="*/ 98 w 246"/>
              <a:gd name="T29" fmla="*/ 6 h 246"/>
              <a:gd name="T30" fmla="*/ 81 w 246"/>
              <a:gd name="T31" fmla="*/ 7 h 246"/>
              <a:gd name="T32" fmla="*/ 67 w 246"/>
              <a:gd name="T33" fmla="*/ 17 h 246"/>
              <a:gd name="T34" fmla="*/ 65 w 246"/>
              <a:gd name="T35" fmla="*/ 33 h 246"/>
              <a:gd name="T36" fmla="*/ 42 w 246"/>
              <a:gd name="T37" fmla="*/ 31 h 246"/>
              <a:gd name="T38" fmla="*/ 31 w 246"/>
              <a:gd name="T39" fmla="*/ 42 h 246"/>
              <a:gd name="T40" fmla="*/ 33 w 246"/>
              <a:gd name="T41" fmla="*/ 65 h 246"/>
              <a:gd name="T42" fmla="*/ 17 w 246"/>
              <a:gd name="T43" fmla="*/ 67 h 246"/>
              <a:gd name="T44" fmla="*/ 7 w 246"/>
              <a:gd name="T45" fmla="*/ 81 h 246"/>
              <a:gd name="T46" fmla="*/ 6 w 246"/>
              <a:gd name="T47" fmla="*/ 98 h 246"/>
              <a:gd name="T48" fmla="*/ 17 w 246"/>
              <a:gd name="T49" fmla="*/ 110 h 246"/>
              <a:gd name="T50" fmla="*/ 1 w 246"/>
              <a:gd name="T51" fmla="*/ 126 h 246"/>
              <a:gd name="T52" fmla="*/ 2 w 246"/>
              <a:gd name="T53" fmla="*/ 141 h 246"/>
              <a:gd name="T54" fmla="*/ 21 w 246"/>
              <a:gd name="T55" fmla="*/ 154 h 246"/>
              <a:gd name="T56" fmla="*/ 12 w 246"/>
              <a:gd name="T57" fmla="*/ 168 h 246"/>
              <a:gd name="T58" fmla="*/ 16 w 246"/>
              <a:gd name="T59" fmla="*/ 184 h 246"/>
              <a:gd name="T60" fmla="*/ 29 w 246"/>
              <a:gd name="T61" fmla="*/ 196 h 246"/>
              <a:gd name="T62" fmla="*/ 45 w 246"/>
              <a:gd name="T63" fmla="*/ 196 h 246"/>
              <a:gd name="T64" fmla="*/ 47 w 246"/>
              <a:gd name="T65" fmla="*/ 218 h 246"/>
              <a:gd name="T66" fmla="*/ 59 w 246"/>
              <a:gd name="T67" fmla="*/ 227 h 246"/>
              <a:gd name="T68" fmla="*/ 81 w 246"/>
              <a:gd name="T69" fmla="*/ 222 h 246"/>
              <a:gd name="T70" fmla="*/ 86 w 246"/>
              <a:gd name="T71" fmla="*/ 237 h 246"/>
              <a:gd name="T72" fmla="*/ 101 w 246"/>
              <a:gd name="T73" fmla="*/ 244 h 246"/>
              <a:gd name="T74" fmla="*/ 119 w 246"/>
              <a:gd name="T75" fmla="*/ 242 h 246"/>
              <a:gd name="T76" fmla="*/ 128 w 246"/>
              <a:gd name="T77" fmla="*/ 230 h 246"/>
              <a:gd name="T78" fmla="*/ 147 w 246"/>
              <a:gd name="T79" fmla="*/ 243 h 246"/>
              <a:gd name="T80" fmla="*/ 162 w 246"/>
              <a:gd name="T81" fmla="*/ 239 h 246"/>
              <a:gd name="T82" fmla="*/ 171 w 246"/>
              <a:gd name="T83" fmla="*/ 218 h 246"/>
              <a:gd name="T84" fmla="*/ 186 w 246"/>
              <a:gd name="T85" fmla="*/ 224 h 246"/>
              <a:gd name="T86" fmla="*/ 202 w 246"/>
              <a:gd name="T87" fmla="*/ 217 h 246"/>
              <a:gd name="T88" fmla="*/ 211 w 246"/>
              <a:gd name="T89" fmla="*/ 203 h 246"/>
              <a:gd name="T90" fmla="*/ 208 w 246"/>
              <a:gd name="T91" fmla="*/ 187 h 246"/>
              <a:gd name="T92" fmla="*/ 230 w 246"/>
              <a:gd name="T93" fmla="*/ 181 h 246"/>
              <a:gd name="T94" fmla="*/ 236 w 246"/>
              <a:gd name="T95" fmla="*/ 167 h 246"/>
              <a:gd name="T96" fmla="*/ 227 w 246"/>
              <a:gd name="T97" fmla="*/ 147 h 246"/>
              <a:gd name="T98" fmla="*/ 241 w 246"/>
              <a:gd name="T99" fmla="*/ 139 h 246"/>
              <a:gd name="T100" fmla="*/ 36 w 246"/>
              <a:gd name="T101" fmla="*/ 12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246">
                <a:moveTo>
                  <a:pt x="242" y="127"/>
                </a:moveTo>
                <a:cubicBezTo>
                  <a:pt x="243" y="127"/>
                  <a:pt x="244" y="126"/>
                  <a:pt x="245" y="126"/>
                </a:cubicBezTo>
                <a:cubicBezTo>
                  <a:pt x="245" y="125"/>
                  <a:pt x="246" y="124"/>
                  <a:pt x="246" y="123"/>
                </a:cubicBezTo>
                <a:cubicBezTo>
                  <a:pt x="246" y="122"/>
                  <a:pt x="245" y="121"/>
                  <a:pt x="245" y="120"/>
                </a:cubicBezTo>
                <a:cubicBezTo>
                  <a:pt x="244" y="119"/>
                  <a:pt x="243" y="119"/>
                  <a:pt x="242" y="119"/>
                </a:cubicBezTo>
                <a:cubicBezTo>
                  <a:pt x="241" y="118"/>
                  <a:pt x="235" y="118"/>
                  <a:pt x="230" y="117"/>
                </a:cubicBezTo>
                <a:cubicBezTo>
                  <a:pt x="229" y="115"/>
                  <a:pt x="229" y="112"/>
                  <a:pt x="229" y="110"/>
                </a:cubicBezTo>
                <a:cubicBezTo>
                  <a:pt x="234" y="108"/>
                  <a:pt x="240" y="107"/>
                  <a:pt x="241" y="106"/>
                </a:cubicBezTo>
                <a:cubicBezTo>
                  <a:pt x="242" y="106"/>
                  <a:pt x="243" y="105"/>
                  <a:pt x="243" y="104"/>
                </a:cubicBezTo>
                <a:cubicBezTo>
                  <a:pt x="244" y="104"/>
                  <a:pt x="244" y="103"/>
                  <a:pt x="244" y="101"/>
                </a:cubicBezTo>
                <a:cubicBezTo>
                  <a:pt x="244" y="100"/>
                  <a:pt x="243" y="99"/>
                  <a:pt x="242" y="99"/>
                </a:cubicBezTo>
                <a:cubicBezTo>
                  <a:pt x="242" y="98"/>
                  <a:pt x="241" y="98"/>
                  <a:pt x="239" y="98"/>
                </a:cubicBezTo>
                <a:cubicBezTo>
                  <a:pt x="238" y="98"/>
                  <a:pt x="232" y="98"/>
                  <a:pt x="227" y="99"/>
                </a:cubicBezTo>
                <a:cubicBezTo>
                  <a:pt x="226" y="96"/>
                  <a:pt x="226" y="94"/>
                  <a:pt x="225" y="91"/>
                </a:cubicBezTo>
                <a:cubicBezTo>
                  <a:pt x="230" y="89"/>
                  <a:pt x="235" y="87"/>
                  <a:pt x="236" y="86"/>
                </a:cubicBezTo>
                <a:cubicBezTo>
                  <a:pt x="237" y="86"/>
                  <a:pt x="238" y="85"/>
                  <a:pt x="238" y="84"/>
                </a:cubicBezTo>
                <a:cubicBezTo>
                  <a:pt x="239" y="83"/>
                  <a:pt x="239" y="82"/>
                  <a:pt x="238" y="81"/>
                </a:cubicBezTo>
                <a:cubicBezTo>
                  <a:pt x="238" y="80"/>
                  <a:pt x="237" y="79"/>
                  <a:pt x="236" y="78"/>
                </a:cubicBezTo>
                <a:cubicBezTo>
                  <a:pt x="235" y="78"/>
                  <a:pt x="234" y="78"/>
                  <a:pt x="233" y="78"/>
                </a:cubicBezTo>
                <a:cubicBezTo>
                  <a:pt x="232" y="78"/>
                  <a:pt x="226" y="80"/>
                  <a:pt x="221" y="81"/>
                </a:cubicBezTo>
                <a:cubicBezTo>
                  <a:pt x="220" y="79"/>
                  <a:pt x="219" y="76"/>
                  <a:pt x="218" y="74"/>
                </a:cubicBezTo>
                <a:cubicBezTo>
                  <a:pt x="222" y="71"/>
                  <a:pt x="227" y="67"/>
                  <a:pt x="228" y="67"/>
                </a:cubicBezTo>
                <a:cubicBezTo>
                  <a:pt x="229" y="66"/>
                  <a:pt x="230" y="65"/>
                  <a:pt x="230" y="64"/>
                </a:cubicBezTo>
                <a:cubicBezTo>
                  <a:pt x="230" y="63"/>
                  <a:pt x="230" y="62"/>
                  <a:pt x="229" y="61"/>
                </a:cubicBezTo>
                <a:cubicBezTo>
                  <a:pt x="229" y="60"/>
                  <a:pt x="228" y="60"/>
                  <a:pt x="227" y="59"/>
                </a:cubicBezTo>
                <a:cubicBezTo>
                  <a:pt x="226" y="59"/>
                  <a:pt x="225" y="59"/>
                  <a:pt x="224" y="59"/>
                </a:cubicBezTo>
                <a:cubicBezTo>
                  <a:pt x="223" y="60"/>
                  <a:pt x="217" y="62"/>
                  <a:pt x="213" y="65"/>
                </a:cubicBezTo>
                <a:cubicBezTo>
                  <a:pt x="211" y="62"/>
                  <a:pt x="210" y="60"/>
                  <a:pt x="208" y="58"/>
                </a:cubicBezTo>
                <a:cubicBezTo>
                  <a:pt x="212" y="54"/>
                  <a:pt x="216" y="50"/>
                  <a:pt x="217" y="49"/>
                </a:cubicBezTo>
                <a:cubicBezTo>
                  <a:pt x="218" y="49"/>
                  <a:pt x="218" y="48"/>
                  <a:pt x="218" y="47"/>
                </a:cubicBezTo>
                <a:cubicBezTo>
                  <a:pt x="218" y="46"/>
                  <a:pt x="218" y="44"/>
                  <a:pt x="217" y="44"/>
                </a:cubicBezTo>
                <a:cubicBezTo>
                  <a:pt x="216" y="43"/>
                  <a:pt x="215" y="42"/>
                  <a:pt x="214" y="42"/>
                </a:cubicBezTo>
                <a:cubicBezTo>
                  <a:pt x="213" y="42"/>
                  <a:pt x="212" y="42"/>
                  <a:pt x="211" y="43"/>
                </a:cubicBezTo>
                <a:cubicBezTo>
                  <a:pt x="210" y="43"/>
                  <a:pt x="206" y="47"/>
                  <a:pt x="201" y="50"/>
                </a:cubicBezTo>
                <a:cubicBezTo>
                  <a:pt x="199" y="48"/>
                  <a:pt x="198" y="46"/>
                  <a:pt x="196" y="44"/>
                </a:cubicBezTo>
                <a:cubicBezTo>
                  <a:pt x="199" y="40"/>
                  <a:pt x="202" y="35"/>
                  <a:pt x="203" y="34"/>
                </a:cubicBezTo>
                <a:cubicBezTo>
                  <a:pt x="203" y="33"/>
                  <a:pt x="203" y="32"/>
                  <a:pt x="203" y="31"/>
                </a:cubicBezTo>
                <a:cubicBezTo>
                  <a:pt x="203" y="30"/>
                  <a:pt x="203" y="29"/>
                  <a:pt x="202" y="28"/>
                </a:cubicBezTo>
                <a:cubicBezTo>
                  <a:pt x="201" y="28"/>
                  <a:pt x="200" y="27"/>
                  <a:pt x="199" y="27"/>
                </a:cubicBezTo>
                <a:cubicBezTo>
                  <a:pt x="198" y="27"/>
                  <a:pt x="197" y="28"/>
                  <a:pt x="196" y="29"/>
                </a:cubicBezTo>
                <a:cubicBezTo>
                  <a:pt x="195" y="29"/>
                  <a:pt x="191" y="34"/>
                  <a:pt x="187" y="37"/>
                </a:cubicBezTo>
                <a:cubicBezTo>
                  <a:pt x="185" y="36"/>
                  <a:pt x="183" y="34"/>
                  <a:pt x="181" y="33"/>
                </a:cubicBezTo>
                <a:cubicBezTo>
                  <a:pt x="183" y="28"/>
                  <a:pt x="186" y="23"/>
                  <a:pt x="186" y="22"/>
                </a:cubicBezTo>
                <a:cubicBezTo>
                  <a:pt x="187" y="21"/>
                  <a:pt x="187" y="19"/>
                  <a:pt x="186" y="19"/>
                </a:cubicBezTo>
                <a:cubicBezTo>
                  <a:pt x="186" y="18"/>
                  <a:pt x="185" y="17"/>
                  <a:pt x="184" y="16"/>
                </a:cubicBezTo>
                <a:cubicBezTo>
                  <a:pt x="183" y="16"/>
                  <a:pt x="182" y="15"/>
                  <a:pt x="181" y="16"/>
                </a:cubicBezTo>
                <a:cubicBezTo>
                  <a:pt x="180" y="16"/>
                  <a:pt x="179" y="16"/>
                  <a:pt x="179" y="17"/>
                </a:cubicBezTo>
                <a:cubicBezTo>
                  <a:pt x="178" y="18"/>
                  <a:pt x="175" y="23"/>
                  <a:pt x="171" y="27"/>
                </a:cubicBezTo>
                <a:cubicBezTo>
                  <a:pt x="169" y="26"/>
                  <a:pt x="167" y="25"/>
                  <a:pt x="164" y="24"/>
                </a:cubicBezTo>
                <a:cubicBezTo>
                  <a:pt x="166" y="19"/>
                  <a:pt x="167" y="13"/>
                  <a:pt x="168" y="12"/>
                </a:cubicBezTo>
                <a:cubicBezTo>
                  <a:pt x="168" y="11"/>
                  <a:pt x="168" y="10"/>
                  <a:pt x="167" y="9"/>
                </a:cubicBezTo>
                <a:cubicBezTo>
                  <a:pt x="167" y="8"/>
                  <a:pt x="166" y="7"/>
                  <a:pt x="165" y="7"/>
                </a:cubicBezTo>
                <a:cubicBezTo>
                  <a:pt x="164" y="7"/>
                  <a:pt x="163" y="7"/>
                  <a:pt x="162" y="7"/>
                </a:cubicBezTo>
                <a:cubicBezTo>
                  <a:pt x="161" y="7"/>
                  <a:pt x="160" y="8"/>
                  <a:pt x="160" y="9"/>
                </a:cubicBezTo>
                <a:cubicBezTo>
                  <a:pt x="159" y="10"/>
                  <a:pt x="156" y="16"/>
                  <a:pt x="154" y="20"/>
                </a:cubicBezTo>
                <a:cubicBezTo>
                  <a:pt x="152" y="20"/>
                  <a:pt x="149" y="19"/>
                  <a:pt x="147" y="18"/>
                </a:cubicBezTo>
                <a:cubicBezTo>
                  <a:pt x="147" y="13"/>
                  <a:pt x="148" y="7"/>
                  <a:pt x="148" y="6"/>
                </a:cubicBezTo>
                <a:cubicBezTo>
                  <a:pt x="148" y="5"/>
                  <a:pt x="147" y="4"/>
                  <a:pt x="147" y="3"/>
                </a:cubicBezTo>
                <a:cubicBezTo>
                  <a:pt x="146" y="2"/>
                  <a:pt x="145" y="2"/>
                  <a:pt x="144" y="2"/>
                </a:cubicBezTo>
                <a:cubicBezTo>
                  <a:pt x="143" y="1"/>
                  <a:pt x="142" y="2"/>
                  <a:pt x="141" y="2"/>
                </a:cubicBezTo>
                <a:cubicBezTo>
                  <a:pt x="140" y="3"/>
                  <a:pt x="140" y="3"/>
                  <a:pt x="139" y="4"/>
                </a:cubicBezTo>
                <a:cubicBezTo>
                  <a:pt x="139" y="6"/>
                  <a:pt x="137" y="11"/>
                  <a:pt x="136" y="17"/>
                </a:cubicBezTo>
                <a:cubicBezTo>
                  <a:pt x="133" y="16"/>
                  <a:pt x="131" y="16"/>
                  <a:pt x="128" y="16"/>
                </a:cubicBezTo>
                <a:cubicBezTo>
                  <a:pt x="128" y="11"/>
                  <a:pt x="127" y="5"/>
                  <a:pt x="127" y="3"/>
                </a:cubicBezTo>
                <a:cubicBezTo>
                  <a:pt x="127" y="2"/>
                  <a:pt x="126" y="1"/>
                  <a:pt x="126" y="1"/>
                </a:cubicBezTo>
                <a:cubicBezTo>
                  <a:pt x="125" y="0"/>
                  <a:pt x="124" y="0"/>
                  <a:pt x="123" y="0"/>
                </a:cubicBezTo>
                <a:cubicBezTo>
                  <a:pt x="122" y="0"/>
                  <a:pt x="121" y="0"/>
                  <a:pt x="120" y="1"/>
                </a:cubicBezTo>
                <a:cubicBezTo>
                  <a:pt x="119" y="1"/>
                  <a:pt x="119" y="2"/>
                  <a:pt x="119" y="3"/>
                </a:cubicBezTo>
                <a:cubicBezTo>
                  <a:pt x="118" y="5"/>
                  <a:pt x="118" y="11"/>
                  <a:pt x="117" y="16"/>
                </a:cubicBezTo>
                <a:cubicBezTo>
                  <a:pt x="115" y="16"/>
                  <a:pt x="112" y="16"/>
                  <a:pt x="110" y="17"/>
                </a:cubicBezTo>
                <a:cubicBezTo>
                  <a:pt x="108" y="11"/>
                  <a:pt x="107" y="6"/>
                  <a:pt x="106" y="4"/>
                </a:cubicBezTo>
                <a:cubicBezTo>
                  <a:pt x="106" y="3"/>
                  <a:pt x="105" y="3"/>
                  <a:pt x="104" y="2"/>
                </a:cubicBezTo>
                <a:cubicBezTo>
                  <a:pt x="104" y="2"/>
                  <a:pt x="103" y="1"/>
                  <a:pt x="101" y="2"/>
                </a:cubicBezTo>
                <a:cubicBezTo>
                  <a:pt x="100" y="2"/>
                  <a:pt x="100" y="2"/>
                  <a:pt x="99" y="3"/>
                </a:cubicBezTo>
                <a:cubicBezTo>
                  <a:pt x="98" y="4"/>
                  <a:pt x="98" y="5"/>
                  <a:pt x="98" y="6"/>
                </a:cubicBezTo>
                <a:cubicBezTo>
                  <a:pt x="98" y="7"/>
                  <a:pt x="99" y="13"/>
                  <a:pt x="99" y="18"/>
                </a:cubicBezTo>
                <a:cubicBezTo>
                  <a:pt x="96" y="19"/>
                  <a:pt x="94" y="20"/>
                  <a:pt x="91" y="20"/>
                </a:cubicBezTo>
                <a:cubicBezTo>
                  <a:pt x="89" y="16"/>
                  <a:pt x="87" y="10"/>
                  <a:pt x="86" y="9"/>
                </a:cubicBezTo>
                <a:cubicBezTo>
                  <a:pt x="86" y="8"/>
                  <a:pt x="85" y="7"/>
                  <a:pt x="84" y="7"/>
                </a:cubicBezTo>
                <a:cubicBezTo>
                  <a:pt x="83" y="7"/>
                  <a:pt x="82" y="7"/>
                  <a:pt x="81" y="7"/>
                </a:cubicBezTo>
                <a:cubicBezTo>
                  <a:pt x="80" y="7"/>
                  <a:pt x="79" y="8"/>
                  <a:pt x="79" y="9"/>
                </a:cubicBezTo>
                <a:cubicBezTo>
                  <a:pt x="78" y="10"/>
                  <a:pt x="78" y="11"/>
                  <a:pt x="78" y="12"/>
                </a:cubicBezTo>
                <a:cubicBezTo>
                  <a:pt x="78" y="13"/>
                  <a:pt x="80" y="19"/>
                  <a:pt x="81" y="24"/>
                </a:cubicBezTo>
                <a:cubicBezTo>
                  <a:pt x="79" y="25"/>
                  <a:pt x="76" y="26"/>
                  <a:pt x="74" y="27"/>
                </a:cubicBezTo>
                <a:cubicBezTo>
                  <a:pt x="71" y="23"/>
                  <a:pt x="68" y="18"/>
                  <a:pt x="67" y="17"/>
                </a:cubicBezTo>
                <a:cubicBezTo>
                  <a:pt x="66" y="16"/>
                  <a:pt x="65" y="16"/>
                  <a:pt x="64" y="16"/>
                </a:cubicBezTo>
                <a:cubicBezTo>
                  <a:pt x="63" y="15"/>
                  <a:pt x="62" y="16"/>
                  <a:pt x="61" y="16"/>
                </a:cubicBezTo>
                <a:cubicBezTo>
                  <a:pt x="60" y="17"/>
                  <a:pt x="60" y="18"/>
                  <a:pt x="59" y="19"/>
                </a:cubicBezTo>
                <a:cubicBezTo>
                  <a:pt x="59" y="19"/>
                  <a:pt x="59" y="21"/>
                  <a:pt x="60" y="22"/>
                </a:cubicBezTo>
                <a:cubicBezTo>
                  <a:pt x="60" y="23"/>
                  <a:pt x="63" y="28"/>
                  <a:pt x="65" y="33"/>
                </a:cubicBezTo>
                <a:cubicBezTo>
                  <a:pt x="63" y="34"/>
                  <a:pt x="60" y="36"/>
                  <a:pt x="58" y="37"/>
                </a:cubicBezTo>
                <a:cubicBezTo>
                  <a:pt x="55" y="34"/>
                  <a:pt x="50" y="29"/>
                  <a:pt x="49" y="29"/>
                </a:cubicBezTo>
                <a:cubicBezTo>
                  <a:pt x="49" y="28"/>
                  <a:pt x="48" y="27"/>
                  <a:pt x="47" y="27"/>
                </a:cubicBezTo>
                <a:cubicBezTo>
                  <a:pt x="46" y="27"/>
                  <a:pt x="45" y="28"/>
                  <a:pt x="44" y="28"/>
                </a:cubicBezTo>
                <a:cubicBezTo>
                  <a:pt x="43" y="29"/>
                  <a:pt x="42" y="30"/>
                  <a:pt x="42" y="31"/>
                </a:cubicBezTo>
                <a:cubicBezTo>
                  <a:pt x="42" y="32"/>
                  <a:pt x="42" y="33"/>
                  <a:pt x="43" y="34"/>
                </a:cubicBezTo>
                <a:cubicBezTo>
                  <a:pt x="44" y="35"/>
                  <a:pt x="47" y="40"/>
                  <a:pt x="50" y="44"/>
                </a:cubicBezTo>
                <a:cubicBezTo>
                  <a:pt x="48" y="46"/>
                  <a:pt x="46" y="48"/>
                  <a:pt x="45" y="50"/>
                </a:cubicBezTo>
                <a:cubicBezTo>
                  <a:pt x="40" y="47"/>
                  <a:pt x="35" y="43"/>
                  <a:pt x="34" y="43"/>
                </a:cubicBezTo>
                <a:cubicBezTo>
                  <a:pt x="33" y="42"/>
                  <a:pt x="32" y="42"/>
                  <a:pt x="31" y="42"/>
                </a:cubicBezTo>
                <a:cubicBezTo>
                  <a:pt x="30" y="42"/>
                  <a:pt x="29" y="43"/>
                  <a:pt x="29" y="44"/>
                </a:cubicBezTo>
                <a:cubicBezTo>
                  <a:pt x="28" y="44"/>
                  <a:pt x="28" y="46"/>
                  <a:pt x="28" y="47"/>
                </a:cubicBezTo>
                <a:cubicBezTo>
                  <a:pt x="28" y="48"/>
                  <a:pt x="28" y="49"/>
                  <a:pt x="29" y="49"/>
                </a:cubicBezTo>
                <a:cubicBezTo>
                  <a:pt x="30" y="50"/>
                  <a:pt x="34" y="54"/>
                  <a:pt x="37" y="58"/>
                </a:cubicBezTo>
                <a:cubicBezTo>
                  <a:pt x="36" y="60"/>
                  <a:pt x="34" y="62"/>
                  <a:pt x="33" y="65"/>
                </a:cubicBezTo>
                <a:cubicBezTo>
                  <a:pt x="28" y="62"/>
                  <a:pt x="23" y="60"/>
                  <a:pt x="22" y="59"/>
                </a:cubicBezTo>
                <a:cubicBezTo>
                  <a:pt x="21" y="59"/>
                  <a:pt x="20" y="59"/>
                  <a:pt x="19" y="59"/>
                </a:cubicBezTo>
                <a:cubicBezTo>
                  <a:pt x="18" y="60"/>
                  <a:pt x="17" y="60"/>
                  <a:pt x="16" y="61"/>
                </a:cubicBezTo>
                <a:cubicBezTo>
                  <a:pt x="16" y="62"/>
                  <a:pt x="16" y="63"/>
                  <a:pt x="16" y="64"/>
                </a:cubicBezTo>
                <a:cubicBezTo>
                  <a:pt x="16" y="65"/>
                  <a:pt x="17" y="66"/>
                  <a:pt x="17" y="67"/>
                </a:cubicBezTo>
                <a:cubicBezTo>
                  <a:pt x="18" y="67"/>
                  <a:pt x="23" y="71"/>
                  <a:pt x="28" y="74"/>
                </a:cubicBezTo>
                <a:cubicBezTo>
                  <a:pt x="26" y="76"/>
                  <a:pt x="25" y="79"/>
                  <a:pt x="24" y="81"/>
                </a:cubicBezTo>
                <a:cubicBezTo>
                  <a:pt x="19" y="80"/>
                  <a:pt x="13" y="78"/>
                  <a:pt x="12" y="78"/>
                </a:cubicBezTo>
                <a:cubicBezTo>
                  <a:pt x="11" y="78"/>
                  <a:pt x="10" y="78"/>
                  <a:pt x="9" y="78"/>
                </a:cubicBezTo>
                <a:cubicBezTo>
                  <a:pt x="8" y="79"/>
                  <a:pt x="8" y="80"/>
                  <a:pt x="7" y="81"/>
                </a:cubicBezTo>
                <a:cubicBezTo>
                  <a:pt x="7" y="82"/>
                  <a:pt x="7" y="83"/>
                  <a:pt x="7" y="84"/>
                </a:cubicBezTo>
                <a:cubicBezTo>
                  <a:pt x="8" y="85"/>
                  <a:pt x="8" y="86"/>
                  <a:pt x="9" y="86"/>
                </a:cubicBezTo>
                <a:cubicBezTo>
                  <a:pt x="10" y="87"/>
                  <a:pt x="16" y="89"/>
                  <a:pt x="21" y="91"/>
                </a:cubicBezTo>
                <a:cubicBezTo>
                  <a:pt x="20" y="94"/>
                  <a:pt x="19" y="96"/>
                  <a:pt x="19" y="99"/>
                </a:cubicBezTo>
                <a:cubicBezTo>
                  <a:pt x="13" y="98"/>
                  <a:pt x="7" y="98"/>
                  <a:pt x="6" y="98"/>
                </a:cubicBezTo>
                <a:cubicBezTo>
                  <a:pt x="5" y="98"/>
                  <a:pt x="4" y="98"/>
                  <a:pt x="3" y="99"/>
                </a:cubicBezTo>
                <a:cubicBezTo>
                  <a:pt x="2" y="99"/>
                  <a:pt x="2" y="100"/>
                  <a:pt x="2" y="101"/>
                </a:cubicBezTo>
                <a:cubicBezTo>
                  <a:pt x="2" y="103"/>
                  <a:pt x="2" y="104"/>
                  <a:pt x="2" y="104"/>
                </a:cubicBezTo>
                <a:cubicBezTo>
                  <a:pt x="3" y="105"/>
                  <a:pt x="4" y="106"/>
                  <a:pt x="5" y="106"/>
                </a:cubicBezTo>
                <a:cubicBezTo>
                  <a:pt x="6" y="107"/>
                  <a:pt x="12" y="108"/>
                  <a:pt x="17" y="110"/>
                </a:cubicBezTo>
                <a:cubicBezTo>
                  <a:pt x="16" y="112"/>
                  <a:pt x="16" y="115"/>
                  <a:pt x="16" y="117"/>
                </a:cubicBezTo>
                <a:cubicBezTo>
                  <a:pt x="11" y="118"/>
                  <a:pt x="5" y="118"/>
                  <a:pt x="4" y="119"/>
                </a:cubicBezTo>
                <a:cubicBezTo>
                  <a:pt x="2" y="119"/>
                  <a:pt x="2" y="119"/>
                  <a:pt x="1" y="120"/>
                </a:cubicBezTo>
                <a:cubicBezTo>
                  <a:pt x="0" y="121"/>
                  <a:pt x="0" y="122"/>
                  <a:pt x="0" y="123"/>
                </a:cubicBezTo>
                <a:cubicBezTo>
                  <a:pt x="0" y="124"/>
                  <a:pt x="0" y="125"/>
                  <a:pt x="1" y="126"/>
                </a:cubicBezTo>
                <a:cubicBezTo>
                  <a:pt x="2" y="126"/>
                  <a:pt x="2" y="127"/>
                  <a:pt x="4" y="127"/>
                </a:cubicBezTo>
                <a:cubicBezTo>
                  <a:pt x="5" y="127"/>
                  <a:pt x="11" y="128"/>
                  <a:pt x="16" y="128"/>
                </a:cubicBezTo>
                <a:cubicBezTo>
                  <a:pt x="16" y="131"/>
                  <a:pt x="16" y="134"/>
                  <a:pt x="17" y="136"/>
                </a:cubicBezTo>
                <a:cubicBezTo>
                  <a:pt x="12" y="138"/>
                  <a:pt x="6" y="139"/>
                  <a:pt x="5" y="139"/>
                </a:cubicBezTo>
                <a:cubicBezTo>
                  <a:pt x="4" y="140"/>
                  <a:pt x="3" y="140"/>
                  <a:pt x="2" y="141"/>
                </a:cubicBezTo>
                <a:cubicBezTo>
                  <a:pt x="2" y="142"/>
                  <a:pt x="2" y="143"/>
                  <a:pt x="2" y="144"/>
                </a:cubicBezTo>
                <a:cubicBezTo>
                  <a:pt x="2" y="145"/>
                  <a:pt x="2" y="146"/>
                  <a:pt x="3" y="147"/>
                </a:cubicBezTo>
                <a:cubicBezTo>
                  <a:pt x="4" y="147"/>
                  <a:pt x="5" y="148"/>
                  <a:pt x="6" y="148"/>
                </a:cubicBezTo>
                <a:cubicBezTo>
                  <a:pt x="7" y="148"/>
                  <a:pt x="13" y="147"/>
                  <a:pt x="19" y="147"/>
                </a:cubicBezTo>
                <a:cubicBezTo>
                  <a:pt x="19" y="149"/>
                  <a:pt x="20" y="152"/>
                  <a:pt x="21" y="154"/>
                </a:cubicBezTo>
                <a:cubicBezTo>
                  <a:pt x="16" y="157"/>
                  <a:pt x="10" y="159"/>
                  <a:pt x="9" y="160"/>
                </a:cubicBezTo>
                <a:cubicBezTo>
                  <a:pt x="8" y="160"/>
                  <a:pt x="8" y="161"/>
                  <a:pt x="7" y="162"/>
                </a:cubicBezTo>
                <a:cubicBezTo>
                  <a:pt x="7" y="163"/>
                  <a:pt x="7" y="164"/>
                  <a:pt x="7" y="165"/>
                </a:cubicBezTo>
                <a:cubicBezTo>
                  <a:pt x="8" y="166"/>
                  <a:pt x="8" y="167"/>
                  <a:pt x="9" y="167"/>
                </a:cubicBezTo>
                <a:cubicBezTo>
                  <a:pt x="10" y="168"/>
                  <a:pt x="11" y="168"/>
                  <a:pt x="12" y="168"/>
                </a:cubicBezTo>
                <a:cubicBezTo>
                  <a:pt x="13" y="167"/>
                  <a:pt x="19" y="166"/>
                  <a:pt x="24" y="165"/>
                </a:cubicBezTo>
                <a:cubicBezTo>
                  <a:pt x="25" y="167"/>
                  <a:pt x="26" y="169"/>
                  <a:pt x="28" y="172"/>
                </a:cubicBezTo>
                <a:cubicBezTo>
                  <a:pt x="23" y="175"/>
                  <a:pt x="18" y="178"/>
                  <a:pt x="17" y="179"/>
                </a:cubicBezTo>
                <a:cubicBezTo>
                  <a:pt x="17" y="180"/>
                  <a:pt x="16" y="180"/>
                  <a:pt x="16" y="181"/>
                </a:cubicBezTo>
                <a:cubicBezTo>
                  <a:pt x="16" y="182"/>
                  <a:pt x="16" y="184"/>
                  <a:pt x="16" y="184"/>
                </a:cubicBezTo>
                <a:cubicBezTo>
                  <a:pt x="17" y="185"/>
                  <a:pt x="18" y="186"/>
                  <a:pt x="19" y="186"/>
                </a:cubicBezTo>
                <a:cubicBezTo>
                  <a:pt x="20" y="187"/>
                  <a:pt x="21" y="187"/>
                  <a:pt x="22" y="186"/>
                </a:cubicBezTo>
                <a:cubicBezTo>
                  <a:pt x="23" y="186"/>
                  <a:pt x="28" y="183"/>
                  <a:pt x="33" y="181"/>
                </a:cubicBezTo>
                <a:cubicBezTo>
                  <a:pt x="34" y="183"/>
                  <a:pt x="36" y="185"/>
                  <a:pt x="37" y="187"/>
                </a:cubicBezTo>
                <a:cubicBezTo>
                  <a:pt x="34" y="191"/>
                  <a:pt x="30" y="196"/>
                  <a:pt x="29" y="196"/>
                </a:cubicBezTo>
                <a:cubicBezTo>
                  <a:pt x="28" y="197"/>
                  <a:pt x="28" y="198"/>
                  <a:pt x="28" y="199"/>
                </a:cubicBezTo>
                <a:cubicBezTo>
                  <a:pt x="28" y="200"/>
                  <a:pt x="28" y="201"/>
                  <a:pt x="29" y="202"/>
                </a:cubicBezTo>
                <a:cubicBezTo>
                  <a:pt x="29" y="203"/>
                  <a:pt x="30" y="203"/>
                  <a:pt x="31" y="204"/>
                </a:cubicBezTo>
                <a:cubicBezTo>
                  <a:pt x="32" y="204"/>
                  <a:pt x="33" y="204"/>
                  <a:pt x="34" y="203"/>
                </a:cubicBezTo>
                <a:cubicBezTo>
                  <a:pt x="35" y="202"/>
                  <a:pt x="40" y="199"/>
                  <a:pt x="45" y="196"/>
                </a:cubicBezTo>
                <a:cubicBezTo>
                  <a:pt x="46" y="198"/>
                  <a:pt x="48" y="200"/>
                  <a:pt x="50" y="201"/>
                </a:cubicBezTo>
                <a:cubicBezTo>
                  <a:pt x="47" y="206"/>
                  <a:pt x="44" y="211"/>
                  <a:pt x="43" y="212"/>
                </a:cubicBezTo>
                <a:cubicBezTo>
                  <a:pt x="42" y="213"/>
                  <a:pt x="42" y="214"/>
                  <a:pt x="42" y="215"/>
                </a:cubicBezTo>
                <a:cubicBezTo>
                  <a:pt x="42" y="216"/>
                  <a:pt x="43" y="217"/>
                  <a:pt x="44" y="217"/>
                </a:cubicBezTo>
                <a:cubicBezTo>
                  <a:pt x="45" y="218"/>
                  <a:pt x="46" y="218"/>
                  <a:pt x="47" y="218"/>
                </a:cubicBezTo>
                <a:cubicBezTo>
                  <a:pt x="48" y="218"/>
                  <a:pt x="49" y="218"/>
                  <a:pt x="49" y="217"/>
                </a:cubicBezTo>
                <a:cubicBezTo>
                  <a:pt x="50" y="216"/>
                  <a:pt x="55" y="212"/>
                  <a:pt x="58" y="208"/>
                </a:cubicBezTo>
                <a:cubicBezTo>
                  <a:pt x="60" y="210"/>
                  <a:pt x="63" y="211"/>
                  <a:pt x="65" y="213"/>
                </a:cubicBezTo>
                <a:cubicBezTo>
                  <a:pt x="63" y="218"/>
                  <a:pt x="60" y="223"/>
                  <a:pt x="60" y="224"/>
                </a:cubicBezTo>
                <a:cubicBezTo>
                  <a:pt x="59" y="225"/>
                  <a:pt x="59" y="226"/>
                  <a:pt x="59" y="227"/>
                </a:cubicBezTo>
                <a:cubicBezTo>
                  <a:pt x="60" y="228"/>
                  <a:pt x="60" y="229"/>
                  <a:pt x="61" y="229"/>
                </a:cubicBezTo>
                <a:cubicBezTo>
                  <a:pt x="62" y="230"/>
                  <a:pt x="63" y="230"/>
                  <a:pt x="64" y="230"/>
                </a:cubicBezTo>
                <a:cubicBezTo>
                  <a:pt x="65" y="230"/>
                  <a:pt x="66" y="229"/>
                  <a:pt x="67" y="228"/>
                </a:cubicBezTo>
                <a:cubicBezTo>
                  <a:pt x="68" y="227"/>
                  <a:pt x="71" y="223"/>
                  <a:pt x="74" y="218"/>
                </a:cubicBezTo>
                <a:cubicBezTo>
                  <a:pt x="76" y="219"/>
                  <a:pt x="79" y="221"/>
                  <a:pt x="81" y="222"/>
                </a:cubicBezTo>
                <a:cubicBezTo>
                  <a:pt x="80" y="227"/>
                  <a:pt x="78" y="233"/>
                  <a:pt x="78" y="234"/>
                </a:cubicBezTo>
                <a:cubicBezTo>
                  <a:pt x="78" y="235"/>
                  <a:pt x="78" y="236"/>
                  <a:pt x="79" y="237"/>
                </a:cubicBezTo>
                <a:cubicBezTo>
                  <a:pt x="79" y="237"/>
                  <a:pt x="80" y="238"/>
                  <a:pt x="81" y="239"/>
                </a:cubicBezTo>
                <a:cubicBezTo>
                  <a:pt x="82" y="239"/>
                  <a:pt x="83" y="239"/>
                  <a:pt x="84" y="239"/>
                </a:cubicBezTo>
                <a:cubicBezTo>
                  <a:pt x="85" y="238"/>
                  <a:pt x="86" y="238"/>
                  <a:pt x="86" y="237"/>
                </a:cubicBezTo>
                <a:cubicBezTo>
                  <a:pt x="87" y="236"/>
                  <a:pt x="89" y="230"/>
                  <a:pt x="91" y="225"/>
                </a:cubicBezTo>
                <a:cubicBezTo>
                  <a:pt x="94" y="226"/>
                  <a:pt x="96" y="227"/>
                  <a:pt x="99" y="227"/>
                </a:cubicBezTo>
                <a:cubicBezTo>
                  <a:pt x="99" y="233"/>
                  <a:pt x="98" y="239"/>
                  <a:pt x="98" y="240"/>
                </a:cubicBezTo>
                <a:cubicBezTo>
                  <a:pt x="98" y="241"/>
                  <a:pt x="98" y="242"/>
                  <a:pt x="99" y="243"/>
                </a:cubicBezTo>
                <a:cubicBezTo>
                  <a:pt x="100" y="243"/>
                  <a:pt x="100" y="244"/>
                  <a:pt x="101" y="244"/>
                </a:cubicBezTo>
                <a:cubicBezTo>
                  <a:pt x="103" y="244"/>
                  <a:pt x="104" y="244"/>
                  <a:pt x="104" y="244"/>
                </a:cubicBezTo>
                <a:cubicBezTo>
                  <a:pt x="105" y="243"/>
                  <a:pt x="106" y="242"/>
                  <a:pt x="106" y="241"/>
                </a:cubicBezTo>
                <a:cubicBezTo>
                  <a:pt x="107" y="240"/>
                  <a:pt x="108" y="234"/>
                  <a:pt x="110" y="229"/>
                </a:cubicBezTo>
                <a:cubicBezTo>
                  <a:pt x="112" y="229"/>
                  <a:pt x="115" y="230"/>
                  <a:pt x="117" y="230"/>
                </a:cubicBezTo>
                <a:cubicBezTo>
                  <a:pt x="118" y="235"/>
                  <a:pt x="118" y="241"/>
                  <a:pt x="119" y="242"/>
                </a:cubicBezTo>
                <a:cubicBezTo>
                  <a:pt x="119" y="243"/>
                  <a:pt x="119" y="244"/>
                  <a:pt x="120" y="245"/>
                </a:cubicBezTo>
                <a:cubicBezTo>
                  <a:pt x="121" y="246"/>
                  <a:pt x="122" y="246"/>
                  <a:pt x="123" y="246"/>
                </a:cubicBezTo>
                <a:cubicBezTo>
                  <a:pt x="124" y="246"/>
                  <a:pt x="125" y="246"/>
                  <a:pt x="126" y="245"/>
                </a:cubicBezTo>
                <a:cubicBezTo>
                  <a:pt x="126" y="244"/>
                  <a:pt x="127" y="243"/>
                  <a:pt x="127" y="242"/>
                </a:cubicBezTo>
                <a:cubicBezTo>
                  <a:pt x="127" y="241"/>
                  <a:pt x="128" y="235"/>
                  <a:pt x="128" y="230"/>
                </a:cubicBezTo>
                <a:cubicBezTo>
                  <a:pt x="131" y="230"/>
                  <a:pt x="133" y="229"/>
                  <a:pt x="136" y="229"/>
                </a:cubicBezTo>
                <a:cubicBezTo>
                  <a:pt x="137" y="234"/>
                  <a:pt x="139" y="240"/>
                  <a:pt x="139" y="241"/>
                </a:cubicBezTo>
                <a:cubicBezTo>
                  <a:pt x="140" y="242"/>
                  <a:pt x="140" y="243"/>
                  <a:pt x="141" y="244"/>
                </a:cubicBezTo>
                <a:cubicBezTo>
                  <a:pt x="142" y="244"/>
                  <a:pt x="143" y="244"/>
                  <a:pt x="144" y="244"/>
                </a:cubicBezTo>
                <a:cubicBezTo>
                  <a:pt x="145" y="244"/>
                  <a:pt x="146" y="243"/>
                  <a:pt x="147" y="243"/>
                </a:cubicBezTo>
                <a:cubicBezTo>
                  <a:pt x="147" y="242"/>
                  <a:pt x="148" y="241"/>
                  <a:pt x="148" y="240"/>
                </a:cubicBezTo>
                <a:cubicBezTo>
                  <a:pt x="148" y="239"/>
                  <a:pt x="147" y="233"/>
                  <a:pt x="147" y="227"/>
                </a:cubicBezTo>
                <a:cubicBezTo>
                  <a:pt x="149" y="227"/>
                  <a:pt x="152" y="226"/>
                  <a:pt x="154" y="225"/>
                </a:cubicBezTo>
                <a:cubicBezTo>
                  <a:pt x="156" y="230"/>
                  <a:pt x="159" y="236"/>
                  <a:pt x="160" y="237"/>
                </a:cubicBezTo>
                <a:cubicBezTo>
                  <a:pt x="160" y="238"/>
                  <a:pt x="161" y="238"/>
                  <a:pt x="162" y="239"/>
                </a:cubicBezTo>
                <a:cubicBezTo>
                  <a:pt x="163" y="239"/>
                  <a:pt x="164" y="239"/>
                  <a:pt x="165" y="239"/>
                </a:cubicBezTo>
                <a:cubicBezTo>
                  <a:pt x="166" y="238"/>
                  <a:pt x="167" y="237"/>
                  <a:pt x="167" y="237"/>
                </a:cubicBezTo>
                <a:cubicBezTo>
                  <a:pt x="168" y="236"/>
                  <a:pt x="168" y="235"/>
                  <a:pt x="168" y="234"/>
                </a:cubicBezTo>
                <a:cubicBezTo>
                  <a:pt x="167" y="233"/>
                  <a:pt x="166" y="227"/>
                  <a:pt x="164" y="222"/>
                </a:cubicBezTo>
                <a:cubicBezTo>
                  <a:pt x="167" y="221"/>
                  <a:pt x="169" y="219"/>
                  <a:pt x="171" y="218"/>
                </a:cubicBezTo>
                <a:cubicBezTo>
                  <a:pt x="175" y="223"/>
                  <a:pt x="178" y="227"/>
                  <a:pt x="179" y="228"/>
                </a:cubicBezTo>
                <a:cubicBezTo>
                  <a:pt x="179" y="229"/>
                  <a:pt x="180" y="230"/>
                  <a:pt x="181" y="230"/>
                </a:cubicBezTo>
                <a:cubicBezTo>
                  <a:pt x="182" y="230"/>
                  <a:pt x="183" y="230"/>
                  <a:pt x="184" y="229"/>
                </a:cubicBezTo>
                <a:cubicBezTo>
                  <a:pt x="185" y="229"/>
                  <a:pt x="186" y="228"/>
                  <a:pt x="186" y="227"/>
                </a:cubicBezTo>
                <a:cubicBezTo>
                  <a:pt x="187" y="226"/>
                  <a:pt x="187" y="225"/>
                  <a:pt x="186" y="224"/>
                </a:cubicBezTo>
                <a:cubicBezTo>
                  <a:pt x="186" y="223"/>
                  <a:pt x="183" y="218"/>
                  <a:pt x="181" y="213"/>
                </a:cubicBezTo>
                <a:cubicBezTo>
                  <a:pt x="183" y="211"/>
                  <a:pt x="185" y="210"/>
                  <a:pt x="187" y="208"/>
                </a:cubicBezTo>
                <a:cubicBezTo>
                  <a:pt x="191" y="212"/>
                  <a:pt x="195" y="216"/>
                  <a:pt x="196" y="217"/>
                </a:cubicBezTo>
                <a:cubicBezTo>
                  <a:pt x="197" y="218"/>
                  <a:pt x="198" y="218"/>
                  <a:pt x="199" y="218"/>
                </a:cubicBezTo>
                <a:cubicBezTo>
                  <a:pt x="200" y="218"/>
                  <a:pt x="201" y="218"/>
                  <a:pt x="202" y="217"/>
                </a:cubicBezTo>
                <a:cubicBezTo>
                  <a:pt x="203" y="217"/>
                  <a:pt x="203" y="216"/>
                  <a:pt x="203" y="215"/>
                </a:cubicBezTo>
                <a:cubicBezTo>
                  <a:pt x="203" y="214"/>
                  <a:pt x="203" y="213"/>
                  <a:pt x="203" y="212"/>
                </a:cubicBezTo>
                <a:cubicBezTo>
                  <a:pt x="202" y="211"/>
                  <a:pt x="199" y="206"/>
                  <a:pt x="196" y="201"/>
                </a:cubicBezTo>
                <a:cubicBezTo>
                  <a:pt x="198" y="200"/>
                  <a:pt x="199" y="198"/>
                  <a:pt x="201" y="196"/>
                </a:cubicBezTo>
                <a:cubicBezTo>
                  <a:pt x="206" y="199"/>
                  <a:pt x="210" y="202"/>
                  <a:pt x="211" y="203"/>
                </a:cubicBezTo>
                <a:cubicBezTo>
                  <a:pt x="212" y="204"/>
                  <a:pt x="213" y="204"/>
                  <a:pt x="214" y="204"/>
                </a:cubicBezTo>
                <a:cubicBezTo>
                  <a:pt x="215" y="203"/>
                  <a:pt x="216" y="203"/>
                  <a:pt x="217" y="202"/>
                </a:cubicBezTo>
                <a:cubicBezTo>
                  <a:pt x="218" y="201"/>
                  <a:pt x="218" y="200"/>
                  <a:pt x="218" y="199"/>
                </a:cubicBezTo>
                <a:cubicBezTo>
                  <a:pt x="218" y="198"/>
                  <a:pt x="218" y="197"/>
                  <a:pt x="217" y="196"/>
                </a:cubicBezTo>
                <a:cubicBezTo>
                  <a:pt x="216" y="196"/>
                  <a:pt x="212" y="191"/>
                  <a:pt x="208" y="187"/>
                </a:cubicBezTo>
                <a:cubicBezTo>
                  <a:pt x="210" y="185"/>
                  <a:pt x="211" y="183"/>
                  <a:pt x="213" y="181"/>
                </a:cubicBezTo>
                <a:cubicBezTo>
                  <a:pt x="217" y="183"/>
                  <a:pt x="223" y="186"/>
                  <a:pt x="224" y="186"/>
                </a:cubicBezTo>
                <a:cubicBezTo>
                  <a:pt x="225" y="187"/>
                  <a:pt x="226" y="187"/>
                  <a:pt x="227" y="186"/>
                </a:cubicBezTo>
                <a:cubicBezTo>
                  <a:pt x="228" y="186"/>
                  <a:pt x="229" y="185"/>
                  <a:pt x="229" y="184"/>
                </a:cubicBezTo>
                <a:cubicBezTo>
                  <a:pt x="230" y="184"/>
                  <a:pt x="230" y="182"/>
                  <a:pt x="230" y="181"/>
                </a:cubicBezTo>
                <a:cubicBezTo>
                  <a:pt x="230" y="180"/>
                  <a:pt x="229" y="180"/>
                  <a:pt x="228" y="179"/>
                </a:cubicBezTo>
                <a:cubicBezTo>
                  <a:pt x="227" y="178"/>
                  <a:pt x="222" y="175"/>
                  <a:pt x="218" y="172"/>
                </a:cubicBezTo>
                <a:cubicBezTo>
                  <a:pt x="219" y="169"/>
                  <a:pt x="220" y="167"/>
                  <a:pt x="221" y="165"/>
                </a:cubicBezTo>
                <a:cubicBezTo>
                  <a:pt x="226" y="166"/>
                  <a:pt x="232" y="167"/>
                  <a:pt x="233" y="168"/>
                </a:cubicBezTo>
                <a:cubicBezTo>
                  <a:pt x="234" y="168"/>
                  <a:pt x="235" y="168"/>
                  <a:pt x="236" y="167"/>
                </a:cubicBezTo>
                <a:cubicBezTo>
                  <a:pt x="237" y="167"/>
                  <a:pt x="238" y="166"/>
                  <a:pt x="238" y="165"/>
                </a:cubicBezTo>
                <a:cubicBezTo>
                  <a:pt x="239" y="164"/>
                  <a:pt x="239" y="163"/>
                  <a:pt x="238" y="162"/>
                </a:cubicBezTo>
                <a:cubicBezTo>
                  <a:pt x="238" y="161"/>
                  <a:pt x="237" y="160"/>
                  <a:pt x="236" y="160"/>
                </a:cubicBezTo>
                <a:cubicBezTo>
                  <a:pt x="235" y="159"/>
                  <a:pt x="230" y="157"/>
                  <a:pt x="225" y="154"/>
                </a:cubicBezTo>
                <a:cubicBezTo>
                  <a:pt x="226" y="152"/>
                  <a:pt x="226" y="149"/>
                  <a:pt x="227" y="147"/>
                </a:cubicBezTo>
                <a:cubicBezTo>
                  <a:pt x="232" y="147"/>
                  <a:pt x="238" y="148"/>
                  <a:pt x="239" y="148"/>
                </a:cubicBezTo>
                <a:cubicBezTo>
                  <a:pt x="241" y="148"/>
                  <a:pt x="242" y="147"/>
                  <a:pt x="242" y="147"/>
                </a:cubicBezTo>
                <a:cubicBezTo>
                  <a:pt x="243" y="146"/>
                  <a:pt x="244" y="145"/>
                  <a:pt x="244" y="144"/>
                </a:cubicBezTo>
                <a:cubicBezTo>
                  <a:pt x="244" y="143"/>
                  <a:pt x="244" y="142"/>
                  <a:pt x="243" y="141"/>
                </a:cubicBezTo>
                <a:cubicBezTo>
                  <a:pt x="243" y="140"/>
                  <a:pt x="242" y="140"/>
                  <a:pt x="241" y="139"/>
                </a:cubicBezTo>
                <a:cubicBezTo>
                  <a:pt x="240" y="139"/>
                  <a:pt x="234" y="138"/>
                  <a:pt x="229" y="136"/>
                </a:cubicBezTo>
                <a:cubicBezTo>
                  <a:pt x="229" y="134"/>
                  <a:pt x="229" y="131"/>
                  <a:pt x="230" y="128"/>
                </a:cubicBezTo>
                <a:cubicBezTo>
                  <a:pt x="235" y="128"/>
                  <a:pt x="241" y="127"/>
                  <a:pt x="242" y="127"/>
                </a:cubicBezTo>
                <a:close/>
                <a:moveTo>
                  <a:pt x="123" y="209"/>
                </a:moveTo>
                <a:cubicBezTo>
                  <a:pt x="75" y="209"/>
                  <a:pt x="36" y="171"/>
                  <a:pt x="36" y="123"/>
                </a:cubicBezTo>
                <a:cubicBezTo>
                  <a:pt x="36" y="75"/>
                  <a:pt x="75" y="36"/>
                  <a:pt x="123" y="36"/>
                </a:cubicBezTo>
                <a:cubicBezTo>
                  <a:pt x="171" y="36"/>
                  <a:pt x="209" y="75"/>
                  <a:pt x="209" y="123"/>
                </a:cubicBezTo>
                <a:cubicBezTo>
                  <a:pt x="209" y="171"/>
                  <a:pt x="171" y="209"/>
                  <a:pt x="123" y="209"/>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33337" y="-12700"/>
            <a:ext cx="788988" cy="792163"/>
          </a:xfrm>
          <a:custGeom>
            <a:avLst/>
            <a:gdLst>
              <a:gd name="T0" fmla="*/ 165 w 223"/>
              <a:gd name="T1" fmla="*/ 209 h 224"/>
              <a:gd name="T2" fmla="*/ 175 w 223"/>
              <a:gd name="T3" fmla="*/ 200 h 224"/>
              <a:gd name="T4" fmla="*/ 181 w 223"/>
              <a:gd name="T5" fmla="*/ 196 h 224"/>
              <a:gd name="T6" fmla="*/ 191 w 223"/>
              <a:gd name="T7" fmla="*/ 189 h 224"/>
              <a:gd name="T8" fmla="*/ 186 w 223"/>
              <a:gd name="T9" fmla="*/ 174 h 224"/>
              <a:gd name="T10" fmla="*/ 206 w 223"/>
              <a:gd name="T11" fmla="*/ 172 h 224"/>
              <a:gd name="T12" fmla="*/ 199 w 223"/>
              <a:gd name="T13" fmla="*/ 154 h 224"/>
              <a:gd name="T14" fmla="*/ 215 w 223"/>
              <a:gd name="T15" fmla="*/ 152 h 224"/>
              <a:gd name="T16" fmla="*/ 216 w 223"/>
              <a:gd name="T17" fmla="*/ 139 h 224"/>
              <a:gd name="T18" fmla="*/ 218 w 223"/>
              <a:gd name="T19" fmla="*/ 132 h 224"/>
              <a:gd name="T20" fmla="*/ 222 w 223"/>
              <a:gd name="T21" fmla="*/ 119 h 224"/>
              <a:gd name="T22" fmla="*/ 209 w 223"/>
              <a:gd name="T23" fmla="*/ 111 h 224"/>
              <a:gd name="T24" fmla="*/ 222 w 223"/>
              <a:gd name="T25" fmla="*/ 98 h 224"/>
              <a:gd name="T26" fmla="*/ 205 w 223"/>
              <a:gd name="T27" fmla="*/ 88 h 224"/>
              <a:gd name="T28" fmla="*/ 216 w 223"/>
              <a:gd name="T29" fmla="*/ 76 h 224"/>
              <a:gd name="T30" fmla="*/ 209 w 223"/>
              <a:gd name="T31" fmla="*/ 66 h 224"/>
              <a:gd name="T32" fmla="*/ 206 w 223"/>
              <a:gd name="T33" fmla="*/ 59 h 224"/>
              <a:gd name="T34" fmla="*/ 201 w 223"/>
              <a:gd name="T35" fmla="*/ 47 h 224"/>
              <a:gd name="T36" fmla="*/ 185 w 223"/>
              <a:gd name="T37" fmla="*/ 49 h 224"/>
              <a:gd name="T38" fmla="*/ 187 w 223"/>
              <a:gd name="T39" fmla="*/ 30 h 224"/>
              <a:gd name="T40" fmla="*/ 168 w 223"/>
              <a:gd name="T41" fmla="*/ 33 h 224"/>
              <a:gd name="T42" fmla="*/ 169 w 223"/>
              <a:gd name="T43" fmla="*/ 17 h 224"/>
              <a:gd name="T44" fmla="*/ 157 w 223"/>
              <a:gd name="T45" fmla="*/ 14 h 224"/>
              <a:gd name="T46" fmla="*/ 149 w 223"/>
              <a:gd name="T47" fmla="*/ 11 h 224"/>
              <a:gd name="T48" fmla="*/ 138 w 223"/>
              <a:gd name="T49" fmla="*/ 4 h 224"/>
              <a:gd name="T50" fmla="*/ 128 w 223"/>
              <a:gd name="T51" fmla="*/ 16 h 224"/>
              <a:gd name="T52" fmla="*/ 116 w 223"/>
              <a:gd name="T53" fmla="*/ 0 h 224"/>
              <a:gd name="T54" fmla="*/ 104 w 223"/>
              <a:gd name="T55" fmla="*/ 15 h 224"/>
              <a:gd name="T56" fmla="*/ 95 w 223"/>
              <a:gd name="T57" fmla="*/ 3 h 224"/>
              <a:gd name="T58" fmla="*/ 83 w 223"/>
              <a:gd name="T59" fmla="*/ 8 h 224"/>
              <a:gd name="T60" fmla="*/ 75 w 223"/>
              <a:gd name="T61" fmla="*/ 10 h 224"/>
              <a:gd name="T62" fmla="*/ 63 w 223"/>
              <a:gd name="T63" fmla="*/ 13 h 224"/>
              <a:gd name="T64" fmla="*/ 62 w 223"/>
              <a:gd name="T65" fmla="*/ 28 h 224"/>
              <a:gd name="T66" fmla="*/ 44 w 223"/>
              <a:gd name="T67" fmla="*/ 24 h 224"/>
              <a:gd name="T68" fmla="*/ 44 w 223"/>
              <a:gd name="T69" fmla="*/ 43 h 224"/>
              <a:gd name="T70" fmla="*/ 28 w 223"/>
              <a:gd name="T71" fmla="*/ 39 h 224"/>
              <a:gd name="T72" fmla="*/ 22 w 223"/>
              <a:gd name="T73" fmla="*/ 51 h 224"/>
              <a:gd name="T74" fmla="*/ 18 w 223"/>
              <a:gd name="T75" fmla="*/ 57 h 224"/>
              <a:gd name="T76" fmla="*/ 10 w 223"/>
              <a:gd name="T77" fmla="*/ 67 h 224"/>
              <a:gd name="T78" fmla="*/ 20 w 223"/>
              <a:gd name="T79" fmla="*/ 80 h 224"/>
              <a:gd name="T80" fmla="*/ 3 w 223"/>
              <a:gd name="T81" fmla="*/ 88 h 224"/>
              <a:gd name="T82" fmla="*/ 15 w 223"/>
              <a:gd name="T83" fmla="*/ 103 h 224"/>
              <a:gd name="T84" fmla="*/ 1 w 223"/>
              <a:gd name="T85" fmla="*/ 110 h 224"/>
              <a:gd name="T86" fmla="*/ 4 w 223"/>
              <a:gd name="T87" fmla="*/ 123 h 224"/>
              <a:gd name="T88" fmla="*/ 5 w 223"/>
              <a:gd name="T89" fmla="*/ 130 h 224"/>
              <a:gd name="T90" fmla="*/ 5 w 223"/>
              <a:gd name="T91" fmla="*/ 143 h 224"/>
              <a:gd name="T92" fmla="*/ 21 w 223"/>
              <a:gd name="T93" fmla="*/ 146 h 224"/>
              <a:gd name="T94" fmla="*/ 13 w 223"/>
              <a:gd name="T95" fmla="*/ 164 h 224"/>
              <a:gd name="T96" fmla="*/ 32 w 223"/>
              <a:gd name="T97" fmla="*/ 167 h 224"/>
              <a:gd name="T98" fmla="*/ 25 w 223"/>
              <a:gd name="T99" fmla="*/ 182 h 224"/>
              <a:gd name="T100" fmla="*/ 36 w 223"/>
              <a:gd name="T101" fmla="*/ 189 h 224"/>
              <a:gd name="T102" fmla="*/ 41 w 223"/>
              <a:gd name="T103" fmla="*/ 195 h 224"/>
              <a:gd name="T104" fmla="*/ 50 w 223"/>
              <a:gd name="T105" fmla="*/ 204 h 224"/>
              <a:gd name="T106" fmla="*/ 64 w 223"/>
              <a:gd name="T107" fmla="*/ 197 h 224"/>
              <a:gd name="T108" fmla="*/ 69 w 223"/>
              <a:gd name="T109" fmla="*/ 215 h 224"/>
              <a:gd name="T110" fmla="*/ 86 w 223"/>
              <a:gd name="T111" fmla="*/ 206 h 224"/>
              <a:gd name="T112" fmla="*/ 90 w 223"/>
              <a:gd name="T113" fmla="*/ 221 h 224"/>
              <a:gd name="T114" fmla="*/ 103 w 223"/>
              <a:gd name="T115" fmla="*/ 220 h 224"/>
              <a:gd name="T116" fmla="*/ 111 w 223"/>
              <a:gd name="T117" fmla="*/ 221 h 224"/>
              <a:gd name="T118" fmla="*/ 124 w 223"/>
              <a:gd name="T119" fmla="*/ 222 h 224"/>
              <a:gd name="T120" fmla="*/ 129 w 223"/>
              <a:gd name="T121" fmla="*/ 208 h 224"/>
              <a:gd name="T122" fmla="*/ 145 w 223"/>
              <a:gd name="T123" fmla="*/ 219 h 224"/>
              <a:gd name="T124" fmla="*/ 152 w 223"/>
              <a:gd name="T125" fmla="*/ 2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3" h="224">
                <a:moveTo>
                  <a:pt x="158" y="210"/>
                </a:moveTo>
                <a:cubicBezTo>
                  <a:pt x="159" y="211"/>
                  <a:pt x="160" y="211"/>
                  <a:pt x="160" y="212"/>
                </a:cubicBezTo>
                <a:cubicBezTo>
                  <a:pt x="161" y="212"/>
                  <a:pt x="162" y="212"/>
                  <a:pt x="163" y="211"/>
                </a:cubicBezTo>
                <a:cubicBezTo>
                  <a:pt x="164" y="211"/>
                  <a:pt x="165" y="210"/>
                  <a:pt x="165" y="209"/>
                </a:cubicBezTo>
                <a:cubicBezTo>
                  <a:pt x="165" y="208"/>
                  <a:pt x="165" y="207"/>
                  <a:pt x="165" y="206"/>
                </a:cubicBezTo>
                <a:cubicBezTo>
                  <a:pt x="165" y="205"/>
                  <a:pt x="163" y="200"/>
                  <a:pt x="161" y="196"/>
                </a:cubicBezTo>
                <a:cubicBezTo>
                  <a:pt x="163" y="195"/>
                  <a:pt x="165" y="193"/>
                  <a:pt x="167" y="192"/>
                </a:cubicBezTo>
                <a:cubicBezTo>
                  <a:pt x="170" y="196"/>
                  <a:pt x="174" y="200"/>
                  <a:pt x="175" y="200"/>
                </a:cubicBezTo>
                <a:cubicBezTo>
                  <a:pt x="175" y="201"/>
                  <a:pt x="176" y="202"/>
                  <a:pt x="177" y="202"/>
                </a:cubicBezTo>
                <a:cubicBezTo>
                  <a:pt x="178" y="202"/>
                  <a:pt x="179" y="201"/>
                  <a:pt x="180" y="201"/>
                </a:cubicBezTo>
                <a:cubicBezTo>
                  <a:pt x="180" y="200"/>
                  <a:pt x="181" y="199"/>
                  <a:pt x="181" y="198"/>
                </a:cubicBezTo>
                <a:cubicBezTo>
                  <a:pt x="181" y="198"/>
                  <a:pt x="181" y="197"/>
                  <a:pt x="181" y="196"/>
                </a:cubicBezTo>
                <a:cubicBezTo>
                  <a:pt x="180" y="195"/>
                  <a:pt x="177" y="190"/>
                  <a:pt x="175" y="186"/>
                </a:cubicBezTo>
                <a:cubicBezTo>
                  <a:pt x="176" y="185"/>
                  <a:pt x="178" y="183"/>
                  <a:pt x="180" y="181"/>
                </a:cubicBezTo>
                <a:cubicBezTo>
                  <a:pt x="184" y="184"/>
                  <a:pt x="188" y="188"/>
                  <a:pt x="189" y="188"/>
                </a:cubicBezTo>
                <a:cubicBezTo>
                  <a:pt x="190" y="189"/>
                  <a:pt x="191" y="189"/>
                  <a:pt x="191" y="189"/>
                </a:cubicBezTo>
                <a:cubicBezTo>
                  <a:pt x="192" y="189"/>
                  <a:pt x="193" y="188"/>
                  <a:pt x="194" y="188"/>
                </a:cubicBezTo>
                <a:cubicBezTo>
                  <a:pt x="195" y="187"/>
                  <a:pt x="195" y="186"/>
                  <a:pt x="195" y="185"/>
                </a:cubicBezTo>
                <a:cubicBezTo>
                  <a:pt x="195" y="184"/>
                  <a:pt x="195" y="183"/>
                  <a:pt x="194" y="182"/>
                </a:cubicBezTo>
                <a:cubicBezTo>
                  <a:pt x="193" y="182"/>
                  <a:pt x="190" y="178"/>
                  <a:pt x="186" y="174"/>
                </a:cubicBezTo>
                <a:cubicBezTo>
                  <a:pt x="188" y="172"/>
                  <a:pt x="189" y="170"/>
                  <a:pt x="191" y="168"/>
                </a:cubicBezTo>
                <a:cubicBezTo>
                  <a:pt x="195" y="171"/>
                  <a:pt x="200" y="173"/>
                  <a:pt x="201" y="174"/>
                </a:cubicBezTo>
                <a:cubicBezTo>
                  <a:pt x="202" y="174"/>
                  <a:pt x="203" y="174"/>
                  <a:pt x="204" y="174"/>
                </a:cubicBezTo>
                <a:cubicBezTo>
                  <a:pt x="204" y="174"/>
                  <a:pt x="205" y="173"/>
                  <a:pt x="206" y="172"/>
                </a:cubicBezTo>
                <a:cubicBezTo>
                  <a:pt x="206" y="171"/>
                  <a:pt x="206" y="170"/>
                  <a:pt x="206" y="169"/>
                </a:cubicBezTo>
                <a:cubicBezTo>
                  <a:pt x="206" y="169"/>
                  <a:pt x="206" y="168"/>
                  <a:pt x="205" y="167"/>
                </a:cubicBezTo>
                <a:cubicBezTo>
                  <a:pt x="204" y="166"/>
                  <a:pt x="200" y="163"/>
                  <a:pt x="196" y="160"/>
                </a:cubicBezTo>
                <a:cubicBezTo>
                  <a:pt x="197" y="158"/>
                  <a:pt x="198" y="156"/>
                  <a:pt x="199" y="154"/>
                </a:cubicBezTo>
                <a:cubicBezTo>
                  <a:pt x="204" y="155"/>
                  <a:pt x="209" y="157"/>
                  <a:pt x="210" y="157"/>
                </a:cubicBezTo>
                <a:cubicBezTo>
                  <a:pt x="211" y="157"/>
                  <a:pt x="212" y="157"/>
                  <a:pt x="213" y="157"/>
                </a:cubicBezTo>
                <a:cubicBezTo>
                  <a:pt x="214" y="157"/>
                  <a:pt x="214" y="156"/>
                  <a:pt x="215" y="155"/>
                </a:cubicBezTo>
                <a:cubicBezTo>
                  <a:pt x="215" y="154"/>
                  <a:pt x="215" y="153"/>
                  <a:pt x="215" y="152"/>
                </a:cubicBezTo>
                <a:cubicBezTo>
                  <a:pt x="215" y="151"/>
                  <a:pt x="214" y="150"/>
                  <a:pt x="213" y="150"/>
                </a:cubicBezTo>
                <a:cubicBezTo>
                  <a:pt x="212" y="150"/>
                  <a:pt x="207" y="147"/>
                  <a:pt x="203" y="145"/>
                </a:cubicBezTo>
                <a:cubicBezTo>
                  <a:pt x="204" y="142"/>
                  <a:pt x="204" y="140"/>
                  <a:pt x="205" y="138"/>
                </a:cubicBezTo>
                <a:cubicBezTo>
                  <a:pt x="210" y="139"/>
                  <a:pt x="215" y="139"/>
                  <a:pt x="216" y="139"/>
                </a:cubicBezTo>
                <a:cubicBezTo>
                  <a:pt x="217" y="139"/>
                  <a:pt x="218" y="139"/>
                  <a:pt x="219" y="139"/>
                </a:cubicBezTo>
                <a:cubicBezTo>
                  <a:pt x="220" y="138"/>
                  <a:pt x="220" y="137"/>
                  <a:pt x="221" y="136"/>
                </a:cubicBezTo>
                <a:cubicBezTo>
                  <a:pt x="221" y="135"/>
                  <a:pt x="221" y="134"/>
                  <a:pt x="220" y="134"/>
                </a:cubicBezTo>
                <a:cubicBezTo>
                  <a:pt x="220" y="133"/>
                  <a:pt x="219" y="132"/>
                  <a:pt x="218" y="132"/>
                </a:cubicBezTo>
                <a:cubicBezTo>
                  <a:pt x="217" y="131"/>
                  <a:pt x="212" y="130"/>
                  <a:pt x="207" y="128"/>
                </a:cubicBezTo>
                <a:cubicBezTo>
                  <a:pt x="208" y="126"/>
                  <a:pt x="208" y="124"/>
                  <a:pt x="208" y="121"/>
                </a:cubicBezTo>
                <a:cubicBezTo>
                  <a:pt x="213" y="121"/>
                  <a:pt x="219" y="121"/>
                  <a:pt x="220" y="121"/>
                </a:cubicBezTo>
                <a:cubicBezTo>
                  <a:pt x="221" y="121"/>
                  <a:pt x="221" y="120"/>
                  <a:pt x="222" y="119"/>
                </a:cubicBezTo>
                <a:cubicBezTo>
                  <a:pt x="223" y="119"/>
                  <a:pt x="223" y="118"/>
                  <a:pt x="223" y="117"/>
                </a:cubicBezTo>
                <a:cubicBezTo>
                  <a:pt x="223" y="116"/>
                  <a:pt x="223" y="115"/>
                  <a:pt x="222" y="114"/>
                </a:cubicBezTo>
                <a:cubicBezTo>
                  <a:pt x="222" y="114"/>
                  <a:pt x="221" y="113"/>
                  <a:pt x="220" y="113"/>
                </a:cubicBezTo>
                <a:cubicBezTo>
                  <a:pt x="219" y="113"/>
                  <a:pt x="213" y="112"/>
                  <a:pt x="209" y="111"/>
                </a:cubicBezTo>
                <a:cubicBezTo>
                  <a:pt x="209" y="109"/>
                  <a:pt x="209" y="107"/>
                  <a:pt x="208" y="104"/>
                </a:cubicBezTo>
                <a:cubicBezTo>
                  <a:pt x="213" y="103"/>
                  <a:pt x="218" y="102"/>
                  <a:pt x="219" y="102"/>
                </a:cubicBezTo>
                <a:cubicBezTo>
                  <a:pt x="220" y="102"/>
                  <a:pt x="221" y="101"/>
                  <a:pt x="222" y="100"/>
                </a:cubicBezTo>
                <a:cubicBezTo>
                  <a:pt x="222" y="99"/>
                  <a:pt x="222" y="98"/>
                  <a:pt x="222" y="98"/>
                </a:cubicBezTo>
                <a:cubicBezTo>
                  <a:pt x="222" y="97"/>
                  <a:pt x="222" y="96"/>
                  <a:pt x="221" y="95"/>
                </a:cubicBezTo>
                <a:cubicBezTo>
                  <a:pt x="220" y="94"/>
                  <a:pt x="219" y="94"/>
                  <a:pt x="218" y="94"/>
                </a:cubicBezTo>
                <a:cubicBezTo>
                  <a:pt x="217" y="94"/>
                  <a:pt x="212" y="94"/>
                  <a:pt x="207" y="95"/>
                </a:cubicBezTo>
                <a:cubicBezTo>
                  <a:pt x="207" y="92"/>
                  <a:pt x="206" y="90"/>
                  <a:pt x="205" y="88"/>
                </a:cubicBezTo>
                <a:cubicBezTo>
                  <a:pt x="210" y="86"/>
                  <a:pt x="215" y="84"/>
                  <a:pt x="216" y="83"/>
                </a:cubicBezTo>
                <a:cubicBezTo>
                  <a:pt x="217" y="83"/>
                  <a:pt x="217" y="82"/>
                  <a:pt x="218" y="81"/>
                </a:cubicBezTo>
                <a:cubicBezTo>
                  <a:pt x="218" y="80"/>
                  <a:pt x="218" y="79"/>
                  <a:pt x="218" y="79"/>
                </a:cubicBezTo>
                <a:cubicBezTo>
                  <a:pt x="218" y="78"/>
                  <a:pt x="217" y="77"/>
                  <a:pt x="216" y="76"/>
                </a:cubicBezTo>
                <a:cubicBezTo>
                  <a:pt x="216" y="76"/>
                  <a:pt x="215" y="76"/>
                  <a:pt x="214" y="76"/>
                </a:cubicBezTo>
                <a:cubicBezTo>
                  <a:pt x="213" y="76"/>
                  <a:pt x="207" y="77"/>
                  <a:pt x="203" y="78"/>
                </a:cubicBezTo>
                <a:cubicBezTo>
                  <a:pt x="202" y="76"/>
                  <a:pt x="201" y="74"/>
                  <a:pt x="200" y="72"/>
                </a:cubicBezTo>
                <a:cubicBezTo>
                  <a:pt x="204" y="69"/>
                  <a:pt x="208" y="66"/>
                  <a:pt x="209" y="66"/>
                </a:cubicBezTo>
                <a:cubicBezTo>
                  <a:pt x="210" y="65"/>
                  <a:pt x="211" y="64"/>
                  <a:pt x="211" y="63"/>
                </a:cubicBezTo>
                <a:cubicBezTo>
                  <a:pt x="211" y="62"/>
                  <a:pt x="211" y="61"/>
                  <a:pt x="211" y="61"/>
                </a:cubicBezTo>
                <a:cubicBezTo>
                  <a:pt x="210" y="60"/>
                  <a:pt x="209" y="59"/>
                  <a:pt x="209" y="59"/>
                </a:cubicBezTo>
                <a:cubicBezTo>
                  <a:pt x="208" y="58"/>
                  <a:pt x="207" y="58"/>
                  <a:pt x="206" y="59"/>
                </a:cubicBezTo>
                <a:cubicBezTo>
                  <a:pt x="205" y="59"/>
                  <a:pt x="200" y="61"/>
                  <a:pt x="195" y="63"/>
                </a:cubicBezTo>
                <a:cubicBezTo>
                  <a:pt x="194" y="61"/>
                  <a:pt x="193" y="59"/>
                  <a:pt x="191" y="57"/>
                </a:cubicBezTo>
                <a:cubicBezTo>
                  <a:pt x="195" y="54"/>
                  <a:pt x="199" y="50"/>
                  <a:pt x="200" y="49"/>
                </a:cubicBezTo>
                <a:cubicBezTo>
                  <a:pt x="200" y="49"/>
                  <a:pt x="201" y="48"/>
                  <a:pt x="201" y="47"/>
                </a:cubicBezTo>
                <a:cubicBezTo>
                  <a:pt x="201" y="46"/>
                  <a:pt x="201" y="45"/>
                  <a:pt x="200" y="44"/>
                </a:cubicBezTo>
                <a:cubicBezTo>
                  <a:pt x="200" y="43"/>
                  <a:pt x="199" y="43"/>
                  <a:pt x="198" y="43"/>
                </a:cubicBezTo>
                <a:cubicBezTo>
                  <a:pt x="197" y="42"/>
                  <a:pt x="196" y="43"/>
                  <a:pt x="195" y="43"/>
                </a:cubicBezTo>
                <a:cubicBezTo>
                  <a:pt x="194" y="44"/>
                  <a:pt x="190" y="47"/>
                  <a:pt x="185" y="49"/>
                </a:cubicBezTo>
                <a:cubicBezTo>
                  <a:pt x="184" y="47"/>
                  <a:pt x="182" y="46"/>
                  <a:pt x="181" y="44"/>
                </a:cubicBezTo>
                <a:cubicBezTo>
                  <a:pt x="184" y="40"/>
                  <a:pt x="187" y="36"/>
                  <a:pt x="188" y="35"/>
                </a:cubicBezTo>
                <a:cubicBezTo>
                  <a:pt x="188" y="34"/>
                  <a:pt x="188" y="33"/>
                  <a:pt x="188" y="32"/>
                </a:cubicBezTo>
                <a:cubicBezTo>
                  <a:pt x="188" y="31"/>
                  <a:pt x="188" y="30"/>
                  <a:pt x="187" y="30"/>
                </a:cubicBezTo>
                <a:cubicBezTo>
                  <a:pt x="186" y="29"/>
                  <a:pt x="185" y="29"/>
                  <a:pt x="184" y="29"/>
                </a:cubicBezTo>
                <a:cubicBezTo>
                  <a:pt x="184" y="29"/>
                  <a:pt x="183" y="29"/>
                  <a:pt x="182" y="30"/>
                </a:cubicBezTo>
                <a:cubicBezTo>
                  <a:pt x="181" y="30"/>
                  <a:pt x="177" y="34"/>
                  <a:pt x="173" y="37"/>
                </a:cubicBezTo>
                <a:cubicBezTo>
                  <a:pt x="172" y="36"/>
                  <a:pt x="170" y="34"/>
                  <a:pt x="168" y="33"/>
                </a:cubicBezTo>
                <a:cubicBezTo>
                  <a:pt x="170" y="29"/>
                  <a:pt x="172" y="24"/>
                  <a:pt x="173" y="23"/>
                </a:cubicBezTo>
                <a:cubicBezTo>
                  <a:pt x="173" y="22"/>
                  <a:pt x="173" y="21"/>
                  <a:pt x="173" y="20"/>
                </a:cubicBezTo>
                <a:cubicBezTo>
                  <a:pt x="173" y="19"/>
                  <a:pt x="172" y="18"/>
                  <a:pt x="172" y="18"/>
                </a:cubicBezTo>
                <a:cubicBezTo>
                  <a:pt x="171" y="17"/>
                  <a:pt x="170" y="17"/>
                  <a:pt x="169" y="17"/>
                </a:cubicBezTo>
                <a:cubicBezTo>
                  <a:pt x="168" y="17"/>
                  <a:pt x="167" y="18"/>
                  <a:pt x="167" y="19"/>
                </a:cubicBezTo>
                <a:cubicBezTo>
                  <a:pt x="166" y="19"/>
                  <a:pt x="163" y="24"/>
                  <a:pt x="160" y="28"/>
                </a:cubicBezTo>
                <a:cubicBezTo>
                  <a:pt x="157" y="26"/>
                  <a:pt x="155" y="25"/>
                  <a:pt x="153" y="24"/>
                </a:cubicBezTo>
                <a:cubicBezTo>
                  <a:pt x="155" y="20"/>
                  <a:pt x="156" y="15"/>
                  <a:pt x="157" y="14"/>
                </a:cubicBezTo>
                <a:cubicBezTo>
                  <a:pt x="157" y="13"/>
                  <a:pt x="157" y="12"/>
                  <a:pt x="156" y="11"/>
                </a:cubicBezTo>
                <a:cubicBezTo>
                  <a:pt x="156" y="10"/>
                  <a:pt x="155" y="9"/>
                  <a:pt x="154" y="9"/>
                </a:cubicBezTo>
                <a:cubicBezTo>
                  <a:pt x="153" y="8"/>
                  <a:pt x="152" y="8"/>
                  <a:pt x="152" y="9"/>
                </a:cubicBezTo>
                <a:cubicBezTo>
                  <a:pt x="151" y="9"/>
                  <a:pt x="150" y="10"/>
                  <a:pt x="149" y="11"/>
                </a:cubicBezTo>
                <a:cubicBezTo>
                  <a:pt x="149" y="11"/>
                  <a:pt x="146" y="16"/>
                  <a:pt x="144" y="21"/>
                </a:cubicBezTo>
                <a:cubicBezTo>
                  <a:pt x="142" y="20"/>
                  <a:pt x="140" y="19"/>
                  <a:pt x="137" y="19"/>
                </a:cubicBezTo>
                <a:cubicBezTo>
                  <a:pt x="138" y="14"/>
                  <a:pt x="139" y="8"/>
                  <a:pt x="139" y="7"/>
                </a:cubicBezTo>
                <a:cubicBezTo>
                  <a:pt x="139" y="6"/>
                  <a:pt x="139" y="5"/>
                  <a:pt x="138" y="4"/>
                </a:cubicBezTo>
                <a:cubicBezTo>
                  <a:pt x="137" y="4"/>
                  <a:pt x="137" y="3"/>
                  <a:pt x="136" y="3"/>
                </a:cubicBezTo>
                <a:cubicBezTo>
                  <a:pt x="135" y="3"/>
                  <a:pt x="134" y="3"/>
                  <a:pt x="133" y="3"/>
                </a:cubicBezTo>
                <a:cubicBezTo>
                  <a:pt x="132" y="4"/>
                  <a:pt x="132" y="5"/>
                  <a:pt x="131" y="6"/>
                </a:cubicBezTo>
                <a:cubicBezTo>
                  <a:pt x="131" y="7"/>
                  <a:pt x="129" y="12"/>
                  <a:pt x="128" y="16"/>
                </a:cubicBezTo>
                <a:cubicBezTo>
                  <a:pt x="125" y="16"/>
                  <a:pt x="123" y="16"/>
                  <a:pt x="121" y="15"/>
                </a:cubicBezTo>
                <a:cubicBezTo>
                  <a:pt x="120" y="11"/>
                  <a:pt x="120" y="5"/>
                  <a:pt x="120" y="4"/>
                </a:cubicBezTo>
                <a:cubicBezTo>
                  <a:pt x="120" y="3"/>
                  <a:pt x="120" y="2"/>
                  <a:pt x="119" y="2"/>
                </a:cubicBezTo>
                <a:cubicBezTo>
                  <a:pt x="118" y="1"/>
                  <a:pt x="117" y="1"/>
                  <a:pt x="116" y="0"/>
                </a:cubicBezTo>
                <a:cubicBezTo>
                  <a:pt x="116" y="0"/>
                  <a:pt x="115" y="1"/>
                  <a:pt x="114" y="1"/>
                </a:cubicBezTo>
                <a:cubicBezTo>
                  <a:pt x="113" y="2"/>
                  <a:pt x="113" y="3"/>
                  <a:pt x="112" y="4"/>
                </a:cubicBezTo>
                <a:cubicBezTo>
                  <a:pt x="112" y="5"/>
                  <a:pt x="112" y="10"/>
                  <a:pt x="111" y="15"/>
                </a:cubicBezTo>
                <a:cubicBezTo>
                  <a:pt x="109" y="15"/>
                  <a:pt x="106" y="15"/>
                  <a:pt x="104" y="15"/>
                </a:cubicBezTo>
                <a:cubicBezTo>
                  <a:pt x="103" y="11"/>
                  <a:pt x="102" y="5"/>
                  <a:pt x="101" y="4"/>
                </a:cubicBezTo>
                <a:cubicBezTo>
                  <a:pt x="101" y="3"/>
                  <a:pt x="100" y="3"/>
                  <a:pt x="100" y="2"/>
                </a:cubicBezTo>
                <a:cubicBezTo>
                  <a:pt x="99" y="2"/>
                  <a:pt x="98" y="1"/>
                  <a:pt x="97" y="1"/>
                </a:cubicBezTo>
                <a:cubicBezTo>
                  <a:pt x="96" y="2"/>
                  <a:pt x="95" y="2"/>
                  <a:pt x="95" y="3"/>
                </a:cubicBezTo>
                <a:cubicBezTo>
                  <a:pt x="94" y="3"/>
                  <a:pt x="94" y="4"/>
                  <a:pt x="94" y="5"/>
                </a:cubicBezTo>
                <a:cubicBezTo>
                  <a:pt x="94" y="6"/>
                  <a:pt x="94" y="12"/>
                  <a:pt x="94" y="17"/>
                </a:cubicBezTo>
                <a:cubicBezTo>
                  <a:pt x="92" y="17"/>
                  <a:pt x="89" y="18"/>
                  <a:pt x="87" y="18"/>
                </a:cubicBezTo>
                <a:cubicBezTo>
                  <a:pt x="85" y="14"/>
                  <a:pt x="83" y="9"/>
                  <a:pt x="83" y="8"/>
                </a:cubicBezTo>
                <a:cubicBezTo>
                  <a:pt x="82" y="7"/>
                  <a:pt x="82" y="6"/>
                  <a:pt x="81" y="6"/>
                </a:cubicBezTo>
                <a:cubicBezTo>
                  <a:pt x="80" y="5"/>
                  <a:pt x="79" y="5"/>
                  <a:pt x="78" y="6"/>
                </a:cubicBezTo>
                <a:cubicBezTo>
                  <a:pt x="77" y="6"/>
                  <a:pt x="76" y="7"/>
                  <a:pt x="76" y="7"/>
                </a:cubicBezTo>
                <a:cubicBezTo>
                  <a:pt x="75" y="8"/>
                  <a:pt x="75" y="9"/>
                  <a:pt x="75" y="10"/>
                </a:cubicBezTo>
                <a:cubicBezTo>
                  <a:pt x="76" y="11"/>
                  <a:pt x="77" y="16"/>
                  <a:pt x="78" y="21"/>
                </a:cubicBezTo>
                <a:cubicBezTo>
                  <a:pt x="76" y="22"/>
                  <a:pt x="73" y="23"/>
                  <a:pt x="71" y="24"/>
                </a:cubicBezTo>
                <a:cubicBezTo>
                  <a:pt x="69" y="20"/>
                  <a:pt x="66" y="15"/>
                  <a:pt x="65" y="14"/>
                </a:cubicBezTo>
                <a:cubicBezTo>
                  <a:pt x="65" y="13"/>
                  <a:pt x="64" y="13"/>
                  <a:pt x="63" y="13"/>
                </a:cubicBezTo>
                <a:cubicBezTo>
                  <a:pt x="62" y="12"/>
                  <a:pt x="61" y="13"/>
                  <a:pt x="60" y="13"/>
                </a:cubicBezTo>
                <a:cubicBezTo>
                  <a:pt x="59" y="14"/>
                  <a:pt x="59" y="14"/>
                  <a:pt x="58" y="15"/>
                </a:cubicBezTo>
                <a:cubicBezTo>
                  <a:pt x="58" y="16"/>
                  <a:pt x="58" y="17"/>
                  <a:pt x="58" y="18"/>
                </a:cubicBezTo>
                <a:cubicBezTo>
                  <a:pt x="59" y="19"/>
                  <a:pt x="61" y="24"/>
                  <a:pt x="62" y="28"/>
                </a:cubicBezTo>
                <a:cubicBezTo>
                  <a:pt x="60" y="30"/>
                  <a:pt x="58" y="31"/>
                  <a:pt x="57" y="32"/>
                </a:cubicBezTo>
                <a:cubicBezTo>
                  <a:pt x="53" y="29"/>
                  <a:pt x="50" y="25"/>
                  <a:pt x="49" y="24"/>
                </a:cubicBezTo>
                <a:cubicBezTo>
                  <a:pt x="48" y="23"/>
                  <a:pt x="47" y="23"/>
                  <a:pt x="46" y="23"/>
                </a:cubicBezTo>
                <a:cubicBezTo>
                  <a:pt x="45" y="23"/>
                  <a:pt x="44" y="23"/>
                  <a:pt x="44" y="24"/>
                </a:cubicBezTo>
                <a:cubicBezTo>
                  <a:pt x="43" y="24"/>
                  <a:pt x="42" y="25"/>
                  <a:pt x="42" y="26"/>
                </a:cubicBezTo>
                <a:cubicBezTo>
                  <a:pt x="42" y="27"/>
                  <a:pt x="42" y="28"/>
                  <a:pt x="43" y="29"/>
                </a:cubicBezTo>
                <a:cubicBezTo>
                  <a:pt x="43" y="30"/>
                  <a:pt x="46" y="34"/>
                  <a:pt x="49" y="38"/>
                </a:cubicBezTo>
                <a:cubicBezTo>
                  <a:pt x="47" y="40"/>
                  <a:pt x="45" y="41"/>
                  <a:pt x="44" y="43"/>
                </a:cubicBezTo>
                <a:cubicBezTo>
                  <a:pt x="40" y="40"/>
                  <a:pt x="35" y="37"/>
                  <a:pt x="34" y="36"/>
                </a:cubicBezTo>
                <a:cubicBezTo>
                  <a:pt x="34" y="36"/>
                  <a:pt x="33" y="35"/>
                  <a:pt x="32" y="35"/>
                </a:cubicBezTo>
                <a:cubicBezTo>
                  <a:pt x="31" y="36"/>
                  <a:pt x="30" y="36"/>
                  <a:pt x="29" y="37"/>
                </a:cubicBezTo>
                <a:cubicBezTo>
                  <a:pt x="29" y="37"/>
                  <a:pt x="28" y="38"/>
                  <a:pt x="28" y="39"/>
                </a:cubicBezTo>
                <a:cubicBezTo>
                  <a:pt x="28" y="40"/>
                  <a:pt x="29" y="41"/>
                  <a:pt x="29" y="42"/>
                </a:cubicBezTo>
                <a:cubicBezTo>
                  <a:pt x="30" y="43"/>
                  <a:pt x="34" y="47"/>
                  <a:pt x="37" y="50"/>
                </a:cubicBezTo>
                <a:cubicBezTo>
                  <a:pt x="35" y="52"/>
                  <a:pt x="34" y="54"/>
                  <a:pt x="33" y="56"/>
                </a:cubicBezTo>
                <a:cubicBezTo>
                  <a:pt x="28" y="54"/>
                  <a:pt x="23" y="51"/>
                  <a:pt x="22" y="51"/>
                </a:cubicBezTo>
                <a:cubicBezTo>
                  <a:pt x="22" y="50"/>
                  <a:pt x="21" y="50"/>
                  <a:pt x="20" y="51"/>
                </a:cubicBezTo>
                <a:cubicBezTo>
                  <a:pt x="19" y="51"/>
                  <a:pt x="18" y="51"/>
                  <a:pt x="18" y="52"/>
                </a:cubicBezTo>
                <a:cubicBezTo>
                  <a:pt x="17" y="53"/>
                  <a:pt x="17" y="54"/>
                  <a:pt x="17" y="55"/>
                </a:cubicBezTo>
                <a:cubicBezTo>
                  <a:pt x="17" y="56"/>
                  <a:pt x="18" y="57"/>
                  <a:pt x="18" y="57"/>
                </a:cubicBezTo>
                <a:cubicBezTo>
                  <a:pt x="19" y="58"/>
                  <a:pt x="23" y="61"/>
                  <a:pt x="27" y="64"/>
                </a:cubicBezTo>
                <a:cubicBezTo>
                  <a:pt x="26" y="66"/>
                  <a:pt x="25" y="68"/>
                  <a:pt x="24" y="70"/>
                </a:cubicBezTo>
                <a:cubicBezTo>
                  <a:pt x="19" y="69"/>
                  <a:pt x="14" y="67"/>
                  <a:pt x="13" y="67"/>
                </a:cubicBezTo>
                <a:cubicBezTo>
                  <a:pt x="12" y="67"/>
                  <a:pt x="11" y="67"/>
                  <a:pt x="10" y="67"/>
                </a:cubicBezTo>
                <a:cubicBezTo>
                  <a:pt x="10" y="68"/>
                  <a:pt x="9" y="69"/>
                  <a:pt x="9" y="69"/>
                </a:cubicBezTo>
                <a:cubicBezTo>
                  <a:pt x="8" y="70"/>
                  <a:pt x="8" y="71"/>
                  <a:pt x="8" y="72"/>
                </a:cubicBezTo>
                <a:cubicBezTo>
                  <a:pt x="9" y="73"/>
                  <a:pt x="9" y="74"/>
                  <a:pt x="10" y="74"/>
                </a:cubicBezTo>
                <a:cubicBezTo>
                  <a:pt x="11" y="75"/>
                  <a:pt x="16" y="77"/>
                  <a:pt x="20" y="80"/>
                </a:cubicBezTo>
                <a:cubicBezTo>
                  <a:pt x="20" y="82"/>
                  <a:pt x="19" y="84"/>
                  <a:pt x="18" y="86"/>
                </a:cubicBezTo>
                <a:cubicBezTo>
                  <a:pt x="13" y="86"/>
                  <a:pt x="8" y="85"/>
                  <a:pt x="7" y="85"/>
                </a:cubicBezTo>
                <a:cubicBezTo>
                  <a:pt x="6" y="85"/>
                  <a:pt x="5" y="85"/>
                  <a:pt x="4" y="86"/>
                </a:cubicBezTo>
                <a:cubicBezTo>
                  <a:pt x="4" y="86"/>
                  <a:pt x="3" y="87"/>
                  <a:pt x="3" y="88"/>
                </a:cubicBezTo>
                <a:cubicBezTo>
                  <a:pt x="2" y="89"/>
                  <a:pt x="3" y="90"/>
                  <a:pt x="3" y="91"/>
                </a:cubicBezTo>
                <a:cubicBezTo>
                  <a:pt x="4" y="92"/>
                  <a:pt x="4" y="92"/>
                  <a:pt x="5" y="93"/>
                </a:cubicBezTo>
                <a:cubicBezTo>
                  <a:pt x="6" y="93"/>
                  <a:pt x="11" y="95"/>
                  <a:pt x="16" y="96"/>
                </a:cubicBezTo>
                <a:cubicBezTo>
                  <a:pt x="16" y="98"/>
                  <a:pt x="15" y="101"/>
                  <a:pt x="15" y="103"/>
                </a:cubicBezTo>
                <a:cubicBezTo>
                  <a:pt x="10" y="103"/>
                  <a:pt x="5" y="104"/>
                  <a:pt x="4" y="104"/>
                </a:cubicBezTo>
                <a:cubicBezTo>
                  <a:pt x="3" y="104"/>
                  <a:pt x="2" y="104"/>
                  <a:pt x="1" y="105"/>
                </a:cubicBezTo>
                <a:cubicBezTo>
                  <a:pt x="1" y="105"/>
                  <a:pt x="0" y="106"/>
                  <a:pt x="0" y="107"/>
                </a:cubicBezTo>
                <a:cubicBezTo>
                  <a:pt x="0" y="108"/>
                  <a:pt x="1" y="109"/>
                  <a:pt x="1" y="110"/>
                </a:cubicBezTo>
                <a:cubicBezTo>
                  <a:pt x="2" y="111"/>
                  <a:pt x="2" y="111"/>
                  <a:pt x="3" y="111"/>
                </a:cubicBezTo>
                <a:cubicBezTo>
                  <a:pt x="4" y="111"/>
                  <a:pt x="10" y="112"/>
                  <a:pt x="15" y="113"/>
                </a:cubicBezTo>
                <a:cubicBezTo>
                  <a:pt x="15" y="115"/>
                  <a:pt x="15" y="118"/>
                  <a:pt x="15" y="120"/>
                </a:cubicBezTo>
                <a:cubicBezTo>
                  <a:pt x="10" y="121"/>
                  <a:pt x="5" y="122"/>
                  <a:pt x="4" y="123"/>
                </a:cubicBezTo>
                <a:cubicBezTo>
                  <a:pt x="3" y="123"/>
                  <a:pt x="2" y="123"/>
                  <a:pt x="2" y="124"/>
                </a:cubicBezTo>
                <a:cubicBezTo>
                  <a:pt x="1" y="125"/>
                  <a:pt x="1" y="126"/>
                  <a:pt x="1" y="127"/>
                </a:cubicBezTo>
                <a:cubicBezTo>
                  <a:pt x="1" y="128"/>
                  <a:pt x="2" y="129"/>
                  <a:pt x="2" y="129"/>
                </a:cubicBezTo>
                <a:cubicBezTo>
                  <a:pt x="3" y="130"/>
                  <a:pt x="4" y="130"/>
                  <a:pt x="5" y="130"/>
                </a:cubicBezTo>
                <a:cubicBezTo>
                  <a:pt x="6" y="130"/>
                  <a:pt x="11" y="130"/>
                  <a:pt x="16" y="130"/>
                </a:cubicBezTo>
                <a:cubicBezTo>
                  <a:pt x="17" y="132"/>
                  <a:pt x="17" y="134"/>
                  <a:pt x="18" y="137"/>
                </a:cubicBezTo>
                <a:cubicBezTo>
                  <a:pt x="13" y="139"/>
                  <a:pt x="8" y="141"/>
                  <a:pt x="7" y="141"/>
                </a:cubicBezTo>
                <a:cubicBezTo>
                  <a:pt x="6" y="141"/>
                  <a:pt x="6" y="142"/>
                  <a:pt x="5" y="143"/>
                </a:cubicBezTo>
                <a:cubicBezTo>
                  <a:pt x="5" y="144"/>
                  <a:pt x="5" y="145"/>
                  <a:pt x="5" y="146"/>
                </a:cubicBezTo>
                <a:cubicBezTo>
                  <a:pt x="6" y="147"/>
                  <a:pt x="6" y="148"/>
                  <a:pt x="7" y="148"/>
                </a:cubicBezTo>
                <a:cubicBezTo>
                  <a:pt x="8" y="148"/>
                  <a:pt x="9" y="149"/>
                  <a:pt x="10" y="149"/>
                </a:cubicBezTo>
                <a:cubicBezTo>
                  <a:pt x="11" y="148"/>
                  <a:pt x="16" y="147"/>
                  <a:pt x="21" y="146"/>
                </a:cubicBezTo>
                <a:cubicBezTo>
                  <a:pt x="22" y="148"/>
                  <a:pt x="22" y="150"/>
                  <a:pt x="24" y="153"/>
                </a:cubicBezTo>
                <a:cubicBezTo>
                  <a:pt x="19" y="155"/>
                  <a:pt x="15" y="158"/>
                  <a:pt x="14" y="159"/>
                </a:cubicBezTo>
                <a:cubicBezTo>
                  <a:pt x="13" y="159"/>
                  <a:pt x="13" y="160"/>
                  <a:pt x="12" y="161"/>
                </a:cubicBezTo>
                <a:cubicBezTo>
                  <a:pt x="12" y="162"/>
                  <a:pt x="12" y="163"/>
                  <a:pt x="13" y="164"/>
                </a:cubicBezTo>
                <a:cubicBezTo>
                  <a:pt x="13" y="165"/>
                  <a:pt x="14" y="165"/>
                  <a:pt x="15" y="166"/>
                </a:cubicBezTo>
                <a:cubicBezTo>
                  <a:pt x="16" y="166"/>
                  <a:pt x="17" y="166"/>
                  <a:pt x="17" y="166"/>
                </a:cubicBezTo>
                <a:cubicBezTo>
                  <a:pt x="18" y="165"/>
                  <a:pt x="24" y="163"/>
                  <a:pt x="28" y="161"/>
                </a:cubicBezTo>
                <a:cubicBezTo>
                  <a:pt x="29" y="163"/>
                  <a:pt x="30" y="165"/>
                  <a:pt x="32" y="167"/>
                </a:cubicBezTo>
                <a:cubicBezTo>
                  <a:pt x="28" y="171"/>
                  <a:pt x="24" y="174"/>
                  <a:pt x="24" y="175"/>
                </a:cubicBezTo>
                <a:cubicBezTo>
                  <a:pt x="23" y="176"/>
                  <a:pt x="22" y="177"/>
                  <a:pt x="22" y="178"/>
                </a:cubicBezTo>
                <a:cubicBezTo>
                  <a:pt x="22" y="178"/>
                  <a:pt x="23" y="179"/>
                  <a:pt x="23" y="180"/>
                </a:cubicBezTo>
                <a:cubicBezTo>
                  <a:pt x="24" y="181"/>
                  <a:pt x="25" y="181"/>
                  <a:pt x="25" y="182"/>
                </a:cubicBezTo>
                <a:cubicBezTo>
                  <a:pt x="26" y="182"/>
                  <a:pt x="27" y="182"/>
                  <a:pt x="28" y="181"/>
                </a:cubicBezTo>
                <a:cubicBezTo>
                  <a:pt x="29" y="181"/>
                  <a:pt x="34" y="178"/>
                  <a:pt x="38" y="175"/>
                </a:cubicBezTo>
                <a:cubicBezTo>
                  <a:pt x="39" y="177"/>
                  <a:pt x="41" y="179"/>
                  <a:pt x="43" y="180"/>
                </a:cubicBezTo>
                <a:cubicBezTo>
                  <a:pt x="40" y="184"/>
                  <a:pt x="36" y="189"/>
                  <a:pt x="36" y="189"/>
                </a:cubicBezTo>
                <a:cubicBezTo>
                  <a:pt x="35" y="190"/>
                  <a:pt x="35" y="191"/>
                  <a:pt x="35" y="192"/>
                </a:cubicBezTo>
                <a:cubicBezTo>
                  <a:pt x="35" y="193"/>
                  <a:pt x="36" y="194"/>
                  <a:pt x="36" y="195"/>
                </a:cubicBezTo>
                <a:cubicBezTo>
                  <a:pt x="37" y="195"/>
                  <a:pt x="38" y="196"/>
                  <a:pt x="39" y="196"/>
                </a:cubicBezTo>
                <a:cubicBezTo>
                  <a:pt x="40" y="196"/>
                  <a:pt x="41" y="195"/>
                  <a:pt x="41" y="195"/>
                </a:cubicBezTo>
                <a:cubicBezTo>
                  <a:pt x="42" y="194"/>
                  <a:pt x="46" y="190"/>
                  <a:pt x="50" y="187"/>
                </a:cubicBezTo>
                <a:cubicBezTo>
                  <a:pt x="52" y="189"/>
                  <a:pt x="54" y="190"/>
                  <a:pt x="56" y="191"/>
                </a:cubicBezTo>
                <a:cubicBezTo>
                  <a:pt x="53" y="196"/>
                  <a:pt x="51" y="201"/>
                  <a:pt x="50" y="202"/>
                </a:cubicBezTo>
                <a:cubicBezTo>
                  <a:pt x="50" y="202"/>
                  <a:pt x="50" y="203"/>
                  <a:pt x="50" y="204"/>
                </a:cubicBezTo>
                <a:cubicBezTo>
                  <a:pt x="50" y="205"/>
                  <a:pt x="51" y="206"/>
                  <a:pt x="52" y="206"/>
                </a:cubicBezTo>
                <a:cubicBezTo>
                  <a:pt x="53" y="207"/>
                  <a:pt x="53" y="207"/>
                  <a:pt x="54" y="207"/>
                </a:cubicBezTo>
                <a:cubicBezTo>
                  <a:pt x="55" y="207"/>
                  <a:pt x="56" y="206"/>
                  <a:pt x="57" y="206"/>
                </a:cubicBezTo>
                <a:cubicBezTo>
                  <a:pt x="57" y="205"/>
                  <a:pt x="61" y="201"/>
                  <a:pt x="64" y="197"/>
                </a:cubicBezTo>
                <a:cubicBezTo>
                  <a:pt x="66" y="198"/>
                  <a:pt x="68" y="199"/>
                  <a:pt x="70" y="200"/>
                </a:cubicBezTo>
                <a:cubicBezTo>
                  <a:pt x="69" y="205"/>
                  <a:pt x="67" y="210"/>
                  <a:pt x="67" y="211"/>
                </a:cubicBezTo>
                <a:cubicBezTo>
                  <a:pt x="66" y="212"/>
                  <a:pt x="67" y="213"/>
                  <a:pt x="67" y="214"/>
                </a:cubicBezTo>
                <a:cubicBezTo>
                  <a:pt x="67" y="214"/>
                  <a:pt x="68" y="215"/>
                  <a:pt x="69" y="215"/>
                </a:cubicBezTo>
                <a:cubicBezTo>
                  <a:pt x="70" y="216"/>
                  <a:pt x="71" y="216"/>
                  <a:pt x="72" y="216"/>
                </a:cubicBezTo>
                <a:cubicBezTo>
                  <a:pt x="73" y="215"/>
                  <a:pt x="73" y="215"/>
                  <a:pt x="74" y="214"/>
                </a:cubicBezTo>
                <a:cubicBezTo>
                  <a:pt x="74" y="213"/>
                  <a:pt x="77" y="208"/>
                  <a:pt x="79" y="204"/>
                </a:cubicBezTo>
                <a:cubicBezTo>
                  <a:pt x="81" y="205"/>
                  <a:pt x="84" y="205"/>
                  <a:pt x="86" y="206"/>
                </a:cubicBezTo>
                <a:cubicBezTo>
                  <a:pt x="85" y="211"/>
                  <a:pt x="85" y="216"/>
                  <a:pt x="85" y="217"/>
                </a:cubicBezTo>
                <a:cubicBezTo>
                  <a:pt x="84" y="218"/>
                  <a:pt x="85" y="219"/>
                  <a:pt x="85" y="220"/>
                </a:cubicBezTo>
                <a:cubicBezTo>
                  <a:pt x="86" y="221"/>
                  <a:pt x="87" y="221"/>
                  <a:pt x="88" y="221"/>
                </a:cubicBezTo>
                <a:cubicBezTo>
                  <a:pt x="88" y="221"/>
                  <a:pt x="89" y="221"/>
                  <a:pt x="90" y="221"/>
                </a:cubicBezTo>
                <a:cubicBezTo>
                  <a:pt x="91" y="220"/>
                  <a:pt x="92" y="220"/>
                  <a:pt x="92" y="219"/>
                </a:cubicBezTo>
                <a:cubicBezTo>
                  <a:pt x="92" y="218"/>
                  <a:pt x="94" y="213"/>
                  <a:pt x="96" y="208"/>
                </a:cubicBezTo>
                <a:cubicBezTo>
                  <a:pt x="98" y="208"/>
                  <a:pt x="100" y="209"/>
                  <a:pt x="102" y="209"/>
                </a:cubicBezTo>
                <a:cubicBezTo>
                  <a:pt x="103" y="214"/>
                  <a:pt x="103" y="219"/>
                  <a:pt x="103" y="220"/>
                </a:cubicBezTo>
                <a:cubicBezTo>
                  <a:pt x="103" y="221"/>
                  <a:pt x="104" y="222"/>
                  <a:pt x="104" y="223"/>
                </a:cubicBezTo>
                <a:cubicBezTo>
                  <a:pt x="105" y="223"/>
                  <a:pt x="106" y="224"/>
                  <a:pt x="107" y="224"/>
                </a:cubicBezTo>
                <a:cubicBezTo>
                  <a:pt x="108" y="224"/>
                  <a:pt x="109" y="224"/>
                  <a:pt x="109" y="223"/>
                </a:cubicBezTo>
                <a:cubicBezTo>
                  <a:pt x="110" y="222"/>
                  <a:pt x="111" y="222"/>
                  <a:pt x="111" y="221"/>
                </a:cubicBezTo>
                <a:cubicBezTo>
                  <a:pt x="111" y="220"/>
                  <a:pt x="112" y="214"/>
                  <a:pt x="112" y="209"/>
                </a:cubicBezTo>
                <a:cubicBezTo>
                  <a:pt x="115" y="209"/>
                  <a:pt x="117" y="209"/>
                  <a:pt x="119" y="209"/>
                </a:cubicBezTo>
                <a:cubicBezTo>
                  <a:pt x="121" y="214"/>
                  <a:pt x="122" y="219"/>
                  <a:pt x="122" y="220"/>
                </a:cubicBezTo>
                <a:cubicBezTo>
                  <a:pt x="122" y="221"/>
                  <a:pt x="123" y="222"/>
                  <a:pt x="124" y="222"/>
                </a:cubicBezTo>
                <a:cubicBezTo>
                  <a:pt x="124" y="223"/>
                  <a:pt x="125" y="223"/>
                  <a:pt x="126" y="223"/>
                </a:cubicBezTo>
                <a:cubicBezTo>
                  <a:pt x="127" y="223"/>
                  <a:pt x="128" y="222"/>
                  <a:pt x="129" y="222"/>
                </a:cubicBezTo>
                <a:cubicBezTo>
                  <a:pt x="129" y="221"/>
                  <a:pt x="130" y="220"/>
                  <a:pt x="130" y="219"/>
                </a:cubicBezTo>
                <a:cubicBezTo>
                  <a:pt x="130" y="218"/>
                  <a:pt x="129" y="213"/>
                  <a:pt x="129" y="208"/>
                </a:cubicBezTo>
                <a:cubicBezTo>
                  <a:pt x="132" y="207"/>
                  <a:pt x="134" y="207"/>
                  <a:pt x="136" y="206"/>
                </a:cubicBezTo>
                <a:cubicBezTo>
                  <a:pt x="138" y="211"/>
                  <a:pt x="140" y="216"/>
                  <a:pt x="141" y="217"/>
                </a:cubicBezTo>
                <a:cubicBezTo>
                  <a:pt x="141" y="218"/>
                  <a:pt x="142" y="218"/>
                  <a:pt x="143" y="219"/>
                </a:cubicBezTo>
                <a:cubicBezTo>
                  <a:pt x="143" y="219"/>
                  <a:pt x="144" y="219"/>
                  <a:pt x="145" y="219"/>
                </a:cubicBezTo>
                <a:cubicBezTo>
                  <a:pt x="146" y="218"/>
                  <a:pt x="147" y="218"/>
                  <a:pt x="147" y="217"/>
                </a:cubicBezTo>
                <a:cubicBezTo>
                  <a:pt x="148" y="216"/>
                  <a:pt x="148" y="215"/>
                  <a:pt x="148" y="214"/>
                </a:cubicBezTo>
                <a:cubicBezTo>
                  <a:pt x="148" y="213"/>
                  <a:pt x="147" y="208"/>
                  <a:pt x="145" y="203"/>
                </a:cubicBezTo>
                <a:cubicBezTo>
                  <a:pt x="148" y="202"/>
                  <a:pt x="150" y="201"/>
                  <a:pt x="152" y="201"/>
                </a:cubicBezTo>
                <a:cubicBezTo>
                  <a:pt x="155" y="205"/>
                  <a:pt x="158" y="209"/>
                  <a:pt x="158" y="210"/>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22225" y="931863"/>
            <a:ext cx="485775" cy="481013"/>
          </a:xfrm>
          <a:custGeom>
            <a:avLst/>
            <a:gdLst>
              <a:gd name="T0" fmla="*/ 101 w 137"/>
              <a:gd name="T1" fmla="*/ 127 h 136"/>
              <a:gd name="T2" fmla="*/ 107 w 137"/>
              <a:gd name="T3" fmla="*/ 122 h 136"/>
              <a:gd name="T4" fmla="*/ 110 w 137"/>
              <a:gd name="T5" fmla="*/ 119 h 136"/>
              <a:gd name="T6" fmla="*/ 117 w 137"/>
              <a:gd name="T7" fmla="*/ 115 h 136"/>
              <a:gd name="T8" fmla="*/ 114 w 137"/>
              <a:gd name="T9" fmla="*/ 106 h 136"/>
              <a:gd name="T10" fmla="*/ 126 w 137"/>
              <a:gd name="T11" fmla="*/ 105 h 136"/>
              <a:gd name="T12" fmla="*/ 122 w 137"/>
              <a:gd name="T13" fmla="*/ 93 h 136"/>
              <a:gd name="T14" fmla="*/ 131 w 137"/>
              <a:gd name="T15" fmla="*/ 92 h 136"/>
              <a:gd name="T16" fmla="*/ 132 w 137"/>
              <a:gd name="T17" fmla="*/ 85 h 136"/>
              <a:gd name="T18" fmla="*/ 133 w 137"/>
              <a:gd name="T19" fmla="*/ 80 h 136"/>
              <a:gd name="T20" fmla="*/ 136 w 137"/>
              <a:gd name="T21" fmla="*/ 72 h 136"/>
              <a:gd name="T22" fmla="*/ 128 w 137"/>
              <a:gd name="T23" fmla="*/ 68 h 136"/>
              <a:gd name="T24" fmla="*/ 136 w 137"/>
              <a:gd name="T25" fmla="*/ 59 h 136"/>
              <a:gd name="T26" fmla="*/ 126 w 137"/>
              <a:gd name="T27" fmla="*/ 53 h 136"/>
              <a:gd name="T28" fmla="*/ 132 w 137"/>
              <a:gd name="T29" fmla="*/ 46 h 136"/>
              <a:gd name="T30" fmla="*/ 128 w 137"/>
              <a:gd name="T31" fmla="*/ 39 h 136"/>
              <a:gd name="T32" fmla="*/ 126 w 137"/>
              <a:gd name="T33" fmla="*/ 35 h 136"/>
              <a:gd name="T34" fmla="*/ 123 w 137"/>
              <a:gd name="T35" fmla="*/ 28 h 136"/>
              <a:gd name="T36" fmla="*/ 113 w 137"/>
              <a:gd name="T37" fmla="*/ 29 h 136"/>
              <a:gd name="T38" fmla="*/ 114 w 137"/>
              <a:gd name="T39" fmla="*/ 18 h 136"/>
              <a:gd name="T40" fmla="*/ 103 w 137"/>
              <a:gd name="T41" fmla="*/ 20 h 136"/>
              <a:gd name="T42" fmla="*/ 103 w 137"/>
              <a:gd name="T43" fmla="*/ 10 h 136"/>
              <a:gd name="T44" fmla="*/ 96 w 137"/>
              <a:gd name="T45" fmla="*/ 8 h 136"/>
              <a:gd name="T46" fmla="*/ 92 w 137"/>
              <a:gd name="T47" fmla="*/ 6 h 136"/>
              <a:gd name="T48" fmla="*/ 85 w 137"/>
              <a:gd name="T49" fmla="*/ 2 h 136"/>
              <a:gd name="T50" fmla="*/ 78 w 137"/>
              <a:gd name="T51" fmla="*/ 9 h 136"/>
              <a:gd name="T52" fmla="*/ 71 w 137"/>
              <a:gd name="T53" fmla="*/ 0 h 136"/>
              <a:gd name="T54" fmla="*/ 64 w 137"/>
              <a:gd name="T55" fmla="*/ 9 h 136"/>
              <a:gd name="T56" fmla="*/ 58 w 137"/>
              <a:gd name="T57" fmla="*/ 1 h 136"/>
              <a:gd name="T58" fmla="*/ 51 w 137"/>
              <a:gd name="T59" fmla="*/ 4 h 136"/>
              <a:gd name="T60" fmla="*/ 46 w 137"/>
              <a:gd name="T61" fmla="*/ 5 h 136"/>
              <a:gd name="T62" fmla="*/ 38 w 137"/>
              <a:gd name="T63" fmla="*/ 7 h 136"/>
              <a:gd name="T64" fmla="*/ 38 w 137"/>
              <a:gd name="T65" fmla="*/ 17 h 136"/>
              <a:gd name="T66" fmla="*/ 27 w 137"/>
              <a:gd name="T67" fmla="*/ 14 h 136"/>
              <a:gd name="T68" fmla="*/ 27 w 137"/>
              <a:gd name="T69" fmla="*/ 26 h 136"/>
              <a:gd name="T70" fmla="*/ 17 w 137"/>
              <a:gd name="T71" fmla="*/ 23 h 136"/>
              <a:gd name="T72" fmla="*/ 14 w 137"/>
              <a:gd name="T73" fmla="*/ 30 h 136"/>
              <a:gd name="T74" fmla="*/ 11 w 137"/>
              <a:gd name="T75" fmla="*/ 34 h 136"/>
              <a:gd name="T76" fmla="*/ 6 w 137"/>
              <a:gd name="T77" fmla="*/ 41 h 136"/>
              <a:gd name="T78" fmla="*/ 12 w 137"/>
              <a:gd name="T79" fmla="*/ 48 h 136"/>
              <a:gd name="T80" fmla="*/ 2 w 137"/>
              <a:gd name="T81" fmla="*/ 53 h 136"/>
              <a:gd name="T82" fmla="*/ 9 w 137"/>
              <a:gd name="T83" fmla="*/ 62 h 136"/>
              <a:gd name="T84" fmla="*/ 1 w 137"/>
              <a:gd name="T85" fmla="*/ 67 h 136"/>
              <a:gd name="T86" fmla="*/ 2 w 137"/>
              <a:gd name="T87" fmla="*/ 74 h 136"/>
              <a:gd name="T88" fmla="*/ 3 w 137"/>
              <a:gd name="T89" fmla="*/ 79 h 136"/>
              <a:gd name="T90" fmla="*/ 3 w 137"/>
              <a:gd name="T91" fmla="*/ 87 h 136"/>
              <a:gd name="T92" fmla="*/ 13 w 137"/>
              <a:gd name="T93" fmla="*/ 89 h 136"/>
              <a:gd name="T94" fmla="*/ 8 w 137"/>
              <a:gd name="T95" fmla="*/ 100 h 136"/>
              <a:gd name="T96" fmla="*/ 20 w 137"/>
              <a:gd name="T97" fmla="*/ 102 h 136"/>
              <a:gd name="T98" fmla="*/ 16 w 137"/>
              <a:gd name="T99" fmla="*/ 111 h 136"/>
              <a:gd name="T100" fmla="*/ 22 w 137"/>
              <a:gd name="T101" fmla="*/ 115 h 136"/>
              <a:gd name="T102" fmla="*/ 25 w 137"/>
              <a:gd name="T103" fmla="*/ 119 h 136"/>
              <a:gd name="T104" fmla="*/ 31 w 137"/>
              <a:gd name="T105" fmla="*/ 124 h 136"/>
              <a:gd name="T106" fmla="*/ 39 w 137"/>
              <a:gd name="T107" fmla="*/ 120 h 136"/>
              <a:gd name="T108" fmla="*/ 42 w 137"/>
              <a:gd name="T109" fmla="*/ 131 h 136"/>
              <a:gd name="T110" fmla="*/ 53 w 137"/>
              <a:gd name="T111" fmla="*/ 125 h 136"/>
              <a:gd name="T112" fmla="*/ 55 w 137"/>
              <a:gd name="T113" fmla="*/ 135 h 136"/>
              <a:gd name="T114" fmla="*/ 63 w 137"/>
              <a:gd name="T115" fmla="*/ 134 h 136"/>
              <a:gd name="T116" fmla="*/ 68 w 137"/>
              <a:gd name="T117" fmla="*/ 134 h 136"/>
              <a:gd name="T118" fmla="*/ 76 w 137"/>
              <a:gd name="T119" fmla="*/ 135 h 136"/>
              <a:gd name="T120" fmla="*/ 79 w 137"/>
              <a:gd name="T121" fmla="*/ 126 h 136"/>
              <a:gd name="T122" fmla="*/ 89 w 137"/>
              <a:gd name="T123" fmla="*/ 133 h 136"/>
              <a:gd name="T124" fmla="*/ 93 w 137"/>
              <a:gd name="T125" fmla="*/ 12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136">
                <a:moveTo>
                  <a:pt x="97" y="128"/>
                </a:moveTo>
                <a:cubicBezTo>
                  <a:pt x="97" y="128"/>
                  <a:pt x="98" y="129"/>
                  <a:pt x="98" y="129"/>
                </a:cubicBezTo>
                <a:cubicBezTo>
                  <a:pt x="99" y="129"/>
                  <a:pt x="99" y="129"/>
                  <a:pt x="100" y="129"/>
                </a:cubicBezTo>
                <a:cubicBezTo>
                  <a:pt x="100" y="128"/>
                  <a:pt x="101" y="128"/>
                  <a:pt x="101" y="127"/>
                </a:cubicBezTo>
                <a:cubicBezTo>
                  <a:pt x="101" y="127"/>
                  <a:pt x="101" y="126"/>
                  <a:pt x="101" y="126"/>
                </a:cubicBezTo>
                <a:cubicBezTo>
                  <a:pt x="101" y="125"/>
                  <a:pt x="100" y="122"/>
                  <a:pt x="98" y="119"/>
                </a:cubicBezTo>
                <a:cubicBezTo>
                  <a:pt x="100" y="119"/>
                  <a:pt x="101" y="118"/>
                  <a:pt x="102" y="117"/>
                </a:cubicBezTo>
                <a:cubicBezTo>
                  <a:pt x="104" y="119"/>
                  <a:pt x="106" y="121"/>
                  <a:pt x="107" y="122"/>
                </a:cubicBezTo>
                <a:cubicBezTo>
                  <a:pt x="107" y="122"/>
                  <a:pt x="108" y="123"/>
                  <a:pt x="108" y="123"/>
                </a:cubicBezTo>
                <a:cubicBezTo>
                  <a:pt x="109" y="123"/>
                  <a:pt x="109" y="123"/>
                  <a:pt x="110" y="122"/>
                </a:cubicBezTo>
                <a:cubicBezTo>
                  <a:pt x="110" y="122"/>
                  <a:pt x="111" y="121"/>
                  <a:pt x="111" y="121"/>
                </a:cubicBezTo>
                <a:cubicBezTo>
                  <a:pt x="111" y="120"/>
                  <a:pt x="111" y="120"/>
                  <a:pt x="110" y="119"/>
                </a:cubicBezTo>
                <a:cubicBezTo>
                  <a:pt x="110" y="119"/>
                  <a:pt x="108" y="116"/>
                  <a:pt x="107" y="113"/>
                </a:cubicBezTo>
                <a:cubicBezTo>
                  <a:pt x="108" y="112"/>
                  <a:pt x="109" y="111"/>
                  <a:pt x="110" y="110"/>
                </a:cubicBezTo>
                <a:cubicBezTo>
                  <a:pt x="112" y="112"/>
                  <a:pt x="115" y="114"/>
                  <a:pt x="116" y="115"/>
                </a:cubicBezTo>
                <a:cubicBezTo>
                  <a:pt x="116" y="115"/>
                  <a:pt x="117" y="115"/>
                  <a:pt x="117" y="115"/>
                </a:cubicBezTo>
                <a:cubicBezTo>
                  <a:pt x="118" y="115"/>
                  <a:pt x="118" y="115"/>
                  <a:pt x="119" y="114"/>
                </a:cubicBezTo>
                <a:cubicBezTo>
                  <a:pt x="119" y="114"/>
                  <a:pt x="119" y="113"/>
                  <a:pt x="119" y="113"/>
                </a:cubicBezTo>
                <a:cubicBezTo>
                  <a:pt x="119" y="112"/>
                  <a:pt x="119" y="111"/>
                  <a:pt x="119" y="111"/>
                </a:cubicBezTo>
                <a:cubicBezTo>
                  <a:pt x="118" y="111"/>
                  <a:pt x="116" y="108"/>
                  <a:pt x="114" y="106"/>
                </a:cubicBezTo>
                <a:cubicBezTo>
                  <a:pt x="115" y="105"/>
                  <a:pt x="116" y="104"/>
                  <a:pt x="117" y="102"/>
                </a:cubicBezTo>
                <a:cubicBezTo>
                  <a:pt x="119" y="104"/>
                  <a:pt x="122" y="105"/>
                  <a:pt x="123" y="106"/>
                </a:cubicBezTo>
                <a:cubicBezTo>
                  <a:pt x="123" y="106"/>
                  <a:pt x="124" y="106"/>
                  <a:pt x="125" y="106"/>
                </a:cubicBezTo>
                <a:cubicBezTo>
                  <a:pt x="125" y="105"/>
                  <a:pt x="126" y="105"/>
                  <a:pt x="126" y="105"/>
                </a:cubicBezTo>
                <a:cubicBezTo>
                  <a:pt x="126" y="104"/>
                  <a:pt x="126" y="104"/>
                  <a:pt x="126" y="103"/>
                </a:cubicBezTo>
                <a:cubicBezTo>
                  <a:pt x="126" y="102"/>
                  <a:pt x="126" y="102"/>
                  <a:pt x="125" y="102"/>
                </a:cubicBezTo>
                <a:cubicBezTo>
                  <a:pt x="125" y="101"/>
                  <a:pt x="122" y="99"/>
                  <a:pt x="120" y="97"/>
                </a:cubicBezTo>
                <a:cubicBezTo>
                  <a:pt x="121" y="96"/>
                  <a:pt x="121" y="95"/>
                  <a:pt x="122" y="93"/>
                </a:cubicBezTo>
                <a:cubicBezTo>
                  <a:pt x="125" y="94"/>
                  <a:pt x="128" y="95"/>
                  <a:pt x="129" y="96"/>
                </a:cubicBezTo>
                <a:cubicBezTo>
                  <a:pt x="129" y="96"/>
                  <a:pt x="130" y="96"/>
                  <a:pt x="130" y="95"/>
                </a:cubicBezTo>
                <a:cubicBezTo>
                  <a:pt x="131" y="95"/>
                  <a:pt x="131" y="95"/>
                  <a:pt x="131" y="94"/>
                </a:cubicBezTo>
                <a:cubicBezTo>
                  <a:pt x="132" y="94"/>
                  <a:pt x="132" y="93"/>
                  <a:pt x="131" y="92"/>
                </a:cubicBezTo>
                <a:cubicBezTo>
                  <a:pt x="131" y="92"/>
                  <a:pt x="131" y="91"/>
                  <a:pt x="130" y="91"/>
                </a:cubicBezTo>
                <a:cubicBezTo>
                  <a:pt x="130" y="91"/>
                  <a:pt x="127" y="89"/>
                  <a:pt x="124" y="88"/>
                </a:cubicBezTo>
                <a:cubicBezTo>
                  <a:pt x="125" y="86"/>
                  <a:pt x="125" y="85"/>
                  <a:pt x="126" y="84"/>
                </a:cubicBezTo>
                <a:cubicBezTo>
                  <a:pt x="129" y="84"/>
                  <a:pt x="132" y="85"/>
                  <a:pt x="132" y="85"/>
                </a:cubicBezTo>
                <a:cubicBezTo>
                  <a:pt x="133" y="85"/>
                  <a:pt x="134" y="84"/>
                  <a:pt x="134" y="84"/>
                </a:cubicBezTo>
                <a:cubicBezTo>
                  <a:pt x="135" y="84"/>
                  <a:pt x="135" y="83"/>
                  <a:pt x="135" y="83"/>
                </a:cubicBezTo>
                <a:cubicBezTo>
                  <a:pt x="135" y="82"/>
                  <a:pt x="135" y="82"/>
                  <a:pt x="135" y="81"/>
                </a:cubicBezTo>
                <a:cubicBezTo>
                  <a:pt x="135" y="81"/>
                  <a:pt x="134" y="80"/>
                  <a:pt x="133" y="80"/>
                </a:cubicBezTo>
                <a:cubicBezTo>
                  <a:pt x="133" y="80"/>
                  <a:pt x="130" y="79"/>
                  <a:pt x="127" y="78"/>
                </a:cubicBezTo>
                <a:cubicBezTo>
                  <a:pt x="127" y="76"/>
                  <a:pt x="127" y="75"/>
                  <a:pt x="127" y="74"/>
                </a:cubicBezTo>
                <a:cubicBezTo>
                  <a:pt x="130" y="73"/>
                  <a:pt x="134" y="73"/>
                  <a:pt x="134" y="73"/>
                </a:cubicBezTo>
                <a:cubicBezTo>
                  <a:pt x="135" y="73"/>
                  <a:pt x="136" y="73"/>
                  <a:pt x="136" y="72"/>
                </a:cubicBezTo>
                <a:cubicBezTo>
                  <a:pt x="136" y="72"/>
                  <a:pt x="136" y="72"/>
                  <a:pt x="137" y="71"/>
                </a:cubicBezTo>
                <a:cubicBezTo>
                  <a:pt x="137" y="70"/>
                  <a:pt x="136" y="70"/>
                  <a:pt x="136" y="69"/>
                </a:cubicBezTo>
                <a:cubicBezTo>
                  <a:pt x="136" y="69"/>
                  <a:pt x="135" y="69"/>
                  <a:pt x="135" y="68"/>
                </a:cubicBezTo>
                <a:cubicBezTo>
                  <a:pt x="134" y="68"/>
                  <a:pt x="131" y="68"/>
                  <a:pt x="128" y="68"/>
                </a:cubicBezTo>
                <a:cubicBezTo>
                  <a:pt x="128" y="66"/>
                  <a:pt x="128" y="65"/>
                  <a:pt x="128" y="63"/>
                </a:cubicBezTo>
                <a:cubicBezTo>
                  <a:pt x="130" y="62"/>
                  <a:pt x="134" y="62"/>
                  <a:pt x="134" y="62"/>
                </a:cubicBezTo>
                <a:cubicBezTo>
                  <a:pt x="135" y="61"/>
                  <a:pt x="135" y="61"/>
                  <a:pt x="136" y="61"/>
                </a:cubicBezTo>
                <a:cubicBezTo>
                  <a:pt x="136" y="60"/>
                  <a:pt x="136" y="60"/>
                  <a:pt x="136" y="59"/>
                </a:cubicBezTo>
                <a:cubicBezTo>
                  <a:pt x="136" y="58"/>
                  <a:pt x="136" y="58"/>
                  <a:pt x="135" y="58"/>
                </a:cubicBezTo>
                <a:cubicBezTo>
                  <a:pt x="135" y="57"/>
                  <a:pt x="134" y="57"/>
                  <a:pt x="134" y="57"/>
                </a:cubicBezTo>
                <a:cubicBezTo>
                  <a:pt x="133" y="57"/>
                  <a:pt x="130" y="57"/>
                  <a:pt x="127" y="57"/>
                </a:cubicBezTo>
                <a:cubicBezTo>
                  <a:pt x="127" y="56"/>
                  <a:pt x="126" y="54"/>
                  <a:pt x="126" y="53"/>
                </a:cubicBezTo>
                <a:cubicBezTo>
                  <a:pt x="129" y="52"/>
                  <a:pt x="132" y="50"/>
                  <a:pt x="132" y="50"/>
                </a:cubicBezTo>
                <a:cubicBezTo>
                  <a:pt x="133" y="50"/>
                  <a:pt x="133" y="50"/>
                  <a:pt x="133" y="49"/>
                </a:cubicBezTo>
                <a:cubicBezTo>
                  <a:pt x="134" y="49"/>
                  <a:pt x="134" y="48"/>
                  <a:pt x="133" y="47"/>
                </a:cubicBezTo>
                <a:cubicBezTo>
                  <a:pt x="133" y="47"/>
                  <a:pt x="133" y="46"/>
                  <a:pt x="132" y="46"/>
                </a:cubicBezTo>
                <a:cubicBezTo>
                  <a:pt x="132" y="46"/>
                  <a:pt x="131" y="46"/>
                  <a:pt x="131" y="46"/>
                </a:cubicBezTo>
                <a:cubicBezTo>
                  <a:pt x="130" y="46"/>
                  <a:pt x="127" y="47"/>
                  <a:pt x="124" y="47"/>
                </a:cubicBezTo>
                <a:cubicBezTo>
                  <a:pt x="123" y="46"/>
                  <a:pt x="123" y="45"/>
                  <a:pt x="122" y="43"/>
                </a:cubicBezTo>
                <a:cubicBezTo>
                  <a:pt x="125" y="42"/>
                  <a:pt x="128" y="40"/>
                  <a:pt x="128" y="39"/>
                </a:cubicBezTo>
                <a:cubicBezTo>
                  <a:pt x="129" y="39"/>
                  <a:pt x="129" y="39"/>
                  <a:pt x="129" y="38"/>
                </a:cubicBezTo>
                <a:cubicBezTo>
                  <a:pt x="129" y="37"/>
                  <a:pt x="129" y="37"/>
                  <a:pt x="129" y="36"/>
                </a:cubicBezTo>
                <a:cubicBezTo>
                  <a:pt x="129" y="36"/>
                  <a:pt x="128" y="36"/>
                  <a:pt x="128" y="35"/>
                </a:cubicBezTo>
                <a:cubicBezTo>
                  <a:pt x="127" y="35"/>
                  <a:pt x="127" y="35"/>
                  <a:pt x="126" y="35"/>
                </a:cubicBezTo>
                <a:cubicBezTo>
                  <a:pt x="125" y="36"/>
                  <a:pt x="122" y="37"/>
                  <a:pt x="120" y="38"/>
                </a:cubicBezTo>
                <a:cubicBezTo>
                  <a:pt x="119" y="37"/>
                  <a:pt x="118" y="35"/>
                  <a:pt x="117" y="34"/>
                </a:cubicBezTo>
                <a:cubicBezTo>
                  <a:pt x="119" y="32"/>
                  <a:pt x="122" y="30"/>
                  <a:pt x="122" y="29"/>
                </a:cubicBezTo>
                <a:cubicBezTo>
                  <a:pt x="123" y="29"/>
                  <a:pt x="123" y="29"/>
                  <a:pt x="123" y="28"/>
                </a:cubicBezTo>
                <a:cubicBezTo>
                  <a:pt x="123" y="27"/>
                  <a:pt x="123" y="27"/>
                  <a:pt x="123" y="26"/>
                </a:cubicBezTo>
                <a:cubicBezTo>
                  <a:pt x="122" y="26"/>
                  <a:pt x="122" y="26"/>
                  <a:pt x="121" y="25"/>
                </a:cubicBezTo>
                <a:cubicBezTo>
                  <a:pt x="121" y="25"/>
                  <a:pt x="120" y="25"/>
                  <a:pt x="119" y="26"/>
                </a:cubicBezTo>
                <a:cubicBezTo>
                  <a:pt x="119" y="26"/>
                  <a:pt x="116" y="28"/>
                  <a:pt x="113" y="29"/>
                </a:cubicBezTo>
                <a:cubicBezTo>
                  <a:pt x="113" y="28"/>
                  <a:pt x="112" y="27"/>
                  <a:pt x="111" y="26"/>
                </a:cubicBezTo>
                <a:cubicBezTo>
                  <a:pt x="112" y="24"/>
                  <a:pt x="114" y="21"/>
                  <a:pt x="115" y="21"/>
                </a:cubicBezTo>
                <a:cubicBezTo>
                  <a:pt x="115" y="20"/>
                  <a:pt x="115" y="20"/>
                  <a:pt x="115" y="19"/>
                </a:cubicBezTo>
                <a:cubicBezTo>
                  <a:pt x="115" y="18"/>
                  <a:pt x="115" y="18"/>
                  <a:pt x="114" y="18"/>
                </a:cubicBezTo>
                <a:cubicBezTo>
                  <a:pt x="114" y="17"/>
                  <a:pt x="113" y="17"/>
                  <a:pt x="113" y="17"/>
                </a:cubicBezTo>
                <a:cubicBezTo>
                  <a:pt x="112" y="17"/>
                  <a:pt x="112" y="17"/>
                  <a:pt x="111" y="17"/>
                </a:cubicBezTo>
                <a:cubicBezTo>
                  <a:pt x="111" y="18"/>
                  <a:pt x="108" y="20"/>
                  <a:pt x="106" y="22"/>
                </a:cubicBezTo>
                <a:cubicBezTo>
                  <a:pt x="105" y="21"/>
                  <a:pt x="104" y="20"/>
                  <a:pt x="103" y="20"/>
                </a:cubicBezTo>
                <a:cubicBezTo>
                  <a:pt x="104" y="17"/>
                  <a:pt x="106" y="14"/>
                  <a:pt x="106" y="13"/>
                </a:cubicBezTo>
                <a:cubicBezTo>
                  <a:pt x="106" y="13"/>
                  <a:pt x="106" y="12"/>
                  <a:pt x="106" y="12"/>
                </a:cubicBezTo>
                <a:cubicBezTo>
                  <a:pt x="106" y="11"/>
                  <a:pt x="105" y="11"/>
                  <a:pt x="105" y="10"/>
                </a:cubicBezTo>
                <a:cubicBezTo>
                  <a:pt x="104" y="10"/>
                  <a:pt x="104" y="10"/>
                  <a:pt x="103" y="10"/>
                </a:cubicBezTo>
                <a:cubicBezTo>
                  <a:pt x="103" y="10"/>
                  <a:pt x="102" y="10"/>
                  <a:pt x="102" y="11"/>
                </a:cubicBezTo>
                <a:cubicBezTo>
                  <a:pt x="101" y="11"/>
                  <a:pt x="99" y="14"/>
                  <a:pt x="98" y="16"/>
                </a:cubicBezTo>
                <a:cubicBezTo>
                  <a:pt x="96" y="16"/>
                  <a:pt x="95" y="15"/>
                  <a:pt x="94" y="14"/>
                </a:cubicBezTo>
                <a:cubicBezTo>
                  <a:pt x="95" y="11"/>
                  <a:pt x="96" y="8"/>
                  <a:pt x="96" y="8"/>
                </a:cubicBezTo>
                <a:cubicBezTo>
                  <a:pt x="96" y="7"/>
                  <a:pt x="96" y="6"/>
                  <a:pt x="96" y="6"/>
                </a:cubicBezTo>
                <a:cubicBezTo>
                  <a:pt x="95" y="5"/>
                  <a:pt x="95" y="5"/>
                  <a:pt x="94" y="5"/>
                </a:cubicBezTo>
                <a:cubicBezTo>
                  <a:pt x="94" y="5"/>
                  <a:pt x="93" y="5"/>
                  <a:pt x="93" y="5"/>
                </a:cubicBezTo>
                <a:cubicBezTo>
                  <a:pt x="92" y="5"/>
                  <a:pt x="92" y="5"/>
                  <a:pt x="92" y="6"/>
                </a:cubicBezTo>
                <a:cubicBezTo>
                  <a:pt x="91" y="6"/>
                  <a:pt x="90" y="9"/>
                  <a:pt x="88" y="12"/>
                </a:cubicBezTo>
                <a:cubicBezTo>
                  <a:pt x="87" y="12"/>
                  <a:pt x="85" y="11"/>
                  <a:pt x="84" y="11"/>
                </a:cubicBezTo>
                <a:cubicBezTo>
                  <a:pt x="84" y="8"/>
                  <a:pt x="85" y="4"/>
                  <a:pt x="85" y="4"/>
                </a:cubicBezTo>
                <a:cubicBezTo>
                  <a:pt x="85" y="3"/>
                  <a:pt x="85" y="3"/>
                  <a:pt x="85" y="2"/>
                </a:cubicBezTo>
                <a:cubicBezTo>
                  <a:pt x="84" y="2"/>
                  <a:pt x="84" y="1"/>
                  <a:pt x="83" y="1"/>
                </a:cubicBezTo>
                <a:cubicBezTo>
                  <a:pt x="82" y="1"/>
                  <a:pt x="82" y="1"/>
                  <a:pt x="81" y="1"/>
                </a:cubicBezTo>
                <a:cubicBezTo>
                  <a:pt x="81" y="2"/>
                  <a:pt x="81" y="2"/>
                  <a:pt x="80" y="3"/>
                </a:cubicBezTo>
                <a:cubicBezTo>
                  <a:pt x="80" y="3"/>
                  <a:pt x="79" y="7"/>
                  <a:pt x="78" y="9"/>
                </a:cubicBezTo>
                <a:cubicBezTo>
                  <a:pt x="77" y="9"/>
                  <a:pt x="75" y="9"/>
                  <a:pt x="74" y="9"/>
                </a:cubicBezTo>
                <a:cubicBezTo>
                  <a:pt x="74" y="6"/>
                  <a:pt x="74" y="2"/>
                  <a:pt x="74" y="2"/>
                </a:cubicBezTo>
                <a:cubicBezTo>
                  <a:pt x="74" y="1"/>
                  <a:pt x="73" y="1"/>
                  <a:pt x="73" y="0"/>
                </a:cubicBezTo>
                <a:cubicBezTo>
                  <a:pt x="72" y="0"/>
                  <a:pt x="72" y="0"/>
                  <a:pt x="71" y="0"/>
                </a:cubicBezTo>
                <a:cubicBezTo>
                  <a:pt x="71" y="0"/>
                  <a:pt x="70" y="0"/>
                  <a:pt x="70" y="0"/>
                </a:cubicBezTo>
                <a:cubicBezTo>
                  <a:pt x="69" y="1"/>
                  <a:pt x="69" y="1"/>
                  <a:pt x="69" y="2"/>
                </a:cubicBezTo>
                <a:cubicBezTo>
                  <a:pt x="69" y="2"/>
                  <a:pt x="68" y="6"/>
                  <a:pt x="68" y="9"/>
                </a:cubicBezTo>
                <a:cubicBezTo>
                  <a:pt x="66" y="9"/>
                  <a:pt x="65" y="9"/>
                  <a:pt x="64" y="9"/>
                </a:cubicBezTo>
                <a:cubicBezTo>
                  <a:pt x="63" y="6"/>
                  <a:pt x="62" y="3"/>
                  <a:pt x="62" y="2"/>
                </a:cubicBezTo>
                <a:cubicBezTo>
                  <a:pt x="62" y="1"/>
                  <a:pt x="62" y="1"/>
                  <a:pt x="61" y="1"/>
                </a:cubicBezTo>
                <a:cubicBezTo>
                  <a:pt x="61" y="0"/>
                  <a:pt x="60" y="0"/>
                  <a:pt x="59" y="0"/>
                </a:cubicBezTo>
                <a:cubicBezTo>
                  <a:pt x="59" y="0"/>
                  <a:pt x="58" y="1"/>
                  <a:pt x="58" y="1"/>
                </a:cubicBezTo>
                <a:cubicBezTo>
                  <a:pt x="58" y="1"/>
                  <a:pt x="57" y="2"/>
                  <a:pt x="57" y="3"/>
                </a:cubicBezTo>
                <a:cubicBezTo>
                  <a:pt x="57" y="3"/>
                  <a:pt x="57" y="7"/>
                  <a:pt x="58" y="10"/>
                </a:cubicBezTo>
                <a:cubicBezTo>
                  <a:pt x="56" y="10"/>
                  <a:pt x="55" y="10"/>
                  <a:pt x="53" y="10"/>
                </a:cubicBezTo>
                <a:cubicBezTo>
                  <a:pt x="52" y="8"/>
                  <a:pt x="51" y="5"/>
                  <a:pt x="51" y="4"/>
                </a:cubicBezTo>
                <a:cubicBezTo>
                  <a:pt x="50" y="4"/>
                  <a:pt x="50" y="3"/>
                  <a:pt x="49" y="3"/>
                </a:cubicBezTo>
                <a:cubicBezTo>
                  <a:pt x="49" y="3"/>
                  <a:pt x="48" y="3"/>
                  <a:pt x="48" y="3"/>
                </a:cubicBezTo>
                <a:cubicBezTo>
                  <a:pt x="47" y="3"/>
                  <a:pt x="47" y="3"/>
                  <a:pt x="46" y="4"/>
                </a:cubicBezTo>
                <a:cubicBezTo>
                  <a:pt x="46" y="4"/>
                  <a:pt x="46" y="5"/>
                  <a:pt x="46" y="5"/>
                </a:cubicBezTo>
                <a:cubicBezTo>
                  <a:pt x="46" y="6"/>
                  <a:pt x="47" y="9"/>
                  <a:pt x="48" y="12"/>
                </a:cubicBezTo>
                <a:cubicBezTo>
                  <a:pt x="46" y="13"/>
                  <a:pt x="45" y="13"/>
                  <a:pt x="44" y="14"/>
                </a:cubicBezTo>
                <a:cubicBezTo>
                  <a:pt x="42" y="11"/>
                  <a:pt x="40" y="9"/>
                  <a:pt x="40" y="8"/>
                </a:cubicBezTo>
                <a:cubicBezTo>
                  <a:pt x="40" y="8"/>
                  <a:pt x="39" y="7"/>
                  <a:pt x="38" y="7"/>
                </a:cubicBezTo>
                <a:cubicBezTo>
                  <a:pt x="38" y="7"/>
                  <a:pt x="37" y="7"/>
                  <a:pt x="37" y="7"/>
                </a:cubicBezTo>
                <a:cubicBezTo>
                  <a:pt x="36" y="8"/>
                  <a:pt x="36" y="8"/>
                  <a:pt x="36" y="9"/>
                </a:cubicBezTo>
                <a:cubicBezTo>
                  <a:pt x="36" y="9"/>
                  <a:pt x="36" y="10"/>
                  <a:pt x="36" y="10"/>
                </a:cubicBezTo>
                <a:cubicBezTo>
                  <a:pt x="36" y="11"/>
                  <a:pt x="37" y="14"/>
                  <a:pt x="38" y="17"/>
                </a:cubicBezTo>
                <a:cubicBezTo>
                  <a:pt x="37" y="17"/>
                  <a:pt x="36" y="18"/>
                  <a:pt x="35" y="19"/>
                </a:cubicBezTo>
                <a:cubicBezTo>
                  <a:pt x="33" y="17"/>
                  <a:pt x="30" y="14"/>
                  <a:pt x="30" y="14"/>
                </a:cubicBezTo>
                <a:cubicBezTo>
                  <a:pt x="30" y="14"/>
                  <a:pt x="29" y="13"/>
                  <a:pt x="28" y="13"/>
                </a:cubicBezTo>
                <a:cubicBezTo>
                  <a:pt x="28" y="13"/>
                  <a:pt x="27" y="13"/>
                  <a:pt x="27" y="14"/>
                </a:cubicBezTo>
                <a:cubicBezTo>
                  <a:pt x="26" y="14"/>
                  <a:pt x="26" y="15"/>
                  <a:pt x="26" y="15"/>
                </a:cubicBezTo>
                <a:cubicBezTo>
                  <a:pt x="26" y="16"/>
                  <a:pt x="26" y="16"/>
                  <a:pt x="26" y="17"/>
                </a:cubicBezTo>
                <a:cubicBezTo>
                  <a:pt x="27" y="17"/>
                  <a:pt x="28" y="20"/>
                  <a:pt x="30" y="23"/>
                </a:cubicBezTo>
                <a:cubicBezTo>
                  <a:pt x="29" y="24"/>
                  <a:pt x="28" y="25"/>
                  <a:pt x="27" y="26"/>
                </a:cubicBezTo>
                <a:cubicBezTo>
                  <a:pt x="24" y="24"/>
                  <a:pt x="22" y="22"/>
                  <a:pt x="21" y="21"/>
                </a:cubicBezTo>
                <a:cubicBezTo>
                  <a:pt x="21" y="21"/>
                  <a:pt x="20" y="21"/>
                  <a:pt x="20" y="21"/>
                </a:cubicBezTo>
                <a:cubicBezTo>
                  <a:pt x="19" y="21"/>
                  <a:pt x="18" y="21"/>
                  <a:pt x="18" y="22"/>
                </a:cubicBezTo>
                <a:cubicBezTo>
                  <a:pt x="18" y="22"/>
                  <a:pt x="17" y="23"/>
                  <a:pt x="17" y="23"/>
                </a:cubicBezTo>
                <a:cubicBezTo>
                  <a:pt x="17" y="24"/>
                  <a:pt x="18" y="25"/>
                  <a:pt x="18" y="25"/>
                </a:cubicBezTo>
                <a:cubicBezTo>
                  <a:pt x="18" y="25"/>
                  <a:pt x="21" y="28"/>
                  <a:pt x="23" y="30"/>
                </a:cubicBezTo>
                <a:cubicBezTo>
                  <a:pt x="22" y="31"/>
                  <a:pt x="21" y="32"/>
                  <a:pt x="20" y="34"/>
                </a:cubicBezTo>
                <a:cubicBezTo>
                  <a:pt x="17" y="32"/>
                  <a:pt x="14" y="31"/>
                  <a:pt x="14" y="30"/>
                </a:cubicBezTo>
                <a:cubicBezTo>
                  <a:pt x="13" y="30"/>
                  <a:pt x="13" y="30"/>
                  <a:pt x="12" y="30"/>
                </a:cubicBezTo>
                <a:cubicBezTo>
                  <a:pt x="12" y="30"/>
                  <a:pt x="11" y="31"/>
                  <a:pt x="11" y="31"/>
                </a:cubicBezTo>
                <a:cubicBezTo>
                  <a:pt x="10" y="32"/>
                  <a:pt x="10" y="32"/>
                  <a:pt x="10" y="33"/>
                </a:cubicBezTo>
                <a:cubicBezTo>
                  <a:pt x="11" y="33"/>
                  <a:pt x="11" y="34"/>
                  <a:pt x="11" y="34"/>
                </a:cubicBezTo>
                <a:cubicBezTo>
                  <a:pt x="12" y="35"/>
                  <a:pt x="14" y="37"/>
                  <a:pt x="17" y="39"/>
                </a:cubicBezTo>
                <a:cubicBezTo>
                  <a:pt x="16" y="40"/>
                  <a:pt x="15" y="41"/>
                  <a:pt x="15" y="42"/>
                </a:cubicBezTo>
                <a:cubicBezTo>
                  <a:pt x="12" y="42"/>
                  <a:pt x="9" y="41"/>
                  <a:pt x="8" y="40"/>
                </a:cubicBezTo>
                <a:cubicBezTo>
                  <a:pt x="8" y="40"/>
                  <a:pt x="7" y="40"/>
                  <a:pt x="6" y="41"/>
                </a:cubicBezTo>
                <a:cubicBezTo>
                  <a:pt x="6" y="41"/>
                  <a:pt x="6" y="41"/>
                  <a:pt x="5" y="42"/>
                </a:cubicBezTo>
                <a:cubicBezTo>
                  <a:pt x="5" y="42"/>
                  <a:pt x="5" y="43"/>
                  <a:pt x="5" y="44"/>
                </a:cubicBezTo>
                <a:cubicBezTo>
                  <a:pt x="5" y="44"/>
                  <a:pt x="6" y="45"/>
                  <a:pt x="6" y="45"/>
                </a:cubicBezTo>
                <a:cubicBezTo>
                  <a:pt x="7" y="45"/>
                  <a:pt x="10" y="47"/>
                  <a:pt x="12" y="48"/>
                </a:cubicBezTo>
                <a:cubicBezTo>
                  <a:pt x="12" y="49"/>
                  <a:pt x="12" y="51"/>
                  <a:pt x="11" y="52"/>
                </a:cubicBezTo>
                <a:cubicBezTo>
                  <a:pt x="8" y="52"/>
                  <a:pt x="5" y="51"/>
                  <a:pt x="4" y="51"/>
                </a:cubicBezTo>
                <a:cubicBezTo>
                  <a:pt x="4" y="51"/>
                  <a:pt x="3" y="52"/>
                  <a:pt x="3" y="52"/>
                </a:cubicBezTo>
                <a:cubicBezTo>
                  <a:pt x="2" y="52"/>
                  <a:pt x="2" y="53"/>
                  <a:pt x="2" y="53"/>
                </a:cubicBezTo>
                <a:cubicBezTo>
                  <a:pt x="2" y="54"/>
                  <a:pt x="2" y="54"/>
                  <a:pt x="2" y="55"/>
                </a:cubicBezTo>
                <a:cubicBezTo>
                  <a:pt x="2" y="55"/>
                  <a:pt x="3" y="56"/>
                  <a:pt x="3" y="56"/>
                </a:cubicBezTo>
                <a:cubicBezTo>
                  <a:pt x="4" y="56"/>
                  <a:pt x="7" y="57"/>
                  <a:pt x="10" y="58"/>
                </a:cubicBezTo>
                <a:cubicBezTo>
                  <a:pt x="10" y="60"/>
                  <a:pt x="9" y="61"/>
                  <a:pt x="9" y="62"/>
                </a:cubicBezTo>
                <a:cubicBezTo>
                  <a:pt x="6" y="63"/>
                  <a:pt x="3" y="63"/>
                  <a:pt x="2" y="63"/>
                </a:cubicBezTo>
                <a:cubicBezTo>
                  <a:pt x="2" y="63"/>
                  <a:pt x="1" y="63"/>
                  <a:pt x="1" y="64"/>
                </a:cubicBezTo>
                <a:cubicBezTo>
                  <a:pt x="1" y="64"/>
                  <a:pt x="0" y="64"/>
                  <a:pt x="0" y="65"/>
                </a:cubicBezTo>
                <a:cubicBezTo>
                  <a:pt x="0" y="66"/>
                  <a:pt x="0" y="66"/>
                  <a:pt x="1" y="67"/>
                </a:cubicBezTo>
                <a:cubicBezTo>
                  <a:pt x="1" y="67"/>
                  <a:pt x="2" y="67"/>
                  <a:pt x="2" y="68"/>
                </a:cubicBezTo>
                <a:cubicBezTo>
                  <a:pt x="3" y="68"/>
                  <a:pt x="6" y="68"/>
                  <a:pt x="9" y="68"/>
                </a:cubicBezTo>
                <a:cubicBezTo>
                  <a:pt x="9" y="70"/>
                  <a:pt x="9" y="71"/>
                  <a:pt x="9" y="73"/>
                </a:cubicBezTo>
                <a:cubicBezTo>
                  <a:pt x="6" y="73"/>
                  <a:pt x="3" y="74"/>
                  <a:pt x="2" y="74"/>
                </a:cubicBezTo>
                <a:cubicBezTo>
                  <a:pt x="2" y="74"/>
                  <a:pt x="1" y="75"/>
                  <a:pt x="1" y="75"/>
                </a:cubicBezTo>
                <a:cubicBezTo>
                  <a:pt x="1" y="76"/>
                  <a:pt x="1" y="76"/>
                  <a:pt x="1" y="77"/>
                </a:cubicBezTo>
                <a:cubicBezTo>
                  <a:pt x="1" y="77"/>
                  <a:pt x="1" y="78"/>
                  <a:pt x="2" y="78"/>
                </a:cubicBezTo>
                <a:cubicBezTo>
                  <a:pt x="2" y="79"/>
                  <a:pt x="2" y="79"/>
                  <a:pt x="3" y="79"/>
                </a:cubicBezTo>
                <a:cubicBezTo>
                  <a:pt x="4" y="79"/>
                  <a:pt x="7" y="79"/>
                  <a:pt x="10" y="79"/>
                </a:cubicBezTo>
                <a:cubicBezTo>
                  <a:pt x="10" y="80"/>
                  <a:pt x="11" y="82"/>
                  <a:pt x="11" y="83"/>
                </a:cubicBezTo>
                <a:cubicBezTo>
                  <a:pt x="8" y="84"/>
                  <a:pt x="5" y="85"/>
                  <a:pt x="5" y="86"/>
                </a:cubicBezTo>
                <a:cubicBezTo>
                  <a:pt x="4" y="86"/>
                  <a:pt x="4" y="86"/>
                  <a:pt x="3" y="87"/>
                </a:cubicBezTo>
                <a:cubicBezTo>
                  <a:pt x="3" y="87"/>
                  <a:pt x="3" y="88"/>
                  <a:pt x="3" y="89"/>
                </a:cubicBezTo>
                <a:cubicBezTo>
                  <a:pt x="4" y="89"/>
                  <a:pt x="4" y="90"/>
                  <a:pt x="4" y="90"/>
                </a:cubicBezTo>
                <a:cubicBezTo>
                  <a:pt x="5" y="90"/>
                  <a:pt x="5" y="90"/>
                  <a:pt x="6" y="90"/>
                </a:cubicBezTo>
                <a:cubicBezTo>
                  <a:pt x="7" y="90"/>
                  <a:pt x="10" y="89"/>
                  <a:pt x="13" y="89"/>
                </a:cubicBezTo>
                <a:cubicBezTo>
                  <a:pt x="13" y="90"/>
                  <a:pt x="14" y="91"/>
                  <a:pt x="14" y="93"/>
                </a:cubicBezTo>
                <a:cubicBezTo>
                  <a:pt x="12" y="94"/>
                  <a:pt x="9" y="96"/>
                  <a:pt x="9" y="97"/>
                </a:cubicBezTo>
                <a:cubicBezTo>
                  <a:pt x="8" y="97"/>
                  <a:pt x="8" y="97"/>
                  <a:pt x="8" y="98"/>
                </a:cubicBezTo>
                <a:cubicBezTo>
                  <a:pt x="8" y="98"/>
                  <a:pt x="8" y="99"/>
                  <a:pt x="8" y="100"/>
                </a:cubicBezTo>
                <a:cubicBezTo>
                  <a:pt x="8" y="100"/>
                  <a:pt x="9" y="100"/>
                  <a:pt x="9" y="101"/>
                </a:cubicBezTo>
                <a:cubicBezTo>
                  <a:pt x="10" y="101"/>
                  <a:pt x="10" y="101"/>
                  <a:pt x="11" y="101"/>
                </a:cubicBezTo>
                <a:cubicBezTo>
                  <a:pt x="11" y="100"/>
                  <a:pt x="14" y="99"/>
                  <a:pt x="17" y="98"/>
                </a:cubicBezTo>
                <a:cubicBezTo>
                  <a:pt x="18" y="99"/>
                  <a:pt x="19" y="101"/>
                  <a:pt x="20" y="102"/>
                </a:cubicBezTo>
                <a:cubicBezTo>
                  <a:pt x="17" y="104"/>
                  <a:pt x="15" y="106"/>
                  <a:pt x="14" y="107"/>
                </a:cubicBezTo>
                <a:cubicBezTo>
                  <a:pt x="14" y="107"/>
                  <a:pt x="14" y="107"/>
                  <a:pt x="14" y="108"/>
                </a:cubicBezTo>
                <a:cubicBezTo>
                  <a:pt x="14" y="109"/>
                  <a:pt x="14" y="109"/>
                  <a:pt x="14" y="110"/>
                </a:cubicBezTo>
                <a:cubicBezTo>
                  <a:pt x="15" y="110"/>
                  <a:pt x="15" y="110"/>
                  <a:pt x="16" y="111"/>
                </a:cubicBezTo>
                <a:cubicBezTo>
                  <a:pt x="16" y="111"/>
                  <a:pt x="17" y="111"/>
                  <a:pt x="17" y="110"/>
                </a:cubicBezTo>
                <a:cubicBezTo>
                  <a:pt x="18" y="110"/>
                  <a:pt x="21" y="108"/>
                  <a:pt x="23" y="107"/>
                </a:cubicBezTo>
                <a:cubicBezTo>
                  <a:pt x="24" y="108"/>
                  <a:pt x="25" y="109"/>
                  <a:pt x="26" y="110"/>
                </a:cubicBezTo>
                <a:cubicBezTo>
                  <a:pt x="24" y="112"/>
                  <a:pt x="22" y="115"/>
                  <a:pt x="22" y="115"/>
                </a:cubicBezTo>
                <a:cubicBezTo>
                  <a:pt x="22" y="116"/>
                  <a:pt x="21" y="116"/>
                  <a:pt x="22" y="117"/>
                </a:cubicBezTo>
                <a:cubicBezTo>
                  <a:pt x="22" y="117"/>
                  <a:pt x="22" y="118"/>
                  <a:pt x="22" y="118"/>
                </a:cubicBezTo>
                <a:cubicBezTo>
                  <a:pt x="23" y="119"/>
                  <a:pt x="23" y="119"/>
                  <a:pt x="24" y="119"/>
                </a:cubicBezTo>
                <a:cubicBezTo>
                  <a:pt x="24" y="119"/>
                  <a:pt x="25" y="119"/>
                  <a:pt x="25" y="119"/>
                </a:cubicBezTo>
                <a:cubicBezTo>
                  <a:pt x="26" y="118"/>
                  <a:pt x="28" y="116"/>
                  <a:pt x="31" y="114"/>
                </a:cubicBezTo>
                <a:cubicBezTo>
                  <a:pt x="32" y="115"/>
                  <a:pt x="33" y="116"/>
                  <a:pt x="34" y="116"/>
                </a:cubicBezTo>
                <a:cubicBezTo>
                  <a:pt x="33" y="119"/>
                  <a:pt x="31" y="122"/>
                  <a:pt x="31" y="123"/>
                </a:cubicBezTo>
                <a:cubicBezTo>
                  <a:pt x="31" y="123"/>
                  <a:pt x="31" y="124"/>
                  <a:pt x="31" y="124"/>
                </a:cubicBezTo>
                <a:cubicBezTo>
                  <a:pt x="31" y="125"/>
                  <a:pt x="31" y="125"/>
                  <a:pt x="32" y="126"/>
                </a:cubicBezTo>
                <a:cubicBezTo>
                  <a:pt x="32" y="126"/>
                  <a:pt x="33" y="126"/>
                  <a:pt x="33" y="126"/>
                </a:cubicBezTo>
                <a:cubicBezTo>
                  <a:pt x="34" y="126"/>
                  <a:pt x="34" y="126"/>
                  <a:pt x="35" y="125"/>
                </a:cubicBezTo>
                <a:cubicBezTo>
                  <a:pt x="35" y="125"/>
                  <a:pt x="37" y="122"/>
                  <a:pt x="39" y="120"/>
                </a:cubicBezTo>
                <a:cubicBezTo>
                  <a:pt x="40" y="120"/>
                  <a:pt x="42" y="121"/>
                  <a:pt x="43" y="122"/>
                </a:cubicBezTo>
                <a:cubicBezTo>
                  <a:pt x="42" y="125"/>
                  <a:pt x="41" y="128"/>
                  <a:pt x="41" y="128"/>
                </a:cubicBezTo>
                <a:cubicBezTo>
                  <a:pt x="41" y="129"/>
                  <a:pt x="41" y="129"/>
                  <a:pt x="41" y="130"/>
                </a:cubicBezTo>
                <a:cubicBezTo>
                  <a:pt x="41" y="131"/>
                  <a:pt x="42" y="131"/>
                  <a:pt x="42" y="131"/>
                </a:cubicBezTo>
                <a:cubicBezTo>
                  <a:pt x="43" y="131"/>
                  <a:pt x="43" y="131"/>
                  <a:pt x="44" y="131"/>
                </a:cubicBezTo>
                <a:cubicBezTo>
                  <a:pt x="45" y="131"/>
                  <a:pt x="45" y="131"/>
                  <a:pt x="45" y="130"/>
                </a:cubicBezTo>
                <a:cubicBezTo>
                  <a:pt x="46" y="130"/>
                  <a:pt x="47" y="127"/>
                  <a:pt x="49" y="124"/>
                </a:cubicBezTo>
                <a:cubicBezTo>
                  <a:pt x="50" y="124"/>
                  <a:pt x="51" y="125"/>
                  <a:pt x="53" y="125"/>
                </a:cubicBezTo>
                <a:cubicBezTo>
                  <a:pt x="52" y="128"/>
                  <a:pt x="52" y="132"/>
                  <a:pt x="52" y="132"/>
                </a:cubicBezTo>
                <a:cubicBezTo>
                  <a:pt x="52" y="133"/>
                  <a:pt x="52" y="133"/>
                  <a:pt x="52" y="134"/>
                </a:cubicBezTo>
                <a:cubicBezTo>
                  <a:pt x="53" y="134"/>
                  <a:pt x="53" y="135"/>
                  <a:pt x="54" y="135"/>
                </a:cubicBezTo>
                <a:cubicBezTo>
                  <a:pt x="54" y="135"/>
                  <a:pt x="55" y="135"/>
                  <a:pt x="55" y="135"/>
                </a:cubicBezTo>
                <a:cubicBezTo>
                  <a:pt x="56" y="134"/>
                  <a:pt x="56" y="134"/>
                  <a:pt x="56" y="133"/>
                </a:cubicBezTo>
                <a:cubicBezTo>
                  <a:pt x="57" y="133"/>
                  <a:pt x="58" y="129"/>
                  <a:pt x="58" y="127"/>
                </a:cubicBezTo>
                <a:cubicBezTo>
                  <a:pt x="60" y="127"/>
                  <a:pt x="61" y="127"/>
                  <a:pt x="63" y="127"/>
                </a:cubicBezTo>
                <a:cubicBezTo>
                  <a:pt x="63" y="130"/>
                  <a:pt x="63" y="133"/>
                  <a:pt x="63" y="134"/>
                </a:cubicBezTo>
                <a:cubicBezTo>
                  <a:pt x="63" y="135"/>
                  <a:pt x="64" y="135"/>
                  <a:pt x="64" y="136"/>
                </a:cubicBezTo>
                <a:cubicBezTo>
                  <a:pt x="64" y="136"/>
                  <a:pt x="65" y="136"/>
                  <a:pt x="65" y="136"/>
                </a:cubicBezTo>
                <a:cubicBezTo>
                  <a:pt x="66" y="136"/>
                  <a:pt x="67" y="136"/>
                  <a:pt x="67" y="136"/>
                </a:cubicBezTo>
                <a:cubicBezTo>
                  <a:pt x="67" y="135"/>
                  <a:pt x="68" y="135"/>
                  <a:pt x="68" y="134"/>
                </a:cubicBezTo>
                <a:cubicBezTo>
                  <a:pt x="68" y="134"/>
                  <a:pt x="68" y="130"/>
                  <a:pt x="69" y="127"/>
                </a:cubicBezTo>
                <a:cubicBezTo>
                  <a:pt x="70" y="127"/>
                  <a:pt x="72" y="127"/>
                  <a:pt x="73" y="127"/>
                </a:cubicBezTo>
                <a:cubicBezTo>
                  <a:pt x="74" y="130"/>
                  <a:pt x="74" y="133"/>
                  <a:pt x="75" y="134"/>
                </a:cubicBezTo>
                <a:cubicBezTo>
                  <a:pt x="75" y="135"/>
                  <a:pt x="75" y="135"/>
                  <a:pt x="76" y="135"/>
                </a:cubicBezTo>
                <a:cubicBezTo>
                  <a:pt x="76" y="136"/>
                  <a:pt x="77" y="136"/>
                  <a:pt x="77" y="136"/>
                </a:cubicBezTo>
                <a:cubicBezTo>
                  <a:pt x="78" y="136"/>
                  <a:pt x="78" y="135"/>
                  <a:pt x="79" y="135"/>
                </a:cubicBezTo>
                <a:cubicBezTo>
                  <a:pt x="79" y="135"/>
                  <a:pt x="79" y="134"/>
                  <a:pt x="79" y="133"/>
                </a:cubicBezTo>
                <a:cubicBezTo>
                  <a:pt x="79" y="133"/>
                  <a:pt x="79" y="129"/>
                  <a:pt x="79" y="126"/>
                </a:cubicBezTo>
                <a:cubicBezTo>
                  <a:pt x="81" y="126"/>
                  <a:pt x="82" y="126"/>
                  <a:pt x="83" y="125"/>
                </a:cubicBezTo>
                <a:cubicBezTo>
                  <a:pt x="84" y="128"/>
                  <a:pt x="86" y="131"/>
                  <a:pt x="86" y="132"/>
                </a:cubicBezTo>
                <a:cubicBezTo>
                  <a:pt x="86" y="132"/>
                  <a:pt x="87" y="133"/>
                  <a:pt x="87" y="133"/>
                </a:cubicBezTo>
                <a:cubicBezTo>
                  <a:pt x="88" y="133"/>
                  <a:pt x="88" y="133"/>
                  <a:pt x="89" y="133"/>
                </a:cubicBezTo>
                <a:cubicBezTo>
                  <a:pt x="89" y="133"/>
                  <a:pt x="90" y="133"/>
                  <a:pt x="90" y="132"/>
                </a:cubicBezTo>
                <a:cubicBezTo>
                  <a:pt x="90" y="132"/>
                  <a:pt x="91" y="131"/>
                  <a:pt x="90" y="131"/>
                </a:cubicBezTo>
                <a:cubicBezTo>
                  <a:pt x="90" y="130"/>
                  <a:pt x="90" y="127"/>
                  <a:pt x="89" y="124"/>
                </a:cubicBezTo>
                <a:cubicBezTo>
                  <a:pt x="90" y="123"/>
                  <a:pt x="92" y="123"/>
                  <a:pt x="93" y="122"/>
                </a:cubicBezTo>
                <a:cubicBezTo>
                  <a:pt x="95" y="125"/>
                  <a:pt x="96" y="127"/>
                  <a:pt x="97" y="128"/>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noEditPoints="1"/>
          </p:cNvSpPr>
          <p:nvPr/>
        </p:nvSpPr>
        <p:spPr bwMode="auto">
          <a:xfrm>
            <a:off x="153988" y="1341438"/>
            <a:ext cx="998538" cy="1000125"/>
          </a:xfrm>
          <a:custGeom>
            <a:avLst/>
            <a:gdLst>
              <a:gd name="T0" fmla="*/ 222 w 282"/>
              <a:gd name="T1" fmla="*/ 257 h 283"/>
              <a:gd name="T2" fmla="*/ 221 w 282"/>
              <a:gd name="T3" fmla="*/ 245 h 283"/>
              <a:gd name="T4" fmla="*/ 205 w 282"/>
              <a:gd name="T5" fmla="*/ 209 h 283"/>
              <a:gd name="T6" fmla="*/ 224 w 282"/>
              <a:gd name="T7" fmla="*/ 184 h 283"/>
              <a:gd name="T8" fmla="*/ 262 w 282"/>
              <a:gd name="T9" fmla="*/ 190 h 283"/>
              <a:gd name="T10" fmla="*/ 274 w 282"/>
              <a:gd name="T11" fmla="*/ 187 h 283"/>
              <a:gd name="T12" fmla="*/ 281 w 282"/>
              <a:gd name="T13" fmla="*/ 177 h 283"/>
              <a:gd name="T14" fmla="*/ 280 w 282"/>
              <a:gd name="T15" fmla="*/ 165 h 283"/>
              <a:gd name="T16" fmla="*/ 271 w 282"/>
              <a:gd name="T17" fmla="*/ 157 h 283"/>
              <a:gd name="T18" fmla="*/ 234 w 282"/>
              <a:gd name="T19" fmla="*/ 144 h 283"/>
              <a:gd name="T20" fmla="*/ 230 w 282"/>
              <a:gd name="T21" fmla="*/ 113 h 283"/>
              <a:gd name="T22" fmla="*/ 261 w 282"/>
              <a:gd name="T23" fmla="*/ 90 h 283"/>
              <a:gd name="T24" fmla="*/ 267 w 282"/>
              <a:gd name="T25" fmla="*/ 79 h 283"/>
              <a:gd name="T26" fmla="*/ 265 w 282"/>
              <a:gd name="T27" fmla="*/ 68 h 283"/>
              <a:gd name="T28" fmla="*/ 256 w 282"/>
              <a:gd name="T29" fmla="*/ 60 h 283"/>
              <a:gd name="T30" fmla="*/ 244 w 282"/>
              <a:gd name="T31" fmla="*/ 60 h 283"/>
              <a:gd name="T32" fmla="*/ 209 w 282"/>
              <a:gd name="T33" fmla="*/ 77 h 283"/>
              <a:gd name="T34" fmla="*/ 183 w 282"/>
              <a:gd name="T35" fmla="*/ 58 h 283"/>
              <a:gd name="T36" fmla="*/ 190 w 282"/>
              <a:gd name="T37" fmla="*/ 19 h 283"/>
              <a:gd name="T38" fmla="*/ 187 w 282"/>
              <a:gd name="T39" fmla="*/ 8 h 283"/>
              <a:gd name="T40" fmla="*/ 177 w 282"/>
              <a:gd name="T41" fmla="*/ 1 h 283"/>
              <a:gd name="T42" fmla="*/ 165 w 282"/>
              <a:gd name="T43" fmla="*/ 2 h 283"/>
              <a:gd name="T44" fmla="*/ 157 w 282"/>
              <a:gd name="T45" fmla="*/ 11 h 283"/>
              <a:gd name="T46" fmla="*/ 143 w 282"/>
              <a:gd name="T47" fmla="*/ 48 h 283"/>
              <a:gd name="T48" fmla="*/ 112 w 282"/>
              <a:gd name="T49" fmla="*/ 52 h 283"/>
              <a:gd name="T50" fmla="*/ 89 w 282"/>
              <a:gd name="T51" fmla="*/ 20 h 283"/>
              <a:gd name="T52" fmla="*/ 79 w 282"/>
              <a:gd name="T53" fmla="*/ 14 h 283"/>
              <a:gd name="T54" fmla="*/ 67 w 282"/>
              <a:gd name="T55" fmla="*/ 16 h 283"/>
              <a:gd name="T56" fmla="*/ 60 w 282"/>
              <a:gd name="T57" fmla="*/ 26 h 283"/>
              <a:gd name="T58" fmla="*/ 60 w 282"/>
              <a:gd name="T59" fmla="*/ 38 h 283"/>
              <a:gd name="T60" fmla="*/ 77 w 282"/>
              <a:gd name="T61" fmla="*/ 73 h 283"/>
              <a:gd name="T62" fmla="*/ 58 w 282"/>
              <a:gd name="T63" fmla="*/ 98 h 283"/>
              <a:gd name="T64" fmla="*/ 19 w 282"/>
              <a:gd name="T65" fmla="*/ 92 h 283"/>
              <a:gd name="T66" fmla="*/ 8 w 282"/>
              <a:gd name="T67" fmla="*/ 95 h 283"/>
              <a:gd name="T68" fmla="*/ 1 w 282"/>
              <a:gd name="T69" fmla="*/ 105 h 283"/>
              <a:gd name="T70" fmla="*/ 2 w 282"/>
              <a:gd name="T71" fmla="*/ 117 h 283"/>
              <a:gd name="T72" fmla="*/ 11 w 282"/>
              <a:gd name="T73" fmla="*/ 125 h 283"/>
              <a:gd name="T74" fmla="*/ 48 w 282"/>
              <a:gd name="T75" fmla="*/ 139 h 283"/>
              <a:gd name="T76" fmla="*/ 52 w 282"/>
              <a:gd name="T77" fmla="*/ 170 h 283"/>
              <a:gd name="T78" fmla="*/ 20 w 282"/>
              <a:gd name="T79" fmla="*/ 193 h 283"/>
              <a:gd name="T80" fmla="*/ 14 w 282"/>
              <a:gd name="T81" fmla="*/ 203 h 283"/>
              <a:gd name="T82" fmla="*/ 16 w 282"/>
              <a:gd name="T83" fmla="*/ 215 h 283"/>
              <a:gd name="T84" fmla="*/ 26 w 282"/>
              <a:gd name="T85" fmla="*/ 222 h 283"/>
              <a:gd name="T86" fmla="*/ 37 w 282"/>
              <a:gd name="T87" fmla="*/ 222 h 283"/>
              <a:gd name="T88" fmla="*/ 73 w 282"/>
              <a:gd name="T89" fmla="*/ 205 h 283"/>
              <a:gd name="T90" fmla="*/ 98 w 282"/>
              <a:gd name="T91" fmla="*/ 224 h 283"/>
              <a:gd name="T92" fmla="*/ 92 w 282"/>
              <a:gd name="T93" fmla="*/ 263 h 283"/>
              <a:gd name="T94" fmla="*/ 95 w 282"/>
              <a:gd name="T95" fmla="*/ 275 h 283"/>
              <a:gd name="T96" fmla="*/ 105 w 282"/>
              <a:gd name="T97" fmla="*/ 281 h 283"/>
              <a:gd name="T98" fmla="*/ 117 w 282"/>
              <a:gd name="T99" fmla="*/ 280 h 283"/>
              <a:gd name="T100" fmla="*/ 125 w 282"/>
              <a:gd name="T101" fmla="*/ 271 h 283"/>
              <a:gd name="T102" fmla="*/ 138 w 282"/>
              <a:gd name="T103" fmla="*/ 234 h 283"/>
              <a:gd name="T104" fmla="*/ 169 w 282"/>
              <a:gd name="T105" fmla="*/ 230 h 283"/>
              <a:gd name="T106" fmla="*/ 192 w 282"/>
              <a:gd name="T107" fmla="*/ 262 h 283"/>
              <a:gd name="T108" fmla="*/ 203 w 282"/>
              <a:gd name="T109" fmla="*/ 268 h 283"/>
              <a:gd name="T110" fmla="*/ 214 w 282"/>
              <a:gd name="T111" fmla="*/ 266 h 283"/>
              <a:gd name="T112" fmla="*/ 222 w 282"/>
              <a:gd name="T113" fmla="*/ 257 h 283"/>
              <a:gd name="T114" fmla="*/ 169 w 282"/>
              <a:gd name="T115" fmla="*/ 189 h 283"/>
              <a:gd name="T116" fmla="*/ 93 w 282"/>
              <a:gd name="T117" fmla="*/ 170 h 283"/>
              <a:gd name="T118" fmla="*/ 112 w 282"/>
              <a:gd name="T119" fmla="*/ 93 h 283"/>
              <a:gd name="T120" fmla="*/ 189 w 282"/>
              <a:gd name="T121" fmla="*/ 113 h 283"/>
              <a:gd name="T122" fmla="*/ 169 w 282"/>
              <a:gd name="T123" fmla="*/ 18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83">
                <a:moveTo>
                  <a:pt x="222" y="257"/>
                </a:moveTo>
                <a:cubicBezTo>
                  <a:pt x="223" y="253"/>
                  <a:pt x="223" y="249"/>
                  <a:pt x="221" y="245"/>
                </a:cubicBezTo>
                <a:cubicBezTo>
                  <a:pt x="220" y="241"/>
                  <a:pt x="212" y="225"/>
                  <a:pt x="205" y="209"/>
                </a:cubicBezTo>
                <a:cubicBezTo>
                  <a:pt x="213" y="202"/>
                  <a:pt x="219" y="193"/>
                  <a:pt x="224" y="184"/>
                </a:cubicBezTo>
                <a:cubicBezTo>
                  <a:pt x="241" y="187"/>
                  <a:pt x="258" y="189"/>
                  <a:pt x="262" y="190"/>
                </a:cubicBezTo>
                <a:cubicBezTo>
                  <a:pt x="267" y="191"/>
                  <a:pt x="271" y="190"/>
                  <a:pt x="274" y="187"/>
                </a:cubicBezTo>
                <a:cubicBezTo>
                  <a:pt x="277" y="185"/>
                  <a:pt x="280" y="181"/>
                  <a:pt x="281" y="177"/>
                </a:cubicBezTo>
                <a:cubicBezTo>
                  <a:pt x="282" y="173"/>
                  <a:pt x="281" y="169"/>
                  <a:pt x="280" y="165"/>
                </a:cubicBezTo>
                <a:cubicBezTo>
                  <a:pt x="278" y="162"/>
                  <a:pt x="275" y="159"/>
                  <a:pt x="271" y="157"/>
                </a:cubicBezTo>
                <a:cubicBezTo>
                  <a:pt x="267" y="156"/>
                  <a:pt x="251" y="150"/>
                  <a:pt x="234" y="144"/>
                </a:cubicBezTo>
                <a:cubicBezTo>
                  <a:pt x="234" y="133"/>
                  <a:pt x="233" y="123"/>
                  <a:pt x="230" y="113"/>
                </a:cubicBezTo>
                <a:cubicBezTo>
                  <a:pt x="244" y="102"/>
                  <a:pt x="258" y="92"/>
                  <a:pt x="261" y="90"/>
                </a:cubicBezTo>
                <a:cubicBezTo>
                  <a:pt x="265" y="87"/>
                  <a:pt x="267" y="83"/>
                  <a:pt x="267" y="79"/>
                </a:cubicBezTo>
                <a:cubicBezTo>
                  <a:pt x="268" y="75"/>
                  <a:pt x="267" y="71"/>
                  <a:pt x="265" y="68"/>
                </a:cubicBezTo>
                <a:cubicBezTo>
                  <a:pt x="263" y="64"/>
                  <a:pt x="260" y="61"/>
                  <a:pt x="256" y="60"/>
                </a:cubicBezTo>
                <a:cubicBezTo>
                  <a:pt x="252" y="59"/>
                  <a:pt x="248" y="59"/>
                  <a:pt x="244" y="60"/>
                </a:cubicBezTo>
                <a:cubicBezTo>
                  <a:pt x="240" y="62"/>
                  <a:pt x="225" y="69"/>
                  <a:pt x="209" y="77"/>
                </a:cubicBezTo>
                <a:cubicBezTo>
                  <a:pt x="201" y="69"/>
                  <a:pt x="193" y="63"/>
                  <a:pt x="183" y="58"/>
                </a:cubicBezTo>
                <a:cubicBezTo>
                  <a:pt x="186" y="40"/>
                  <a:pt x="189" y="23"/>
                  <a:pt x="190" y="19"/>
                </a:cubicBezTo>
                <a:cubicBezTo>
                  <a:pt x="190" y="15"/>
                  <a:pt x="189" y="11"/>
                  <a:pt x="187" y="8"/>
                </a:cubicBezTo>
                <a:cubicBezTo>
                  <a:pt x="184" y="4"/>
                  <a:pt x="181" y="2"/>
                  <a:pt x="177" y="1"/>
                </a:cubicBezTo>
                <a:cubicBezTo>
                  <a:pt x="173" y="0"/>
                  <a:pt x="169" y="0"/>
                  <a:pt x="165" y="2"/>
                </a:cubicBezTo>
                <a:cubicBezTo>
                  <a:pt x="161" y="4"/>
                  <a:pt x="158" y="7"/>
                  <a:pt x="157" y="11"/>
                </a:cubicBezTo>
                <a:cubicBezTo>
                  <a:pt x="155" y="15"/>
                  <a:pt x="150" y="31"/>
                  <a:pt x="143" y="48"/>
                </a:cubicBezTo>
                <a:cubicBezTo>
                  <a:pt x="133" y="48"/>
                  <a:pt x="123" y="49"/>
                  <a:pt x="112" y="52"/>
                </a:cubicBezTo>
                <a:cubicBezTo>
                  <a:pt x="102" y="38"/>
                  <a:pt x="92" y="24"/>
                  <a:pt x="89" y="20"/>
                </a:cubicBezTo>
                <a:cubicBezTo>
                  <a:pt x="87" y="17"/>
                  <a:pt x="83" y="15"/>
                  <a:pt x="79" y="14"/>
                </a:cubicBezTo>
                <a:cubicBezTo>
                  <a:pt x="75" y="14"/>
                  <a:pt x="71" y="14"/>
                  <a:pt x="67" y="16"/>
                </a:cubicBezTo>
                <a:cubicBezTo>
                  <a:pt x="64" y="19"/>
                  <a:pt x="61" y="22"/>
                  <a:pt x="60" y="26"/>
                </a:cubicBezTo>
                <a:cubicBezTo>
                  <a:pt x="58" y="30"/>
                  <a:pt x="58" y="34"/>
                  <a:pt x="60" y="38"/>
                </a:cubicBezTo>
                <a:cubicBezTo>
                  <a:pt x="62" y="41"/>
                  <a:pt x="69" y="57"/>
                  <a:pt x="77" y="73"/>
                </a:cubicBezTo>
                <a:cubicBezTo>
                  <a:pt x="69" y="81"/>
                  <a:pt x="63" y="89"/>
                  <a:pt x="58" y="98"/>
                </a:cubicBezTo>
                <a:cubicBezTo>
                  <a:pt x="40" y="96"/>
                  <a:pt x="23" y="93"/>
                  <a:pt x="19" y="92"/>
                </a:cubicBezTo>
                <a:cubicBezTo>
                  <a:pt x="15" y="92"/>
                  <a:pt x="11" y="93"/>
                  <a:pt x="8" y="95"/>
                </a:cubicBezTo>
                <a:cubicBezTo>
                  <a:pt x="4" y="97"/>
                  <a:pt x="2" y="101"/>
                  <a:pt x="1" y="105"/>
                </a:cubicBezTo>
                <a:cubicBezTo>
                  <a:pt x="0" y="109"/>
                  <a:pt x="0" y="113"/>
                  <a:pt x="2" y="117"/>
                </a:cubicBezTo>
                <a:cubicBezTo>
                  <a:pt x="4" y="121"/>
                  <a:pt x="7" y="124"/>
                  <a:pt x="11" y="125"/>
                </a:cubicBezTo>
                <a:cubicBezTo>
                  <a:pt x="15" y="127"/>
                  <a:pt x="31" y="132"/>
                  <a:pt x="48" y="139"/>
                </a:cubicBezTo>
                <a:cubicBezTo>
                  <a:pt x="47" y="149"/>
                  <a:pt x="49" y="159"/>
                  <a:pt x="52" y="170"/>
                </a:cubicBezTo>
                <a:cubicBezTo>
                  <a:pt x="37" y="180"/>
                  <a:pt x="24" y="190"/>
                  <a:pt x="20" y="193"/>
                </a:cubicBezTo>
                <a:cubicBezTo>
                  <a:pt x="17" y="195"/>
                  <a:pt x="15" y="199"/>
                  <a:pt x="14" y="203"/>
                </a:cubicBezTo>
                <a:cubicBezTo>
                  <a:pt x="13" y="207"/>
                  <a:pt x="14" y="211"/>
                  <a:pt x="16" y="215"/>
                </a:cubicBezTo>
                <a:cubicBezTo>
                  <a:pt x="18" y="219"/>
                  <a:pt x="22" y="221"/>
                  <a:pt x="26" y="222"/>
                </a:cubicBezTo>
                <a:cubicBezTo>
                  <a:pt x="29" y="224"/>
                  <a:pt x="34" y="224"/>
                  <a:pt x="37" y="222"/>
                </a:cubicBezTo>
                <a:cubicBezTo>
                  <a:pt x="41" y="220"/>
                  <a:pt x="57" y="213"/>
                  <a:pt x="73" y="205"/>
                </a:cubicBezTo>
                <a:cubicBezTo>
                  <a:pt x="80" y="213"/>
                  <a:pt x="89" y="219"/>
                  <a:pt x="98" y="224"/>
                </a:cubicBezTo>
                <a:cubicBezTo>
                  <a:pt x="95" y="242"/>
                  <a:pt x="93" y="259"/>
                  <a:pt x="92" y="263"/>
                </a:cubicBezTo>
                <a:cubicBezTo>
                  <a:pt x="91" y="267"/>
                  <a:pt x="93" y="271"/>
                  <a:pt x="95" y="275"/>
                </a:cubicBezTo>
                <a:cubicBezTo>
                  <a:pt x="97" y="278"/>
                  <a:pt x="101" y="280"/>
                  <a:pt x="105" y="281"/>
                </a:cubicBezTo>
                <a:cubicBezTo>
                  <a:pt x="109" y="283"/>
                  <a:pt x="113" y="282"/>
                  <a:pt x="117" y="280"/>
                </a:cubicBezTo>
                <a:cubicBezTo>
                  <a:pt x="120" y="278"/>
                  <a:pt x="123" y="275"/>
                  <a:pt x="125" y="271"/>
                </a:cubicBezTo>
                <a:cubicBezTo>
                  <a:pt x="126" y="268"/>
                  <a:pt x="132" y="251"/>
                  <a:pt x="138" y="234"/>
                </a:cubicBezTo>
                <a:cubicBezTo>
                  <a:pt x="148" y="235"/>
                  <a:pt x="159" y="233"/>
                  <a:pt x="169" y="230"/>
                </a:cubicBezTo>
                <a:cubicBezTo>
                  <a:pt x="180" y="245"/>
                  <a:pt x="190" y="259"/>
                  <a:pt x="192" y="262"/>
                </a:cubicBezTo>
                <a:cubicBezTo>
                  <a:pt x="195" y="265"/>
                  <a:pt x="199" y="267"/>
                  <a:pt x="203" y="268"/>
                </a:cubicBezTo>
                <a:cubicBezTo>
                  <a:pt x="206" y="269"/>
                  <a:pt x="211" y="268"/>
                  <a:pt x="214" y="266"/>
                </a:cubicBezTo>
                <a:cubicBezTo>
                  <a:pt x="218" y="264"/>
                  <a:pt x="221" y="260"/>
                  <a:pt x="222" y="257"/>
                </a:cubicBezTo>
                <a:close/>
                <a:moveTo>
                  <a:pt x="169" y="189"/>
                </a:moveTo>
                <a:cubicBezTo>
                  <a:pt x="143" y="205"/>
                  <a:pt x="108" y="196"/>
                  <a:pt x="93" y="170"/>
                </a:cubicBezTo>
                <a:cubicBezTo>
                  <a:pt x="77" y="143"/>
                  <a:pt x="86" y="109"/>
                  <a:pt x="112" y="93"/>
                </a:cubicBezTo>
                <a:cubicBezTo>
                  <a:pt x="139" y="78"/>
                  <a:pt x="173" y="86"/>
                  <a:pt x="189" y="113"/>
                </a:cubicBezTo>
                <a:cubicBezTo>
                  <a:pt x="204" y="139"/>
                  <a:pt x="195" y="174"/>
                  <a:pt x="169" y="189"/>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noEditPoints="1"/>
          </p:cNvSpPr>
          <p:nvPr/>
        </p:nvSpPr>
        <p:spPr bwMode="auto">
          <a:xfrm>
            <a:off x="827088" y="966788"/>
            <a:ext cx="377825" cy="377825"/>
          </a:xfrm>
          <a:custGeom>
            <a:avLst/>
            <a:gdLst>
              <a:gd name="T0" fmla="*/ 105 w 107"/>
              <a:gd name="T1" fmla="*/ 52 h 107"/>
              <a:gd name="T2" fmla="*/ 106 w 107"/>
              <a:gd name="T3" fmla="*/ 44 h 107"/>
              <a:gd name="T4" fmla="*/ 103 w 107"/>
              <a:gd name="T5" fmla="*/ 37 h 107"/>
              <a:gd name="T6" fmla="*/ 96 w 107"/>
              <a:gd name="T7" fmla="*/ 35 h 107"/>
              <a:gd name="T8" fmla="*/ 99 w 107"/>
              <a:gd name="T9" fmla="*/ 26 h 107"/>
              <a:gd name="T10" fmla="*/ 95 w 107"/>
              <a:gd name="T11" fmla="*/ 20 h 107"/>
              <a:gd name="T12" fmla="*/ 85 w 107"/>
              <a:gd name="T13" fmla="*/ 19 h 107"/>
              <a:gd name="T14" fmla="*/ 86 w 107"/>
              <a:gd name="T15" fmla="*/ 12 h 107"/>
              <a:gd name="T16" fmla="*/ 80 w 107"/>
              <a:gd name="T17" fmla="*/ 7 h 107"/>
              <a:gd name="T18" fmla="*/ 73 w 107"/>
              <a:gd name="T19" fmla="*/ 5 h 107"/>
              <a:gd name="T20" fmla="*/ 67 w 107"/>
              <a:gd name="T21" fmla="*/ 9 h 107"/>
              <a:gd name="T22" fmla="*/ 62 w 107"/>
              <a:gd name="T23" fmla="*/ 1 h 107"/>
              <a:gd name="T24" fmla="*/ 55 w 107"/>
              <a:gd name="T25" fmla="*/ 0 h 107"/>
              <a:gd name="T26" fmla="*/ 48 w 107"/>
              <a:gd name="T27" fmla="*/ 7 h 107"/>
              <a:gd name="T28" fmla="*/ 43 w 107"/>
              <a:gd name="T29" fmla="*/ 3 h 107"/>
              <a:gd name="T30" fmla="*/ 35 w 107"/>
              <a:gd name="T31" fmla="*/ 3 h 107"/>
              <a:gd name="T32" fmla="*/ 29 w 107"/>
              <a:gd name="T33" fmla="*/ 7 h 107"/>
              <a:gd name="T34" fmla="*/ 28 w 107"/>
              <a:gd name="T35" fmla="*/ 14 h 107"/>
              <a:gd name="T36" fmla="*/ 19 w 107"/>
              <a:gd name="T37" fmla="*/ 14 h 107"/>
              <a:gd name="T38" fmla="*/ 14 w 107"/>
              <a:gd name="T39" fmla="*/ 18 h 107"/>
              <a:gd name="T40" fmla="*/ 15 w 107"/>
              <a:gd name="T41" fmla="*/ 28 h 107"/>
              <a:gd name="T42" fmla="*/ 8 w 107"/>
              <a:gd name="T43" fmla="*/ 29 h 107"/>
              <a:gd name="T44" fmla="*/ 3 w 107"/>
              <a:gd name="T45" fmla="*/ 35 h 107"/>
              <a:gd name="T46" fmla="*/ 3 w 107"/>
              <a:gd name="T47" fmla="*/ 43 h 107"/>
              <a:gd name="T48" fmla="*/ 7 w 107"/>
              <a:gd name="T49" fmla="*/ 48 h 107"/>
              <a:gd name="T50" fmla="*/ 1 w 107"/>
              <a:gd name="T51" fmla="*/ 55 h 107"/>
              <a:gd name="T52" fmla="*/ 1 w 107"/>
              <a:gd name="T53" fmla="*/ 61 h 107"/>
              <a:gd name="T54" fmla="*/ 9 w 107"/>
              <a:gd name="T55" fmla="*/ 67 h 107"/>
              <a:gd name="T56" fmla="*/ 5 w 107"/>
              <a:gd name="T57" fmla="*/ 73 h 107"/>
              <a:gd name="T58" fmla="*/ 7 w 107"/>
              <a:gd name="T59" fmla="*/ 80 h 107"/>
              <a:gd name="T60" fmla="*/ 13 w 107"/>
              <a:gd name="T61" fmla="*/ 85 h 107"/>
              <a:gd name="T62" fmla="*/ 20 w 107"/>
              <a:gd name="T63" fmla="*/ 85 h 107"/>
              <a:gd name="T64" fmla="*/ 20 w 107"/>
              <a:gd name="T65" fmla="*/ 95 h 107"/>
              <a:gd name="T66" fmla="*/ 26 w 107"/>
              <a:gd name="T67" fmla="*/ 99 h 107"/>
              <a:gd name="T68" fmla="*/ 36 w 107"/>
              <a:gd name="T69" fmla="*/ 96 h 107"/>
              <a:gd name="T70" fmla="*/ 38 w 107"/>
              <a:gd name="T71" fmla="*/ 103 h 107"/>
              <a:gd name="T72" fmla="*/ 44 w 107"/>
              <a:gd name="T73" fmla="*/ 106 h 107"/>
              <a:gd name="T74" fmla="*/ 52 w 107"/>
              <a:gd name="T75" fmla="*/ 105 h 107"/>
              <a:gd name="T76" fmla="*/ 56 w 107"/>
              <a:gd name="T77" fmla="*/ 100 h 107"/>
              <a:gd name="T78" fmla="*/ 64 w 107"/>
              <a:gd name="T79" fmla="*/ 106 h 107"/>
              <a:gd name="T80" fmla="*/ 71 w 107"/>
              <a:gd name="T81" fmla="*/ 104 h 107"/>
              <a:gd name="T82" fmla="*/ 75 w 107"/>
              <a:gd name="T83" fmla="*/ 95 h 107"/>
              <a:gd name="T84" fmla="*/ 81 w 107"/>
              <a:gd name="T85" fmla="*/ 97 h 107"/>
              <a:gd name="T86" fmla="*/ 88 w 107"/>
              <a:gd name="T87" fmla="*/ 94 h 107"/>
              <a:gd name="T88" fmla="*/ 92 w 107"/>
              <a:gd name="T89" fmla="*/ 88 h 107"/>
              <a:gd name="T90" fmla="*/ 91 w 107"/>
              <a:gd name="T91" fmla="*/ 82 h 107"/>
              <a:gd name="T92" fmla="*/ 100 w 107"/>
              <a:gd name="T93" fmla="*/ 79 h 107"/>
              <a:gd name="T94" fmla="*/ 103 w 107"/>
              <a:gd name="T95" fmla="*/ 73 h 107"/>
              <a:gd name="T96" fmla="*/ 99 w 107"/>
              <a:gd name="T97" fmla="*/ 64 h 107"/>
              <a:gd name="T98" fmla="*/ 105 w 107"/>
              <a:gd name="T99" fmla="*/ 61 h 107"/>
              <a:gd name="T100" fmla="*/ 53 w 107"/>
              <a:gd name="T101" fmla="*/ 96 h 107"/>
              <a:gd name="T102" fmla="*/ 39 w 107"/>
              <a:gd name="T103" fmla="*/ 93 h 107"/>
              <a:gd name="T104" fmla="*/ 27 w 107"/>
              <a:gd name="T105" fmla="*/ 8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07">
                <a:moveTo>
                  <a:pt x="105" y="55"/>
                </a:moveTo>
                <a:cubicBezTo>
                  <a:pt x="106" y="55"/>
                  <a:pt x="106" y="55"/>
                  <a:pt x="107" y="55"/>
                </a:cubicBezTo>
                <a:cubicBezTo>
                  <a:pt x="107" y="54"/>
                  <a:pt x="107" y="54"/>
                  <a:pt x="107" y="53"/>
                </a:cubicBezTo>
                <a:cubicBezTo>
                  <a:pt x="107" y="53"/>
                  <a:pt x="107" y="52"/>
                  <a:pt x="107" y="52"/>
                </a:cubicBezTo>
                <a:cubicBezTo>
                  <a:pt x="106" y="52"/>
                  <a:pt x="106" y="52"/>
                  <a:pt x="105" y="52"/>
                </a:cubicBezTo>
                <a:cubicBezTo>
                  <a:pt x="105" y="51"/>
                  <a:pt x="102" y="51"/>
                  <a:pt x="100" y="51"/>
                </a:cubicBezTo>
                <a:cubicBezTo>
                  <a:pt x="100" y="50"/>
                  <a:pt x="100" y="49"/>
                  <a:pt x="100" y="48"/>
                </a:cubicBezTo>
                <a:cubicBezTo>
                  <a:pt x="102" y="47"/>
                  <a:pt x="105" y="46"/>
                  <a:pt x="105" y="46"/>
                </a:cubicBezTo>
                <a:cubicBezTo>
                  <a:pt x="105" y="46"/>
                  <a:pt x="106" y="46"/>
                  <a:pt x="106" y="45"/>
                </a:cubicBezTo>
                <a:cubicBezTo>
                  <a:pt x="106" y="45"/>
                  <a:pt x="106" y="44"/>
                  <a:pt x="106" y="44"/>
                </a:cubicBezTo>
                <a:cubicBezTo>
                  <a:pt x="106" y="44"/>
                  <a:pt x="106" y="43"/>
                  <a:pt x="106" y="43"/>
                </a:cubicBezTo>
                <a:cubicBezTo>
                  <a:pt x="105" y="43"/>
                  <a:pt x="105" y="42"/>
                  <a:pt x="104" y="43"/>
                </a:cubicBezTo>
                <a:cubicBezTo>
                  <a:pt x="104" y="43"/>
                  <a:pt x="101" y="43"/>
                  <a:pt x="99" y="43"/>
                </a:cubicBezTo>
                <a:cubicBezTo>
                  <a:pt x="99" y="42"/>
                  <a:pt x="98" y="41"/>
                  <a:pt x="98" y="40"/>
                </a:cubicBezTo>
                <a:cubicBezTo>
                  <a:pt x="100" y="39"/>
                  <a:pt x="103" y="38"/>
                  <a:pt x="103" y="37"/>
                </a:cubicBezTo>
                <a:cubicBezTo>
                  <a:pt x="103" y="37"/>
                  <a:pt x="104" y="37"/>
                  <a:pt x="104" y="36"/>
                </a:cubicBezTo>
                <a:cubicBezTo>
                  <a:pt x="104" y="36"/>
                  <a:pt x="104" y="35"/>
                  <a:pt x="104" y="35"/>
                </a:cubicBezTo>
                <a:cubicBezTo>
                  <a:pt x="104" y="35"/>
                  <a:pt x="103" y="34"/>
                  <a:pt x="103" y="34"/>
                </a:cubicBezTo>
                <a:cubicBezTo>
                  <a:pt x="103" y="34"/>
                  <a:pt x="102" y="34"/>
                  <a:pt x="102" y="34"/>
                </a:cubicBezTo>
                <a:cubicBezTo>
                  <a:pt x="101" y="34"/>
                  <a:pt x="99" y="35"/>
                  <a:pt x="96" y="35"/>
                </a:cubicBezTo>
                <a:cubicBezTo>
                  <a:pt x="96" y="34"/>
                  <a:pt x="96" y="33"/>
                  <a:pt x="95" y="32"/>
                </a:cubicBezTo>
                <a:cubicBezTo>
                  <a:pt x="97" y="31"/>
                  <a:pt x="99" y="29"/>
                  <a:pt x="99" y="29"/>
                </a:cubicBezTo>
                <a:cubicBezTo>
                  <a:pt x="100" y="29"/>
                  <a:pt x="100" y="28"/>
                  <a:pt x="100" y="28"/>
                </a:cubicBezTo>
                <a:cubicBezTo>
                  <a:pt x="100" y="27"/>
                  <a:pt x="100" y="27"/>
                  <a:pt x="100" y="27"/>
                </a:cubicBezTo>
                <a:cubicBezTo>
                  <a:pt x="100" y="26"/>
                  <a:pt x="99" y="26"/>
                  <a:pt x="99" y="26"/>
                </a:cubicBezTo>
                <a:cubicBezTo>
                  <a:pt x="99" y="26"/>
                  <a:pt x="98" y="26"/>
                  <a:pt x="98" y="26"/>
                </a:cubicBezTo>
                <a:cubicBezTo>
                  <a:pt x="97" y="26"/>
                  <a:pt x="95" y="27"/>
                  <a:pt x="93" y="28"/>
                </a:cubicBezTo>
                <a:cubicBezTo>
                  <a:pt x="92" y="27"/>
                  <a:pt x="91" y="26"/>
                  <a:pt x="91" y="25"/>
                </a:cubicBezTo>
                <a:cubicBezTo>
                  <a:pt x="92" y="24"/>
                  <a:pt x="94" y="22"/>
                  <a:pt x="95" y="21"/>
                </a:cubicBezTo>
                <a:cubicBezTo>
                  <a:pt x="95" y="21"/>
                  <a:pt x="95" y="21"/>
                  <a:pt x="95" y="20"/>
                </a:cubicBezTo>
                <a:cubicBezTo>
                  <a:pt x="95" y="20"/>
                  <a:pt x="95" y="19"/>
                  <a:pt x="95" y="19"/>
                </a:cubicBezTo>
                <a:cubicBezTo>
                  <a:pt x="94" y="19"/>
                  <a:pt x="94" y="18"/>
                  <a:pt x="93" y="18"/>
                </a:cubicBezTo>
                <a:cubicBezTo>
                  <a:pt x="93" y="18"/>
                  <a:pt x="93" y="18"/>
                  <a:pt x="92" y="19"/>
                </a:cubicBezTo>
                <a:cubicBezTo>
                  <a:pt x="92" y="19"/>
                  <a:pt x="90" y="20"/>
                  <a:pt x="88" y="22"/>
                </a:cubicBezTo>
                <a:cubicBezTo>
                  <a:pt x="87" y="21"/>
                  <a:pt x="86" y="20"/>
                  <a:pt x="85" y="19"/>
                </a:cubicBezTo>
                <a:cubicBezTo>
                  <a:pt x="87" y="17"/>
                  <a:pt x="88" y="15"/>
                  <a:pt x="88" y="15"/>
                </a:cubicBezTo>
                <a:cubicBezTo>
                  <a:pt x="89" y="14"/>
                  <a:pt x="89" y="14"/>
                  <a:pt x="89" y="14"/>
                </a:cubicBezTo>
                <a:cubicBezTo>
                  <a:pt x="89" y="13"/>
                  <a:pt x="88" y="13"/>
                  <a:pt x="88" y="12"/>
                </a:cubicBezTo>
                <a:cubicBezTo>
                  <a:pt x="88" y="12"/>
                  <a:pt x="87" y="12"/>
                  <a:pt x="87" y="12"/>
                </a:cubicBezTo>
                <a:cubicBezTo>
                  <a:pt x="86" y="12"/>
                  <a:pt x="86" y="12"/>
                  <a:pt x="86" y="12"/>
                </a:cubicBezTo>
                <a:cubicBezTo>
                  <a:pt x="85" y="13"/>
                  <a:pt x="83" y="15"/>
                  <a:pt x="82" y="16"/>
                </a:cubicBezTo>
                <a:cubicBezTo>
                  <a:pt x="81" y="16"/>
                  <a:pt x="80" y="15"/>
                  <a:pt x="79" y="14"/>
                </a:cubicBezTo>
                <a:cubicBezTo>
                  <a:pt x="80" y="12"/>
                  <a:pt x="81" y="10"/>
                  <a:pt x="81" y="9"/>
                </a:cubicBezTo>
                <a:cubicBezTo>
                  <a:pt x="81" y="9"/>
                  <a:pt x="81" y="8"/>
                  <a:pt x="81" y="8"/>
                </a:cubicBezTo>
                <a:cubicBezTo>
                  <a:pt x="81" y="8"/>
                  <a:pt x="81" y="7"/>
                  <a:pt x="80" y="7"/>
                </a:cubicBezTo>
                <a:cubicBezTo>
                  <a:pt x="80" y="7"/>
                  <a:pt x="80" y="7"/>
                  <a:pt x="79" y="7"/>
                </a:cubicBezTo>
                <a:cubicBezTo>
                  <a:pt x="79" y="7"/>
                  <a:pt x="78" y="7"/>
                  <a:pt x="78" y="7"/>
                </a:cubicBezTo>
                <a:cubicBezTo>
                  <a:pt x="78" y="8"/>
                  <a:pt x="76" y="10"/>
                  <a:pt x="75" y="12"/>
                </a:cubicBezTo>
                <a:cubicBezTo>
                  <a:pt x="74" y="11"/>
                  <a:pt x="73" y="11"/>
                  <a:pt x="72" y="10"/>
                </a:cubicBezTo>
                <a:cubicBezTo>
                  <a:pt x="72" y="8"/>
                  <a:pt x="73" y="6"/>
                  <a:pt x="73" y="5"/>
                </a:cubicBezTo>
                <a:cubicBezTo>
                  <a:pt x="73" y="5"/>
                  <a:pt x="73" y="4"/>
                  <a:pt x="73" y="4"/>
                </a:cubicBezTo>
                <a:cubicBezTo>
                  <a:pt x="73" y="3"/>
                  <a:pt x="72" y="3"/>
                  <a:pt x="72" y="3"/>
                </a:cubicBezTo>
                <a:cubicBezTo>
                  <a:pt x="71" y="3"/>
                  <a:pt x="71" y="3"/>
                  <a:pt x="71" y="3"/>
                </a:cubicBezTo>
                <a:cubicBezTo>
                  <a:pt x="70" y="3"/>
                  <a:pt x="70" y="3"/>
                  <a:pt x="70" y="4"/>
                </a:cubicBezTo>
                <a:cubicBezTo>
                  <a:pt x="69" y="4"/>
                  <a:pt x="68" y="7"/>
                  <a:pt x="67" y="9"/>
                </a:cubicBezTo>
                <a:cubicBezTo>
                  <a:pt x="66" y="8"/>
                  <a:pt x="65" y="8"/>
                  <a:pt x="64" y="8"/>
                </a:cubicBezTo>
                <a:cubicBezTo>
                  <a:pt x="64" y="6"/>
                  <a:pt x="64" y="3"/>
                  <a:pt x="64" y="3"/>
                </a:cubicBezTo>
                <a:cubicBezTo>
                  <a:pt x="64" y="2"/>
                  <a:pt x="64" y="2"/>
                  <a:pt x="64" y="1"/>
                </a:cubicBezTo>
                <a:cubicBezTo>
                  <a:pt x="64" y="1"/>
                  <a:pt x="63" y="1"/>
                  <a:pt x="63" y="1"/>
                </a:cubicBezTo>
                <a:cubicBezTo>
                  <a:pt x="62" y="0"/>
                  <a:pt x="62" y="1"/>
                  <a:pt x="62" y="1"/>
                </a:cubicBezTo>
                <a:cubicBezTo>
                  <a:pt x="61" y="1"/>
                  <a:pt x="61" y="1"/>
                  <a:pt x="61" y="2"/>
                </a:cubicBezTo>
                <a:cubicBezTo>
                  <a:pt x="61" y="2"/>
                  <a:pt x="60" y="5"/>
                  <a:pt x="59" y="7"/>
                </a:cubicBezTo>
                <a:cubicBezTo>
                  <a:pt x="58" y="7"/>
                  <a:pt x="57" y="7"/>
                  <a:pt x="56" y="7"/>
                </a:cubicBezTo>
                <a:cubicBezTo>
                  <a:pt x="56" y="4"/>
                  <a:pt x="56" y="2"/>
                  <a:pt x="55" y="1"/>
                </a:cubicBezTo>
                <a:cubicBezTo>
                  <a:pt x="55" y="1"/>
                  <a:pt x="55" y="0"/>
                  <a:pt x="55" y="0"/>
                </a:cubicBezTo>
                <a:cubicBezTo>
                  <a:pt x="55" y="0"/>
                  <a:pt x="54" y="0"/>
                  <a:pt x="54" y="0"/>
                </a:cubicBezTo>
                <a:cubicBezTo>
                  <a:pt x="53" y="0"/>
                  <a:pt x="53" y="0"/>
                  <a:pt x="52" y="0"/>
                </a:cubicBezTo>
                <a:cubicBezTo>
                  <a:pt x="52" y="1"/>
                  <a:pt x="52" y="1"/>
                  <a:pt x="52" y="1"/>
                </a:cubicBezTo>
                <a:cubicBezTo>
                  <a:pt x="52" y="2"/>
                  <a:pt x="51" y="4"/>
                  <a:pt x="51" y="7"/>
                </a:cubicBezTo>
                <a:cubicBezTo>
                  <a:pt x="50" y="7"/>
                  <a:pt x="49" y="7"/>
                  <a:pt x="48" y="7"/>
                </a:cubicBezTo>
                <a:cubicBezTo>
                  <a:pt x="47" y="5"/>
                  <a:pt x="47" y="2"/>
                  <a:pt x="46" y="2"/>
                </a:cubicBezTo>
                <a:cubicBezTo>
                  <a:pt x="46" y="1"/>
                  <a:pt x="46" y="1"/>
                  <a:pt x="46" y="1"/>
                </a:cubicBezTo>
                <a:cubicBezTo>
                  <a:pt x="45" y="1"/>
                  <a:pt x="45" y="0"/>
                  <a:pt x="44" y="1"/>
                </a:cubicBezTo>
                <a:cubicBezTo>
                  <a:pt x="44" y="1"/>
                  <a:pt x="43" y="1"/>
                  <a:pt x="43" y="1"/>
                </a:cubicBezTo>
                <a:cubicBezTo>
                  <a:pt x="43" y="2"/>
                  <a:pt x="43" y="2"/>
                  <a:pt x="43" y="3"/>
                </a:cubicBezTo>
                <a:cubicBezTo>
                  <a:pt x="43" y="3"/>
                  <a:pt x="43" y="6"/>
                  <a:pt x="43" y="8"/>
                </a:cubicBezTo>
                <a:cubicBezTo>
                  <a:pt x="42" y="8"/>
                  <a:pt x="41" y="8"/>
                  <a:pt x="40" y="9"/>
                </a:cubicBezTo>
                <a:cubicBezTo>
                  <a:pt x="39" y="7"/>
                  <a:pt x="38" y="4"/>
                  <a:pt x="38" y="4"/>
                </a:cubicBezTo>
                <a:cubicBezTo>
                  <a:pt x="37" y="3"/>
                  <a:pt x="37" y="3"/>
                  <a:pt x="37" y="3"/>
                </a:cubicBezTo>
                <a:cubicBezTo>
                  <a:pt x="36" y="3"/>
                  <a:pt x="36" y="3"/>
                  <a:pt x="35" y="3"/>
                </a:cubicBezTo>
                <a:cubicBezTo>
                  <a:pt x="35" y="3"/>
                  <a:pt x="35" y="3"/>
                  <a:pt x="34" y="4"/>
                </a:cubicBezTo>
                <a:cubicBezTo>
                  <a:pt x="34" y="4"/>
                  <a:pt x="34" y="5"/>
                  <a:pt x="34" y="5"/>
                </a:cubicBezTo>
                <a:cubicBezTo>
                  <a:pt x="34" y="6"/>
                  <a:pt x="35" y="8"/>
                  <a:pt x="36" y="10"/>
                </a:cubicBezTo>
                <a:cubicBezTo>
                  <a:pt x="35" y="11"/>
                  <a:pt x="33" y="11"/>
                  <a:pt x="32" y="12"/>
                </a:cubicBezTo>
                <a:cubicBezTo>
                  <a:pt x="31" y="10"/>
                  <a:pt x="30" y="8"/>
                  <a:pt x="29" y="7"/>
                </a:cubicBezTo>
                <a:cubicBezTo>
                  <a:pt x="29" y="7"/>
                  <a:pt x="29" y="7"/>
                  <a:pt x="28" y="7"/>
                </a:cubicBezTo>
                <a:cubicBezTo>
                  <a:pt x="28" y="7"/>
                  <a:pt x="27" y="7"/>
                  <a:pt x="27" y="7"/>
                </a:cubicBezTo>
                <a:cubicBezTo>
                  <a:pt x="27" y="7"/>
                  <a:pt x="26" y="8"/>
                  <a:pt x="26" y="8"/>
                </a:cubicBezTo>
                <a:cubicBezTo>
                  <a:pt x="26" y="8"/>
                  <a:pt x="26" y="9"/>
                  <a:pt x="26" y="9"/>
                </a:cubicBezTo>
                <a:cubicBezTo>
                  <a:pt x="26" y="10"/>
                  <a:pt x="27" y="12"/>
                  <a:pt x="28" y="14"/>
                </a:cubicBezTo>
                <a:cubicBezTo>
                  <a:pt x="27" y="15"/>
                  <a:pt x="27" y="16"/>
                  <a:pt x="26" y="16"/>
                </a:cubicBezTo>
                <a:cubicBezTo>
                  <a:pt x="24" y="15"/>
                  <a:pt x="22" y="13"/>
                  <a:pt x="22" y="12"/>
                </a:cubicBezTo>
                <a:cubicBezTo>
                  <a:pt x="21" y="12"/>
                  <a:pt x="21" y="12"/>
                  <a:pt x="20" y="12"/>
                </a:cubicBezTo>
                <a:cubicBezTo>
                  <a:pt x="20" y="12"/>
                  <a:pt x="20" y="12"/>
                  <a:pt x="19" y="12"/>
                </a:cubicBezTo>
                <a:cubicBezTo>
                  <a:pt x="19" y="13"/>
                  <a:pt x="19" y="13"/>
                  <a:pt x="19" y="14"/>
                </a:cubicBezTo>
                <a:cubicBezTo>
                  <a:pt x="19" y="14"/>
                  <a:pt x="19" y="14"/>
                  <a:pt x="19" y="15"/>
                </a:cubicBezTo>
                <a:cubicBezTo>
                  <a:pt x="19" y="15"/>
                  <a:pt x="21" y="17"/>
                  <a:pt x="22" y="19"/>
                </a:cubicBezTo>
                <a:cubicBezTo>
                  <a:pt x="21" y="20"/>
                  <a:pt x="20" y="21"/>
                  <a:pt x="20" y="22"/>
                </a:cubicBezTo>
                <a:cubicBezTo>
                  <a:pt x="18" y="20"/>
                  <a:pt x="16" y="19"/>
                  <a:pt x="15" y="19"/>
                </a:cubicBezTo>
                <a:cubicBezTo>
                  <a:pt x="15" y="18"/>
                  <a:pt x="14" y="18"/>
                  <a:pt x="14" y="18"/>
                </a:cubicBezTo>
                <a:cubicBezTo>
                  <a:pt x="13" y="18"/>
                  <a:pt x="13" y="19"/>
                  <a:pt x="13" y="19"/>
                </a:cubicBezTo>
                <a:cubicBezTo>
                  <a:pt x="12" y="19"/>
                  <a:pt x="12" y="20"/>
                  <a:pt x="12" y="20"/>
                </a:cubicBezTo>
                <a:cubicBezTo>
                  <a:pt x="12" y="21"/>
                  <a:pt x="12" y="21"/>
                  <a:pt x="13" y="21"/>
                </a:cubicBezTo>
                <a:cubicBezTo>
                  <a:pt x="13" y="22"/>
                  <a:pt x="15" y="24"/>
                  <a:pt x="17" y="25"/>
                </a:cubicBezTo>
                <a:cubicBezTo>
                  <a:pt x="16" y="26"/>
                  <a:pt x="15" y="27"/>
                  <a:pt x="15" y="28"/>
                </a:cubicBezTo>
                <a:cubicBezTo>
                  <a:pt x="12" y="27"/>
                  <a:pt x="10" y="26"/>
                  <a:pt x="10" y="26"/>
                </a:cubicBezTo>
                <a:cubicBezTo>
                  <a:pt x="9" y="26"/>
                  <a:pt x="9" y="26"/>
                  <a:pt x="8" y="26"/>
                </a:cubicBezTo>
                <a:cubicBezTo>
                  <a:pt x="8" y="26"/>
                  <a:pt x="8" y="26"/>
                  <a:pt x="7" y="27"/>
                </a:cubicBezTo>
                <a:cubicBezTo>
                  <a:pt x="7" y="27"/>
                  <a:pt x="7" y="27"/>
                  <a:pt x="7" y="28"/>
                </a:cubicBezTo>
                <a:cubicBezTo>
                  <a:pt x="7" y="28"/>
                  <a:pt x="7" y="29"/>
                  <a:pt x="8" y="29"/>
                </a:cubicBezTo>
                <a:cubicBezTo>
                  <a:pt x="8" y="29"/>
                  <a:pt x="10" y="31"/>
                  <a:pt x="12" y="32"/>
                </a:cubicBezTo>
                <a:cubicBezTo>
                  <a:pt x="12" y="33"/>
                  <a:pt x="11" y="34"/>
                  <a:pt x="11" y="35"/>
                </a:cubicBezTo>
                <a:cubicBezTo>
                  <a:pt x="9" y="35"/>
                  <a:pt x="6" y="34"/>
                  <a:pt x="5" y="34"/>
                </a:cubicBezTo>
                <a:cubicBezTo>
                  <a:pt x="5" y="34"/>
                  <a:pt x="5" y="34"/>
                  <a:pt x="4" y="34"/>
                </a:cubicBezTo>
                <a:cubicBezTo>
                  <a:pt x="4" y="34"/>
                  <a:pt x="4" y="35"/>
                  <a:pt x="3" y="35"/>
                </a:cubicBezTo>
                <a:cubicBezTo>
                  <a:pt x="3" y="35"/>
                  <a:pt x="3" y="36"/>
                  <a:pt x="3" y="36"/>
                </a:cubicBezTo>
                <a:cubicBezTo>
                  <a:pt x="4" y="37"/>
                  <a:pt x="4" y="37"/>
                  <a:pt x="4" y="37"/>
                </a:cubicBezTo>
                <a:cubicBezTo>
                  <a:pt x="5" y="38"/>
                  <a:pt x="7" y="39"/>
                  <a:pt x="9" y="40"/>
                </a:cubicBezTo>
                <a:cubicBezTo>
                  <a:pt x="9" y="41"/>
                  <a:pt x="9" y="42"/>
                  <a:pt x="8" y="43"/>
                </a:cubicBezTo>
                <a:cubicBezTo>
                  <a:pt x="6" y="43"/>
                  <a:pt x="3" y="43"/>
                  <a:pt x="3" y="43"/>
                </a:cubicBezTo>
                <a:cubicBezTo>
                  <a:pt x="2" y="42"/>
                  <a:pt x="2" y="43"/>
                  <a:pt x="2" y="43"/>
                </a:cubicBezTo>
                <a:cubicBezTo>
                  <a:pt x="1" y="43"/>
                  <a:pt x="1" y="44"/>
                  <a:pt x="1" y="44"/>
                </a:cubicBezTo>
                <a:cubicBezTo>
                  <a:pt x="1" y="44"/>
                  <a:pt x="1" y="45"/>
                  <a:pt x="1" y="45"/>
                </a:cubicBezTo>
                <a:cubicBezTo>
                  <a:pt x="1" y="46"/>
                  <a:pt x="2" y="46"/>
                  <a:pt x="2" y="46"/>
                </a:cubicBezTo>
                <a:cubicBezTo>
                  <a:pt x="3" y="46"/>
                  <a:pt x="5" y="47"/>
                  <a:pt x="7" y="48"/>
                </a:cubicBezTo>
                <a:cubicBezTo>
                  <a:pt x="7" y="49"/>
                  <a:pt x="7" y="50"/>
                  <a:pt x="7" y="51"/>
                </a:cubicBezTo>
                <a:cubicBezTo>
                  <a:pt x="5" y="51"/>
                  <a:pt x="2" y="51"/>
                  <a:pt x="2" y="52"/>
                </a:cubicBezTo>
                <a:cubicBezTo>
                  <a:pt x="1" y="52"/>
                  <a:pt x="1" y="52"/>
                  <a:pt x="1" y="52"/>
                </a:cubicBezTo>
                <a:cubicBezTo>
                  <a:pt x="0" y="52"/>
                  <a:pt x="0" y="53"/>
                  <a:pt x="0" y="53"/>
                </a:cubicBezTo>
                <a:cubicBezTo>
                  <a:pt x="0" y="54"/>
                  <a:pt x="0" y="54"/>
                  <a:pt x="1" y="55"/>
                </a:cubicBezTo>
                <a:cubicBezTo>
                  <a:pt x="1" y="55"/>
                  <a:pt x="1" y="55"/>
                  <a:pt x="2" y="55"/>
                </a:cubicBezTo>
                <a:cubicBezTo>
                  <a:pt x="2" y="55"/>
                  <a:pt x="5" y="55"/>
                  <a:pt x="7" y="56"/>
                </a:cubicBezTo>
                <a:cubicBezTo>
                  <a:pt x="7" y="57"/>
                  <a:pt x="7" y="58"/>
                  <a:pt x="7" y="59"/>
                </a:cubicBezTo>
                <a:cubicBezTo>
                  <a:pt x="5" y="60"/>
                  <a:pt x="3" y="60"/>
                  <a:pt x="2" y="61"/>
                </a:cubicBezTo>
                <a:cubicBezTo>
                  <a:pt x="2" y="61"/>
                  <a:pt x="1" y="61"/>
                  <a:pt x="1" y="61"/>
                </a:cubicBezTo>
                <a:cubicBezTo>
                  <a:pt x="1" y="62"/>
                  <a:pt x="1" y="62"/>
                  <a:pt x="1" y="63"/>
                </a:cubicBezTo>
                <a:cubicBezTo>
                  <a:pt x="1" y="63"/>
                  <a:pt x="1" y="64"/>
                  <a:pt x="2" y="64"/>
                </a:cubicBezTo>
                <a:cubicBezTo>
                  <a:pt x="2" y="64"/>
                  <a:pt x="2" y="64"/>
                  <a:pt x="3" y="64"/>
                </a:cubicBezTo>
                <a:cubicBezTo>
                  <a:pt x="3" y="64"/>
                  <a:pt x="6" y="64"/>
                  <a:pt x="8" y="64"/>
                </a:cubicBezTo>
                <a:cubicBezTo>
                  <a:pt x="9" y="65"/>
                  <a:pt x="9" y="66"/>
                  <a:pt x="9" y="67"/>
                </a:cubicBezTo>
                <a:cubicBezTo>
                  <a:pt x="7" y="68"/>
                  <a:pt x="5" y="69"/>
                  <a:pt x="4" y="69"/>
                </a:cubicBezTo>
                <a:cubicBezTo>
                  <a:pt x="4" y="70"/>
                  <a:pt x="4" y="70"/>
                  <a:pt x="3" y="70"/>
                </a:cubicBezTo>
                <a:cubicBezTo>
                  <a:pt x="3" y="71"/>
                  <a:pt x="3" y="71"/>
                  <a:pt x="3" y="72"/>
                </a:cubicBezTo>
                <a:cubicBezTo>
                  <a:pt x="4" y="72"/>
                  <a:pt x="4" y="72"/>
                  <a:pt x="4" y="73"/>
                </a:cubicBezTo>
                <a:cubicBezTo>
                  <a:pt x="5" y="73"/>
                  <a:pt x="5" y="73"/>
                  <a:pt x="5" y="73"/>
                </a:cubicBezTo>
                <a:cubicBezTo>
                  <a:pt x="6" y="73"/>
                  <a:pt x="9" y="72"/>
                  <a:pt x="11" y="71"/>
                </a:cubicBezTo>
                <a:cubicBezTo>
                  <a:pt x="11" y="73"/>
                  <a:pt x="12" y="74"/>
                  <a:pt x="12" y="75"/>
                </a:cubicBezTo>
                <a:cubicBezTo>
                  <a:pt x="10" y="76"/>
                  <a:pt x="8" y="77"/>
                  <a:pt x="8" y="78"/>
                </a:cubicBezTo>
                <a:cubicBezTo>
                  <a:pt x="7" y="78"/>
                  <a:pt x="7" y="78"/>
                  <a:pt x="7" y="79"/>
                </a:cubicBezTo>
                <a:cubicBezTo>
                  <a:pt x="7" y="79"/>
                  <a:pt x="7" y="80"/>
                  <a:pt x="7" y="80"/>
                </a:cubicBezTo>
                <a:cubicBezTo>
                  <a:pt x="8" y="81"/>
                  <a:pt x="8" y="81"/>
                  <a:pt x="8" y="81"/>
                </a:cubicBezTo>
                <a:cubicBezTo>
                  <a:pt x="9" y="81"/>
                  <a:pt x="9" y="81"/>
                  <a:pt x="10" y="81"/>
                </a:cubicBezTo>
                <a:cubicBezTo>
                  <a:pt x="10" y="81"/>
                  <a:pt x="12" y="80"/>
                  <a:pt x="15" y="79"/>
                </a:cubicBezTo>
                <a:cubicBezTo>
                  <a:pt x="15" y="80"/>
                  <a:pt x="16" y="81"/>
                  <a:pt x="17" y="82"/>
                </a:cubicBezTo>
                <a:cubicBezTo>
                  <a:pt x="15" y="83"/>
                  <a:pt x="13" y="85"/>
                  <a:pt x="13" y="85"/>
                </a:cubicBezTo>
                <a:cubicBezTo>
                  <a:pt x="12" y="86"/>
                  <a:pt x="12" y="86"/>
                  <a:pt x="12" y="87"/>
                </a:cubicBezTo>
                <a:cubicBezTo>
                  <a:pt x="12" y="87"/>
                  <a:pt x="12" y="87"/>
                  <a:pt x="13" y="88"/>
                </a:cubicBezTo>
                <a:cubicBezTo>
                  <a:pt x="13" y="88"/>
                  <a:pt x="13" y="88"/>
                  <a:pt x="14" y="88"/>
                </a:cubicBezTo>
                <a:cubicBezTo>
                  <a:pt x="14" y="88"/>
                  <a:pt x="15" y="88"/>
                  <a:pt x="15" y="88"/>
                </a:cubicBezTo>
                <a:cubicBezTo>
                  <a:pt x="16" y="88"/>
                  <a:pt x="18" y="86"/>
                  <a:pt x="20" y="85"/>
                </a:cubicBezTo>
                <a:cubicBezTo>
                  <a:pt x="20" y="86"/>
                  <a:pt x="21" y="87"/>
                  <a:pt x="22" y="87"/>
                </a:cubicBezTo>
                <a:cubicBezTo>
                  <a:pt x="21" y="89"/>
                  <a:pt x="19" y="92"/>
                  <a:pt x="19" y="92"/>
                </a:cubicBezTo>
                <a:cubicBezTo>
                  <a:pt x="19" y="92"/>
                  <a:pt x="19" y="93"/>
                  <a:pt x="19" y="93"/>
                </a:cubicBezTo>
                <a:cubicBezTo>
                  <a:pt x="19" y="94"/>
                  <a:pt x="19" y="94"/>
                  <a:pt x="19" y="94"/>
                </a:cubicBezTo>
                <a:cubicBezTo>
                  <a:pt x="20" y="95"/>
                  <a:pt x="20" y="95"/>
                  <a:pt x="20" y="95"/>
                </a:cubicBezTo>
                <a:cubicBezTo>
                  <a:pt x="21" y="95"/>
                  <a:pt x="21" y="95"/>
                  <a:pt x="22" y="94"/>
                </a:cubicBezTo>
                <a:cubicBezTo>
                  <a:pt x="22" y="94"/>
                  <a:pt x="24" y="92"/>
                  <a:pt x="26" y="91"/>
                </a:cubicBezTo>
                <a:cubicBezTo>
                  <a:pt x="27" y="91"/>
                  <a:pt x="27" y="92"/>
                  <a:pt x="28" y="92"/>
                </a:cubicBezTo>
                <a:cubicBezTo>
                  <a:pt x="27" y="95"/>
                  <a:pt x="26" y="97"/>
                  <a:pt x="26" y="97"/>
                </a:cubicBezTo>
                <a:cubicBezTo>
                  <a:pt x="26" y="98"/>
                  <a:pt x="26" y="98"/>
                  <a:pt x="26" y="99"/>
                </a:cubicBezTo>
                <a:cubicBezTo>
                  <a:pt x="26" y="99"/>
                  <a:pt x="27" y="100"/>
                  <a:pt x="27" y="100"/>
                </a:cubicBezTo>
                <a:cubicBezTo>
                  <a:pt x="27" y="100"/>
                  <a:pt x="28" y="100"/>
                  <a:pt x="28" y="100"/>
                </a:cubicBezTo>
                <a:cubicBezTo>
                  <a:pt x="29" y="100"/>
                  <a:pt x="29" y="100"/>
                  <a:pt x="29" y="99"/>
                </a:cubicBezTo>
                <a:cubicBezTo>
                  <a:pt x="30" y="99"/>
                  <a:pt x="31" y="97"/>
                  <a:pt x="32" y="95"/>
                </a:cubicBezTo>
                <a:cubicBezTo>
                  <a:pt x="33" y="95"/>
                  <a:pt x="35" y="96"/>
                  <a:pt x="36" y="96"/>
                </a:cubicBezTo>
                <a:cubicBezTo>
                  <a:pt x="35" y="99"/>
                  <a:pt x="34" y="101"/>
                  <a:pt x="34" y="102"/>
                </a:cubicBezTo>
                <a:cubicBezTo>
                  <a:pt x="34" y="102"/>
                  <a:pt x="34" y="102"/>
                  <a:pt x="34" y="103"/>
                </a:cubicBezTo>
                <a:cubicBezTo>
                  <a:pt x="35" y="103"/>
                  <a:pt x="35" y="104"/>
                  <a:pt x="35" y="104"/>
                </a:cubicBezTo>
                <a:cubicBezTo>
                  <a:pt x="36" y="104"/>
                  <a:pt x="36" y="104"/>
                  <a:pt x="37" y="104"/>
                </a:cubicBezTo>
                <a:cubicBezTo>
                  <a:pt x="37" y="104"/>
                  <a:pt x="37" y="103"/>
                  <a:pt x="38" y="103"/>
                </a:cubicBezTo>
                <a:cubicBezTo>
                  <a:pt x="38" y="102"/>
                  <a:pt x="39" y="100"/>
                  <a:pt x="40" y="98"/>
                </a:cubicBezTo>
                <a:cubicBezTo>
                  <a:pt x="41" y="98"/>
                  <a:pt x="42" y="99"/>
                  <a:pt x="43" y="99"/>
                </a:cubicBezTo>
                <a:cubicBezTo>
                  <a:pt x="43" y="101"/>
                  <a:pt x="43" y="104"/>
                  <a:pt x="43" y="104"/>
                </a:cubicBezTo>
                <a:cubicBezTo>
                  <a:pt x="43" y="105"/>
                  <a:pt x="43" y="105"/>
                  <a:pt x="43" y="106"/>
                </a:cubicBezTo>
                <a:cubicBezTo>
                  <a:pt x="43" y="106"/>
                  <a:pt x="44" y="106"/>
                  <a:pt x="44" y="106"/>
                </a:cubicBezTo>
                <a:cubicBezTo>
                  <a:pt x="45" y="106"/>
                  <a:pt x="45" y="106"/>
                  <a:pt x="46" y="106"/>
                </a:cubicBezTo>
                <a:cubicBezTo>
                  <a:pt x="46" y="106"/>
                  <a:pt x="46" y="105"/>
                  <a:pt x="46" y="105"/>
                </a:cubicBezTo>
                <a:cubicBezTo>
                  <a:pt x="47" y="104"/>
                  <a:pt x="47" y="102"/>
                  <a:pt x="48" y="100"/>
                </a:cubicBezTo>
                <a:cubicBezTo>
                  <a:pt x="49" y="100"/>
                  <a:pt x="50" y="100"/>
                  <a:pt x="51" y="100"/>
                </a:cubicBezTo>
                <a:cubicBezTo>
                  <a:pt x="51" y="102"/>
                  <a:pt x="52" y="105"/>
                  <a:pt x="52" y="105"/>
                </a:cubicBezTo>
                <a:cubicBezTo>
                  <a:pt x="52" y="106"/>
                  <a:pt x="52" y="106"/>
                  <a:pt x="52" y="106"/>
                </a:cubicBezTo>
                <a:cubicBezTo>
                  <a:pt x="53" y="107"/>
                  <a:pt x="53" y="107"/>
                  <a:pt x="54" y="107"/>
                </a:cubicBezTo>
                <a:cubicBezTo>
                  <a:pt x="54" y="107"/>
                  <a:pt x="55" y="107"/>
                  <a:pt x="55" y="106"/>
                </a:cubicBezTo>
                <a:cubicBezTo>
                  <a:pt x="55" y="106"/>
                  <a:pt x="55" y="106"/>
                  <a:pt x="55" y="105"/>
                </a:cubicBezTo>
                <a:cubicBezTo>
                  <a:pt x="56" y="105"/>
                  <a:pt x="56" y="102"/>
                  <a:pt x="56" y="100"/>
                </a:cubicBezTo>
                <a:cubicBezTo>
                  <a:pt x="57" y="100"/>
                  <a:pt x="58" y="100"/>
                  <a:pt x="59" y="100"/>
                </a:cubicBezTo>
                <a:cubicBezTo>
                  <a:pt x="60" y="102"/>
                  <a:pt x="61" y="104"/>
                  <a:pt x="61" y="105"/>
                </a:cubicBezTo>
                <a:cubicBezTo>
                  <a:pt x="61" y="105"/>
                  <a:pt x="61" y="106"/>
                  <a:pt x="62" y="106"/>
                </a:cubicBezTo>
                <a:cubicBezTo>
                  <a:pt x="62" y="106"/>
                  <a:pt x="62" y="106"/>
                  <a:pt x="63" y="106"/>
                </a:cubicBezTo>
                <a:cubicBezTo>
                  <a:pt x="63" y="106"/>
                  <a:pt x="64" y="106"/>
                  <a:pt x="64" y="106"/>
                </a:cubicBezTo>
                <a:cubicBezTo>
                  <a:pt x="64" y="105"/>
                  <a:pt x="64" y="105"/>
                  <a:pt x="64" y="104"/>
                </a:cubicBezTo>
                <a:cubicBezTo>
                  <a:pt x="64" y="104"/>
                  <a:pt x="64" y="101"/>
                  <a:pt x="64" y="99"/>
                </a:cubicBezTo>
                <a:cubicBezTo>
                  <a:pt x="65" y="99"/>
                  <a:pt x="66" y="98"/>
                  <a:pt x="67" y="98"/>
                </a:cubicBezTo>
                <a:cubicBezTo>
                  <a:pt x="68" y="100"/>
                  <a:pt x="69" y="102"/>
                  <a:pt x="70" y="103"/>
                </a:cubicBezTo>
                <a:cubicBezTo>
                  <a:pt x="70" y="103"/>
                  <a:pt x="70" y="104"/>
                  <a:pt x="71" y="104"/>
                </a:cubicBezTo>
                <a:cubicBezTo>
                  <a:pt x="71" y="104"/>
                  <a:pt x="71" y="104"/>
                  <a:pt x="72" y="104"/>
                </a:cubicBezTo>
                <a:cubicBezTo>
                  <a:pt x="72" y="104"/>
                  <a:pt x="73" y="103"/>
                  <a:pt x="73" y="103"/>
                </a:cubicBezTo>
                <a:cubicBezTo>
                  <a:pt x="73" y="102"/>
                  <a:pt x="73" y="102"/>
                  <a:pt x="73" y="102"/>
                </a:cubicBezTo>
                <a:cubicBezTo>
                  <a:pt x="73" y="101"/>
                  <a:pt x="72" y="99"/>
                  <a:pt x="72" y="96"/>
                </a:cubicBezTo>
                <a:cubicBezTo>
                  <a:pt x="73" y="96"/>
                  <a:pt x="74" y="95"/>
                  <a:pt x="75" y="95"/>
                </a:cubicBezTo>
                <a:cubicBezTo>
                  <a:pt x="76" y="97"/>
                  <a:pt x="78" y="99"/>
                  <a:pt x="78" y="99"/>
                </a:cubicBezTo>
                <a:cubicBezTo>
                  <a:pt x="78" y="100"/>
                  <a:pt x="79" y="100"/>
                  <a:pt x="79" y="100"/>
                </a:cubicBezTo>
                <a:cubicBezTo>
                  <a:pt x="80" y="100"/>
                  <a:pt x="80" y="100"/>
                  <a:pt x="80" y="100"/>
                </a:cubicBezTo>
                <a:cubicBezTo>
                  <a:pt x="81" y="100"/>
                  <a:pt x="81" y="99"/>
                  <a:pt x="81" y="99"/>
                </a:cubicBezTo>
                <a:cubicBezTo>
                  <a:pt x="81" y="98"/>
                  <a:pt x="81" y="98"/>
                  <a:pt x="81" y="97"/>
                </a:cubicBezTo>
                <a:cubicBezTo>
                  <a:pt x="81" y="97"/>
                  <a:pt x="80" y="95"/>
                  <a:pt x="79" y="92"/>
                </a:cubicBezTo>
                <a:cubicBezTo>
                  <a:pt x="80" y="92"/>
                  <a:pt x="81" y="91"/>
                  <a:pt x="82" y="91"/>
                </a:cubicBezTo>
                <a:cubicBezTo>
                  <a:pt x="83" y="92"/>
                  <a:pt x="85" y="94"/>
                  <a:pt x="86" y="94"/>
                </a:cubicBezTo>
                <a:cubicBezTo>
                  <a:pt x="86" y="95"/>
                  <a:pt x="86" y="95"/>
                  <a:pt x="87" y="95"/>
                </a:cubicBezTo>
                <a:cubicBezTo>
                  <a:pt x="87" y="95"/>
                  <a:pt x="88" y="95"/>
                  <a:pt x="88" y="94"/>
                </a:cubicBezTo>
                <a:cubicBezTo>
                  <a:pt x="88" y="94"/>
                  <a:pt x="89" y="94"/>
                  <a:pt x="89" y="93"/>
                </a:cubicBezTo>
                <a:cubicBezTo>
                  <a:pt x="89" y="93"/>
                  <a:pt x="89" y="92"/>
                  <a:pt x="88" y="92"/>
                </a:cubicBezTo>
                <a:cubicBezTo>
                  <a:pt x="88" y="92"/>
                  <a:pt x="87" y="89"/>
                  <a:pt x="85" y="87"/>
                </a:cubicBezTo>
                <a:cubicBezTo>
                  <a:pt x="86" y="87"/>
                  <a:pt x="87" y="86"/>
                  <a:pt x="88" y="85"/>
                </a:cubicBezTo>
                <a:cubicBezTo>
                  <a:pt x="90" y="86"/>
                  <a:pt x="92" y="88"/>
                  <a:pt x="92" y="88"/>
                </a:cubicBezTo>
                <a:cubicBezTo>
                  <a:pt x="93" y="88"/>
                  <a:pt x="93" y="88"/>
                  <a:pt x="93" y="88"/>
                </a:cubicBezTo>
                <a:cubicBezTo>
                  <a:pt x="94" y="88"/>
                  <a:pt x="94" y="88"/>
                  <a:pt x="95" y="88"/>
                </a:cubicBezTo>
                <a:cubicBezTo>
                  <a:pt x="95" y="87"/>
                  <a:pt x="95" y="87"/>
                  <a:pt x="95" y="87"/>
                </a:cubicBezTo>
                <a:cubicBezTo>
                  <a:pt x="95" y="86"/>
                  <a:pt x="95" y="86"/>
                  <a:pt x="95" y="85"/>
                </a:cubicBezTo>
                <a:cubicBezTo>
                  <a:pt x="94" y="85"/>
                  <a:pt x="92" y="83"/>
                  <a:pt x="91" y="82"/>
                </a:cubicBezTo>
                <a:cubicBezTo>
                  <a:pt x="91" y="81"/>
                  <a:pt x="92" y="80"/>
                  <a:pt x="93" y="79"/>
                </a:cubicBezTo>
                <a:cubicBezTo>
                  <a:pt x="95" y="80"/>
                  <a:pt x="97" y="81"/>
                  <a:pt x="98" y="81"/>
                </a:cubicBezTo>
                <a:cubicBezTo>
                  <a:pt x="98" y="81"/>
                  <a:pt x="99" y="81"/>
                  <a:pt x="99" y="81"/>
                </a:cubicBezTo>
                <a:cubicBezTo>
                  <a:pt x="99" y="81"/>
                  <a:pt x="100" y="81"/>
                  <a:pt x="100" y="80"/>
                </a:cubicBezTo>
                <a:cubicBezTo>
                  <a:pt x="100" y="80"/>
                  <a:pt x="100" y="79"/>
                  <a:pt x="100" y="79"/>
                </a:cubicBezTo>
                <a:cubicBezTo>
                  <a:pt x="100" y="78"/>
                  <a:pt x="100" y="78"/>
                  <a:pt x="99" y="78"/>
                </a:cubicBezTo>
                <a:cubicBezTo>
                  <a:pt x="99" y="77"/>
                  <a:pt x="97" y="76"/>
                  <a:pt x="95" y="75"/>
                </a:cubicBezTo>
                <a:cubicBezTo>
                  <a:pt x="96" y="74"/>
                  <a:pt x="96" y="73"/>
                  <a:pt x="96" y="71"/>
                </a:cubicBezTo>
                <a:cubicBezTo>
                  <a:pt x="99" y="72"/>
                  <a:pt x="101" y="73"/>
                  <a:pt x="102" y="73"/>
                </a:cubicBezTo>
                <a:cubicBezTo>
                  <a:pt x="102" y="73"/>
                  <a:pt x="103" y="73"/>
                  <a:pt x="103" y="73"/>
                </a:cubicBezTo>
                <a:cubicBezTo>
                  <a:pt x="103" y="72"/>
                  <a:pt x="104" y="72"/>
                  <a:pt x="104" y="72"/>
                </a:cubicBezTo>
                <a:cubicBezTo>
                  <a:pt x="104" y="71"/>
                  <a:pt x="104" y="71"/>
                  <a:pt x="104" y="70"/>
                </a:cubicBezTo>
                <a:cubicBezTo>
                  <a:pt x="104" y="70"/>
                  <a:pt x="103" y="70"/>
                  <a:pt x="103" y="69"/>
                </a:cubicBezTo>
                <a:cubicBezTo>
                  <a:pt x="103" y="69"/>
                  <a:pt x="100" y="68"/>
                  <a:pt x="98" y="67"/>
                </a:cubicBezTo>
                <a:cubicBezTo>
                  <a:pt x="98" y="66"/>
                  <a:pt x="99" y="65"/>
                  <a:pt x="99" y="64"/>
                </a:cubicBezTo>
                <a:cubicBezTo>
                  <a:pt x="101" y="64"/>
                  <a:pt x="104" y="64"/>
                  <a:pt x="104" y="64"/>
                </a:cubicBezTo>
                <a:cubicBezTo>
                  <a:pt x="105" y="64"/>
                  <a:pt x="105" y="64"/>
                  <a:pt x="106" y="64"/>
                </a:cubicBezTo>
                <a:cubicBezTo>
                  <a:pt x="106" y="64"/>
                  <a:pt x="106" y="63"/>
                  <a:pt x="106" y="63"/>
                </a:cubicBezTo>
                <a:cubicBezTo>
                  <a:pt x="106" y="62"/>
                  <a:pt x="106" y="62"/>
                  <a:pt x="106" y="61"/>
                </a:cubicBezTo>
                <a:cubicBezTo>
                  <a:pt x="106" y="61"/>
                  <a:pt x="105" y="61"/>
                  <a:pt x="105" y="61"/>
                </a:cubicBezTo>
                <a:cubicBezTo>
                  <a:pt x="105" y="60"/>
                  <a:pt x="102" y="60"/>
                  <a:pt x="100" y="59"/>
                </a:cubicBezTo>
                <a:cubicBezTo>
                  <a:pt x="100" y="58"/>
                  <a:pt x="100" y="57"/>
                  <a:pt x="100" y="56"/>
                </a:cubicBezTo>
                <a:cubicBezTo>
                  <a:pt x="102" y="56"/>
                  <a:pt x="105" y="55"/>
                  <a:pt x="105" y="55"/>
                </a:cubicBezTo>
                <a:close/>
                <a:moveTo>
                  <a:pt x="54" y="96"/>
                </a:moveTo>
                <a:cubicBezTo>
                  <a:pt x="53" y="96"/>
                  <a:pt x="53" y="96"/>
                  <a:pt x="53" y="96"/>
                </a:cubicBezTo>
                <a:cubicBezTo>
                  <a:pt x="54" y="96"/>
                  <a:pt x="54" y="96"/>
                  <a:pt x="54" y="96"/>
                </a:cubicBezTo>
                <a:cubicBezTo>
                  <a:pt x="54" y="96"/>
                  <a:pt x="54" y="96"/>
                  <a:pt x="54" y="96"/>
                </a:cubicBezTo>
                <a:close/>
                <a:moveTo>
                  <a:pt x="40" y="93"/>
                </a:moveTo>
                <a:cubicBezTo>
                  <a:pt x="39" y="93"/>
                  <a:pt x="39" y="93"/>
                  <a:pt x="39" y="93"/>
                </a:cubicBezTo>
                <a:cubicBezTo>
                  <a:pt x="39" y="93"/>
                  <a:pt x="39" y="93"/>
                  <a:pt x="39" y="93"/>
                </a:cubicBezTo>
                <a:cubicBezTo>
                  <a:pt x="39" y="93"/>
                  <a:pt x="39" y="93"/>
                  <a:pt x="40" y="93"/>
                </a:cubicBezTo>
                <a:close/>
                <a:moveTo>
                  <a:pt x="27" y="86"/>
                </a:moveTo>
                <a:cubicBezTo>
                  <a:pt x="27" y="86"/>
                  <a:pt x="26" y="86"/>
                  <a:pt x="26" y="85"/>
                </a:cubicBezTo>
                <a:cubicBezTo>
                  <a:pt x="26" y="86"/>
                  <a:pt x="26" y="86"/>
                  <a:pt x="26" y="86"/>
                </a:cubicBezTo>
                <a:cubicBezTo>
                  <a:pt x="27" y="86"/>
                  <a:pt x="27" y="86"/>
                  <a:pt x="27" y="86"/>
                </a:cubicBezTo>
                <a:close/>
                <a:moveTo>
                  <a:pt x="17" y="75"/>
                </a:moveTo>
                <a:cubicBezTo>
                  <a:pt x="17" y="75"/>
                  <a:pt x="17" y="74"/>
                  <a:pt x="17" y="74"/>
                </a:cubicBezTo>
                <a:cubicBezTo>
                  <a:pt x="17" y="74"/>
                  <a:pt x="17" y="74"/>
                  <a:pt x="17" y="75"/>
                </a:cubicBezTo>
                <a:cubicBezTo>
                  <a:pt x="17" y="75"/>
                  <a:pt x="17" y="75"/>
                  <a:pt x="17" y="75"/>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p:nvSpPr>
        <p:spPr bwMode="auto">
          <a:xfrm>
            <a:off x="1063625" y="246063"/>
            <a:ext cx="788988" cy="792163"/>
          </a:xfrm>
          <a:custGeom>
            <a:avLst/>
            <a:gdLst>
              <a:gd name="T0" fmla="*/ 214 w 223"/>
              <a:gd name="T1" fmla="*/ 105 h 224"/>
              <a:gd name="T2" fmla="*/ 213 w 223"/>
              <a:gd name="T3" fmla="*/ 94 h 224"/>
              <a:gd name="T4" fmla="*/ 210 w 223"/>
              <a:gd name="T5" fmla="*/ 83 h 224"/>
              <a:gd name="T6" fmla="*/ 207 w 223"/>
              <a:gd name="T7" fmla="*/ 73 h 224"/>
              <a:gd name="T8" fmla="*/ 202 w 223"/>
              <a:gd name="T9" fmla="*/ 64 h 224"/>
              <a:gd name="T10" fmla="*/ 197 w 223"/>
              <a:gd name="T11" fmla="*/ 54 h 224"/>
              <a:gd name="T12" fmla="*/ 190 w 223"/>
              <a:gd name="T13" fmla="*/ 46 h 224"/>
              <a:gd name="T14" fmla="*/ 183 w 223"/>
              <a:gd name="T15" fmla="*/ 38 h 224"/>
              <a:gd name="T16" fmla="*/ 175 w 223"/>
              <a:gd name="T17" fmla="*/ 31 h 224"/>
              <a:gd name="T18" fmla="*/ 166 w 223"/>
              <a:gd name="T19" fmla="*/ 25 h 224"/>
              <a:gd name="T20" fmla="*/ 156 w 223"/>
              <a:gd name="T21" fmla="*/ 20 h 224"/>
              <a:gd name="T22" fmla="*/ 146 w 223"/>
              <a:gd name="T23" fmla="*/ 15 h 224"/>
              <a:gd name="T24" fmla="*/ 136 w 223"/>
              <a:gd name="T25" fmla="*/ 12 h 224"/>
              <a:gd name="T26" fmla="*/ 125 w 223"/>
              <a:gd name="T27" fmla="*/ 10 h 224"/>
              <a:gd name="T28" fmla="*/ 115 w 223"/>
              <a:gd name="T29" fmla="*/ 9 h 224"/>
              <a:gd name="T30" fmla="*/ 104 w 223"/>
              <a:gd name="T31" fmla="*/ 10 h 224"/>
              <a:gd name="T32" fmla="*/ 93 w 223"/>
              <a:gd name="T33" fmla="*/ 11 h 224"/>
              <a:gd name="T34" fmla="*/ 83 w 223"/>
              <a:gd name="T35" fmla="*/ 14 h 224"/>
              <a:gd name="T36" fmla="*/ 73 w 223"/>
              <a:gd name="T37" fmla="*/ 17 h 224"/>
              <a:gd name="T38" fmla="*/ 63 w 223"/>
              <a:gd name="T39" fmla="*/ 22 h 224"/>
              <a:gd name="T40" fmla="*/ 54 w 223"/>
              <a:gd name="T41" fmla="*/ 27 h 224"/>
              <a:gd name="T42" fmla="*/ 45 w 223"/>
              <a:gd name="T43" fmla="*/ 34 h 224"/>
              <a:gd name="T44" fmla="*/ 38 w 223"/>
              <a:gd name="T45" fmla="*/ 41 h 224"/>
              <a:gd name="T46" fmla="*/ 30 w 223"/>
              <a:gd name="T47" fmla="*/ 49 h 224"/>
              <a:gd name="T48" fmla="*/ 24 w 223"/>
              <a:gd name="T49" fmla="*/ 58 h 224"/>
              <a:gd name="T50" fmla="*/ 19 w 223"/>
              <a:gd name="T51" fmla="*/ 68 h 224"/>
              <a:gd name="T52" fmla="*/ 15 w 223"/>
              <a:gd name="T53" fmla="*/ 78 h 224"/>
              <a:gd name="T54" fmla="*/ 12 w 223"/>
              <a:gd name="T55" fmla="*/ 88 h 224"/>
              <a:gd name="T56" fmla="*/ 10 w 223"/>
              <a:gd name="T57" fmla="*/ 98 h 224"/>
              <a:gd name="T58" fmla="*/ 9 w 223"/>
              <a:gd name="T59" fmla="*/ 109 h 224"/>
              <a:gd name="T60" fmla="*/ 9 w 223"/>
              <a:gd name="T61" fmla="*/ 120 h 224"/>
              <a:gd name="T62" fmla="*/ 11 w 223"/>
              <a:gd name="T63" fmla="*/ 131 h 224"/>
              <a:gd name="T64" fmla="*/ 13 w 223"/>
              <a:gd name="T65" fmla="*/ 141 h 224"/>
              <a:gd name="T66" fmla="*/ 17 w 223"/>
              <a:gd name="T67" fmla="*/ 151 h 224"/>
              <a:gd name="T68" fmla="*/ 21 w 223"/>
              <a:gd name="T69" fmla="*/ 161 h 224"/>
              <a:gd name="T70" fmla="*/ 27 w 223"/>
              <a:gd name="T71" fmla="*/ 170 h 224"/>
              <a:gd name="T72" fmla="*/ 33 w 223"/>
              <a:gd name="T73" fmla="*/ 179 h 224"/>
              <a:gd name="T74" fmla="*/ 41 w 223"/>
              <a:gd name="T75" fmla="*/ 187 h 224"/>
              <a:gd name="T76" fmla="*/ 49 w 223"/>
              <a:gd name="T77" fmla="*/ 194 h 224"/>
              <a:gd name="T78" fmla="*/ 58 w 223"/>
              <a:gd name="T79" fmla="*/ 200 h 224"/>
              <a:gd name="T80" fmla="*/ 67 w 223"/>
              <a:gd name="T81" fmla="*/ 205 h 224"/>
              <a:gd name="T82" fmla="*/ 77 w 223"/>
              <a:gd name="T83" fmla="*/ 209 h 224"/>
              <a:gd name="T84" fmla="*/ 87 w 223"/>
              <a:gd name="T85" fmla="*/ 212 h 224"/>
              <a:gd name="T86" fmla="*/ 98 w 223"/>
              <a:gd name="T87" fmla="*/ 214 h 224"/>
              <a:gd name="T88" fmla="*/ 109 w 223"/>
              <a:gd name="T89" fmla="*/ 215 h 224"/>
              <a:gd name="T90" fmla="*/ 119 w 223"/>
              <a:gd name="T91" fmla="*/ 215 h 224"/>
              <a:gd name="T92" fmla="*/ 130 w 223"/>
              <a:gd name="T93" fmla="*/ 213 h 224"/>
              <a:gd name="T94" fmla="*/ 141 w 223"/>
              <a:gd name="T95" fmla="*/ 211 h 224"/>
              <a:gd name="T96" fmla="*/ 151 w 223"/>
              <a:gd name="T97" fmla="*/ 207 h 224"/>
              <a:gd name="T98" fmla="*/ 160 w 223"/>
              <a:gd name="T99" fmla="*/ 203 h 224"/>
              <a:gd name="T100" fmla="*/ 170 w 223"/>
              <a:gd name="T101" fmla="*/ 197 h 224"/>
              <a:gd name="T102" fmla="*/ 178 w 223"/>
              <a:gd name="T103" fmla="*/ 191 h 224"/>
              <a:gd name="T104" fmla="*/ 186 w 223"/>
              <a:gd name="T105" fmla="*/ 183 h 224"/>
              <a:gd name="T106" fmla="*/ 193 w 223"/>
              <a:gd name="T107" fmla="*/ 175 h 224"/>
              <a:gd name="T108" fmla="*/ 199 w 223"/>
              <a:gd name="T109" fmla="*/ 166 h 224"/>
              <a:gd name="T110" fmla="*/ 204 w 223"/>
              <a:gd name="T111" fmla="*/ 157 h 224"/>
              <a:gd name="T112" fmla="*/ 208 w 223"/>
              <a:gd name="T113" fmla="*/ 147 h 224"/>
              <a:gd name="T114" fmla="*/ 211 w 223"/>
              <a:gd name="T115" fmla="*/ 137 h 224"/>
              <a:gd name="T116" fmla="*/ 214 w 223"/>
              <a:gd name="T117" fmla="*/ 126 h 224"/>
              <a:gd name="T118" fmla="*/ 214 w 223"/>
              <a:gd name="T119" fmla="*/ 11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 h="224">
                <a:moveTo>
                  <a:pt x="221" y="115"/>
                </a:moveTo>
                <a:cubicBezTo>
                  <a:pt x="222" y="115"/>
                  <a:pt x="222" y="114"/>
                  <a:pt x="223" y="114"/>
                </a:cubicBezTo>
                <a:cubicBezTo>
                  <a:pt x="223" y="113"/>
                  <a:pt x="223" y="113"/>
                  <a:pt x="223" y="112"/>
                </a:cubicBezTo>
                <a:cubicBezTo>
                  <a:pt x="223" y="112"/>
                  <a:pt x="223" y="111"/>
                  <a:pt x="223" y="111"/>
                </a:cubicBezTo>
                <a:cubicBezTo>
                  <a:pt x="222" y="110"/>
                  <a:pt x="222" y="110"/>
                  <a:pt x="221" y="110"/>
                </a:cubicBezTo>
                <a:cubicBezTo>
                  <a:pt x="221" y="110"/>
                  <a:pt x="217" y="109"/>
                  <a:pt x="214" y="109"/>
                </a:cubicBezTo>
                <a:cubicBezTo>
                  <a:pt x="214" y="108"/>
                  <a:pt x="214" y="106"/>
                  <a:pt x="214" y="105"/>
                </a:cubicBezTo>
                <a:cubicBezTo>
                  <a:pt x="217" y="104"/>
                  <a:pt x="220" y="103"/>
                  <a:pt x="221" y="103"/>
                </a:cubicBezTo>
                <a:cubicBezTo>
                  <a:pt x="222" y="103"/>
                  <a:pt x="222" y="103"/>
                  <a:pt x="222" y="102"/>
                </a:cubicBezTo>
                <a:cubicBezTo>
                  <a:pt x="223" y="102"/>
                  <a:pt x="223" y="101"/>
                  <a:pt x="223" y="101"/>
                </a:cubicBezTo>
                <a:cubicBezTo>
                  <a:pt x="223" y="100"/>
                  <a:pt x="222" y="99"/>
                  <a:pt x="222" y="99"/>
                </a:cubicBezTo>
                <a:cubicBezTo>
                  <a:pt x="222" y="99"/>
                  <a:pt x="221" y="98"/>
                  <a:pt x="220" y="98"/>
                </a:cubicBezTo>
                <a:cubicBezTo>
                  <a:pt x="220" y="98"/>
                  <a:pt x="216" y="98"/>
                  <a:pt x="214" y="98"/>
                </a:cubicBezTo>
                <a:cubicBezTo>
                  <a:pt x="213" y="97"/>
                  <a:pt x="213" y="95"/>
                  <a:pt x="213" y="94"/>
                </a:cubicBezTo>
                <a:cubicBezTo>
                  <a:pt x="216" y="93"/>
                  <a:pt x="219" y="92"/>
                  <a:pt x="219" y="92"/>
                </a:cubicBezTo>
                <a:cubicBezTo>
                  <a:pt x="220" y="92"/>
                  <a:pt x="220" y="91"/>
                  <a:pt x="221" y="91"/>
                </a:cubicBezTo>
                <a:cubicBezTo>
                  <a:pt x="221" y="90"/>
                  <a:pt x="221" y="90"/>
                  <a:pt x="221" y="89"/>
                </a:cubicBezTo>
                <a:cubicBezTo>
                  <a:pt x="221" y="88"/>
                  <a:pt x="220" y="88"/>
                  <a:pt x="220" y="88"/>
                </a:cubicBezTo>
                <a:cubicBezTo>
                  <a:pt x="220" y="87"/>
                  <a:pt x="219" y="87"/>
                  <a:pt x="218" y="87"/>
                </a:cubicBezTo>
                <a:cubicBezTo>
                  <a:pt x="218" y="87"/>
                  <a:pt x="214" y="88"/>
                  <a:pt x="211" y="88"/>
                </a:cubicBezTo>
                <a:cubicBezTo>
                  <a:pt x="211" y="86"/>
                  <a:pt x="211" y="85"/>
                  <a:pt x="210" y="83"/>
                </a:cubicBezTo>
                <a:cubicBezTo>
                  <a:pt x="213" y="82"/>
                  <a:pt x="216" y="81"/>
                  <a:pt x="217" y="81"/>
                </a:cubicBezTo>
                <a:cubicBezTo>
                  <a:pt x="217" y="80"/>
                  <a:pt x="218" y="80"/>
                  <a:pt x="218" y="79"/>
                </a:cubicBezTo>
                <a:cubicBezTo>
                  <a:pt x="218" y="79"/>
                  <a:pt x="218" y="78"/>
                  <a:pt x="218" y="78"/>
                </a:cubicBezTo>
                <a:cubicBezTo>
                  <a:pt x="218" y="77"/>
                  <a:pt x="217" y="77"/>
                  <a:pt x="217" y="76"/>
                </a:cubicBezTo>
                <a:cubicBezTo>
                  <a:pt x="216" y="76"/>
                  <a:pt x="216" y="76"/>
                  <a:pt x="215" y="76"/>
                </a:cubicBezTo>
                <a:cubicBezTo>
                  <a:pt x="214" y="76"/>
                  <a:pt x="211" y="77"/>
                  <a:pt x="208" y="78"/>
                </a:cubicBezTo>
                <a:cubicBezTo>
                  <a:pt x="208" y="76"/>
                  <a:pt x="207" y="75"/>
                  <a:pt x="207" y="73"/>
                </a:cubicBezTo>
                <a:cubicBezTo>
                  <a:pt x="209" y="72"/>
                  <a:pt x="212" y="70"/>
                  <a:pt x="213" y="70"/>
                </a:cubicBezTo>
                <a:cubicBezTo>
                  <a:pt x="213" y="69"/>
                  <a:pt x="214" y="69"/>
                  <a:pt x="214" y="68"/>
                </a:cubicBezTo>
                <a:cubicBezTo>
                  <a:pt x="214" y="68"/>
                  <a:pt x="214" y="67"/>
                  <a:pt x="214" y="67"/>
                </a:cubicBezTo>
                <a:cubicBezTo>
                  <a:pt x="213" y="66"/>
                  <a:pt x="213" y="66"/>
                  <a:pt x="212" y="66"/>
                </a:cubicBezTo>
                <a:cubicBezTo>
                  <a:pt x="212" y="65"/>
                  <a:pt x="211" y="65"/>
                  <a:pt x="211" y="65"/>
                </a:cubicBezTo>
                <a:cubicBezTo>
                  <a:pt x="210" y="66"/>
                  <a:pt x="207" y="67"/>
                  <a:pt x="204" y="68"/>
                </a:cubicBezTo>
                <a:cubicBezTo>
                  <a:pt x="204" y="66"/>
                  <a:pt x="203" y="65"/>
                  <a:pt x="202" y="64"/>
                </a:cubicBezTo>
                <a:cubicBezTo>
                  <a:pt x="205" y="62"/>
                  <a:pt x="207" y="60"/>
                  <a:pt x="208" y="60"/>
                </a:cubicBezTo>
                <a:cubicBezTo>
                  <a:pt x="208" y="59"/>
                  <a:pt x="209" y="59"/>
                  <a:pt x="209" y="58"/>
                </a:cubicBezTo>
                <a:cubicBezTo>
                  <a:pt x="209" y="57"/>
                  <a:pt x="209" y="57"/>
                  <a:pt x="208" y="56"/>
                </a:cubicBezTo>
                <a:cubicBezTo>
                  <a:pt x="208" y="56"/>
                  <a:pt x="208" y="55"/>
                  <a:pt x="207" y="55"/>
                </a:cubicBezTo>
                <a:cubicBezTo>
                  <a:pt x="207" y="55"/>
                  <a:pt x="206" y="55"/>
                  <a:pt x="205" y="55"/>
                </a:cubicBezTo>
                <a:cubicBezTo>
                  <a:pt x="205" y="56"/>
                  <a:pt x="202" y="57"/>
                  <a:pt x="199" y="58"/>
                </a:cubicBezTo>
                <a:cubicBezTo>
                  <a:pt x="198" y="57"/>
                  <a:pt x="197" y="56"/>
                  <a:pt x="197" y="54"/>
                </a:cubicBezTo>
                <a:cubicBezTo>
                  <a:pt x="199" y="52"/>
                  <a:pt x="201" y="50"/>
                  <a:pt x="202" y="50"/>
                </a:cubicBezTo>
                <a:cubicBezTo>
                  <a:pt x="202" y="49"/>
                  <a:pt x="202" y="49"/>
                  <a:pt x="202" y="48"/>
                </a:cubicBezTo>
                <a:cubicBezTo>
                  <a:pt x="203" y="48"/>
                  <a:pt x="202" y="47"/>
                  <a:pt x="202" y="46"/>
                </a:cubicBezTo>
                <a:cubicBezTo>
                  <a:pt x="202" y="46"/>
                  <a:pt x="201" y="46"/>
                  <a:pt x="201" y="46"/>
                </a:cubicBezTo>
                <a:cubicBezTo>
                  <a:pt x="200" y="45"/>
                  <a:pt x="199" y="45"/>
                  <a:pt x="199" y="46"/>
                </a:cubicBezTo>
                <a:cubicBezTo>
                  <a:pt x="198" y="46"/>
                  <a:pt x="196" y="48"/>
                  <a:pt x="193" y="49"/>
                </a:cubicBezTo>
                <a:cubicBezTo>
                  <a:pt x="192" y="48"/>
                  <a:pt x="191" y="47"/>
                  <a:pt x="190" y="46"/>
                </a:cubicBezTo>
                <a:cubicBezTo>
                  <a:pt x="192" y="44"/>
                  <a:pt x="194" y="41"/>
                  <a:pt x="195" y="41"/>
                </a:cubicBezTo>
                <a:cubicBezTo>
                  <a:pt x="195" y="40"/>
                  <a:pt x="195" y="40"/>
                  <a:pt x="195" y="39"/>
                </a:cubicBezTo>
                <a:cubicBezTo>
                  <a:pt x="195" y="38"/>
                  <a:pt x="195" y="38"/>
                  <a:pt x="195" y="37"/>
                </a:cubicBezTo>
                <a:cubicBezTo>
                  <a:pt x="194" y="37"/>
                  <a:pt x="194" y="37"/>
                  <a:pt x="193" y="37"/>
                </a:cubicBezTo>
                <a:cubicBezTo>
                  <a:pt x="193" y="37"/>
                  <a:pt x="192" y="37"/>
                  <a:pt x="191" y="37"/>
                </a:cubicBezTo>
                <a:cubicBezTo>
                  <a:pt x="191" y="37"/>
                  <a:pt x="188" y="39"/>
                  <a:pt x="186" y="41"/>
                </a:cubicBezTo>
                <a:cubicBezTo>
                  <a:pt x="185" y="40"/>
                  <a:pt x="184" y="39"/>
                  <a:pt x="183" y="38"/>
                </a:cubicBezTo>
                <a:cubicBezTo>
                  <a:pt x="184" y="36"/>
                  <a:pt x="186" y="33"/>
                  <a:pt x="187" y="32"/>
                </a:cubicBezTo>
                <a:cubicBezTo>
                  <a:pt x="187" y="32"/>
                  <a:pt x="187" y="31"/>
                  <a:pt x="187" y="31"/>
                </a:cubicBezTo>
                <a:cubicBezTo>
                  <a:pt x="187" y="30"/>
                  <a:pt x="187" y="30"/>
                  <a:pt x="186" y="29"/>
                </a:cubicBezTo>
                <a:cubicBezTo>
                  <a:pt x="186" y="29"/>
                  <a:pt x="185" y="29"/>
                  <a:pt x="185" y="29"/>
                </a:cubicBezTo>
                <a:cubicBezTo>
                  <a:pt x="184" y="29"/>
                  <a:pt x="184" y="29"/>
                  <a:pt x="183" y="29"/>
                </a:cubicBezTo>
                <a:cubicBezTo>
                  <a:pt x="183" y="30"/>
                  <a:pt x="180" y="32"/>
                  <a:pt x="178" y="34"/>
                </a:cubicBezTo>
                <a:cubicBezTo>
                  <a:pt x="177" y="33"/>
                  <a:pt x="176" y="32"/>
                  <a:pt x="175" y="31"/>
                </a:cubicBezTo>
                <a:cubicBezTo>
                  <a:pt x="176" y="28"/>
                  <a:pt x="178" y="25"/>
                  <a:pt x="178" y="25"/>
                </a:cubicBezTo>
                <a:cubicBezTo>
                  <a:pt x="178" y="24"/>
                  <a:pt x="178" y="24"/>
                  <a:pt x="178" y="23"/>
                </a:cubicBezTo>
                <a:cubicBezTo>
                  <a:pt x="178" y="23"/>
                  <a:pt x="178" y="22"/>
                  <a:pt x="177" y="22"/>
                </a:cubicBezTo>
                <a:cubicBezTo>
                  <a:pt x="177" y="21"/>
                  <a:pt x="176" y="21"/>
                  <a:pt x="176" y="21"/>
                </a:cubicBezTo>
                <a:cubicBezTo>
                  <a:pt x="175" y="21"/>
                  <a:pt x="175" y="22"/>
                  <a:pt x="174" y="22"/>
                </a:cubicBezTo>
                <a:cubicBezTo>
                  <a:pt x="174" y="23"/>
                  <a:pt x="172" y="25"/>
                  <a:pt x="170" y="27"/>
                </a:cubicBezTo>
                <a:cubicBezTo>
                  <a:pt x="168" y="26"/>
                  <a:pt x="167" y="26"/>
                  <a:pt x="166" y="25"/>
                </a:cubicBezTo>
                <a:cubicBezTo>
                  <a:pt x="167" y="22"/>
                  <a:pt x="168" y="19"/>
                  <a:pt x="169" y="18"/>
                </a:cubicBezTo>
                <a:cubicBezTo>
                  <a:pt x="169" y="18"/>
                  <a:pt x="169" y="17"/>
                  <a:pt x="169" y="17"/>
                </a:cubicBezTo>
                <a:cubicBezTo>
                  <a:pt x="168" y="16"/>
                  <a:pt x="168" y="16"/>
                  <a:pt x="168" y="15"/>
                </a:cubicBezTo>
                <a:cubicBezTo>
                  <a:pt x="167" y="15"/>
                  <a:pt x="166" y="15"/>
                  <a:pt x="166" y="15"/>
                </a:cubicBezTo>
                <a:cubicBezTo>
                  <a:pt x="165" y="15"/>
                  <a:pt x="165" y="16"/>
                  <a:pt x="164" y="16"/>
                </a:cubicBezTo>
                <a:cubicBezTo>
                  <a:pt x="164" y="17"/>
                  <a:pt x="162" y="19"/>
                  <a:pt x="160" y="22"/>
                </a:cubicBezTo>
                <a:cubicBezTo>
                  <a:pt x="159" y="21"/>
                  <a:pt x="158" y="20"/>
                  <a:pt x="156" y="20"/>
                </a:cubicBezTo>
                <a:cubicBezTo>
                  <a:pt x="157" y="17"/>
                  <a:pt x="158" y="14"/>
                  <a:pt x="159" y="13"/>
                </a:cubicBezTo>
                <a:cubicBezTo>
                  <a:pt x="159" y="12"/>
                  <a:pt x="159" y="12"/>
                  <a:pt x="158" y="11"/>
                </a:cubicBezTo>
                <a:cubicBezTo>
                  <a:pt x="158" y="11"/>
                  <a:pt x="158" y="10"/>
                  <a:pt x="157" y="10"/>
                </a:cubicBezTo>
                <a:cubicBezTo>
                  <a:pt x="157" y="10"/>
                  <a:pt x="156" y="10"/>
                  <a:pt x="155" y="10"/>
                </a:cubicBezTo>
                <a:cubicBezTo>
                  <a:pt x="155" y="10"/>
                  <a:pt x="154" y="10"/>
                  <a:pt x="154" y="11"/>
                </a:cubicBezTo>
                <a:cubicBezTo>
                  <a:pt x="154" y="12"/>
                  <a:pt x="152" y="14"/>
                  <a:pt x="151" y="17"/>
                </a:cubicBezTo>
                <a:cubicBezTo>
                  <a:pt x="149" y="17"/>
                  <a:pt x="148" y="16"/>
                  <a:pt x="146" y="15"/>
                </a:cubicBezTo>
                <a:cubicBezTo>
                  <a:pt x="147" y="13"/>
                  <a:pt x="148" y="9"/>
                  <a:pt x="148" y="9"/>
                </a:cubicBezTo>
                <a:cubicBezTo>
                  <a:pt x="148" y="8"/>
                  <a:pt x="148" y="8"/>
                  <a:pt x="148" y="7"/>
                </a:cubicBezTo>
                <a:cubicBezTo>
                  <a:pt x="147" y="6"/>
                  <a:pt x="147" y="6"/>
                  <a:pt x="146" y="6"/>
                </a:cubicBezTo>
                <a:cubicBezTo>
                  <a:pt x="146" y="6"/>
                  <a:pt x="145" y="6"/>
                  <a:pt x="144" y="6"/>
                </a:cubicBezTo>
                <a:cubicBezTo>
                  <a:pt x="144" y="6"/>
                  <a:pt x="144" y="7"/>
                  <a:pt x="143" y="7"/>
                </a:cubicBezTo>
                <a:cubicBezTo>
                  <a:pt x="143" y="8"/>
                  <a:pt x="142" y="11"/>
                  <a:pt x="141" y="14"/>
                </a:cubicBezTo>
                <a:cubicBezTo>
                  <a:pt x="139" y="13"/>
                  <a:pt x="138" y="13"/>
                  <a:pt x="136" y="12"/>
                </a:cubicBezTo>
                <a:cubicBezTo>
                  <a:pt x="136" y="9"/>
                  <a:pt x="137" y="6"/>
                  <a:pt x="137" y="5"/>
                </a:cubicBezTo>
                <a:cubicBezTo>
                  <a:pt x="137" y="5"/>
                  <a:pt x="137" y="4"/>
                  <a:pt x="136" y="4"/>
                </a:cubicBezTo>
                <a:cubicBezTo>
                  <a:pt x="136" y="3"/>
                  <a:pt x="136" y="3"/>
                  <a:pt x="135" y="3"/>
                </a:cubicBezTo>
                <a:cubicBezTo>
                  <a:pt x="134" y="3"/>
                  <a:pt x="134" y="3"/>
                  <a:pt x="133" y="3"/>
                </a:cubicBezTo>
                <a:cubicBezTo>
                  <a:pt x="133" y="3"/>
                  <a:pt x="132" y="4"/>
                  <a:pt x="132" y="4"/>
                </a:cubicBezTo>
                <a:cubicBezTo>
                  <a:pt x="132" y="5"/>
                  <a:pt x="131" y="8"/>
                  <a:pt x="130" y="11"/>
                </a:cubicBezTo>
                <a:cubicBezTo>
                  <a:pt x="129" y="11"/>
                  <a:pt x="127" y="10"/>
                  <a:pt x="125" y="10"/>
                </a:cubicBezTo>
                <a:cubicBezTo>
                  <a:pt x="125" y="7"/>
                  <a:pt x="126" y="4"/>
                  <a:pt x="126" y="3"/>
                </a:cubicBezTo>
                <a:cubicBezTo>
                  <a:pt x="126" y="3"/>
                  <a:pt x="125" y="2"/>
                  <a:pt x="125" y="2"/>
                </a:cubicBezTo>
                <a:cubicBezTo>
                  <a:pt x="125" y="1"/>
                  <a:pt x="124" y="1"/>
                  <a:pt x="123" y="1"/>
                </a:cubicBezTo>
                <a:cubicBezTo>
                  <a:pt x="123" y="1"/>
                  <a:pt x="122" y="1"/>
                  <a:pt x="122" y="1"/>
                </a:cubicBezTo>
                <a:cubicBezTo>
                  <a:pt x="121" y="2"/>
                  <a:pt x="121" y="2"/>
                  <a:pt x="121" y="3"/>
                </a:cubicBezTo>
                <a:cubicBezTo>
                  <a:pt x="121" y="4"/>
                  <a:pt x="120" y="7"/>
                  <a:pt x="119" y="10"/>
                </a:cubicBezTo>
                <a:cubicBezTo>
                  <a:pt x="118" y="10"/>
                  <a:pt x="116" y="9"/>
                  <a:pt x="115" y="9"/>
                </a:cubicBezTo>
                <a:cubicBezTo>
                  <a:pt x="115" y="6"/>
                  <a:pt x="114" y="3"/>
                  <a:pt x="114" y="3"/>
                </a:cubicBezTo>
                <a:cubicBezTo>
                  <a:pt x="114" y="2"/>
                  <a:pt x="114" y="1"/>
                  <a:pt x="113" y="1"/>
                </a:cubicBezTo>
                <a:cubicBezTo>
                  <a:pt x="113" y="1"/>
                  <a:pt x="112" y="0"/>
                  <a:pt x="112" y="0"/>
                </a:cubicBezTo>
                <a:cubicBezTo>
                  <a:pt x="111" y="0"/>
                  <a:pt x="111" y="1"/>
                  <a:pt x="110" y="1"/>
                </a:cubicBezTo>
                <a:cubicBezTo>
                  <a:pt x="110" y="1"/>
                  <a:pt x="109" y="2"/>
                  <a:pt x="109" y="3"/>
                </a:cubicBezTo>
                <a:cubicBezTo>
                  <a:pt x="109" y="3"/>
                  <a:pt x="109" y="6"/>
                  <a:pt x="109" y="9"/>
                </a:cubicBezTo>
                <a:cubicBezTo>
                  <a:pt x="107" y="9"/>
                  <a:pt x="106" y="10"/>
                  <a:pt x="104" y="10"/>
                </a:cubicBezTo>
                <a:cubicBezTo>
                  <a:pt x="103" y="7"/>
                  <a:pt x="103" y="4"/>
                  <a:pt x="103" y="3"/>
                </a:cubicBezTo>
                <a:cubicBezTo>
                  <a:pt x="103" y="2"/>
                  <a:pt x="102" y="2"/>
                  <a:pt x="102" y="1"/>
                </a:cubicBezTo>
                <a:cubicBezTo>
                  <a:pt x="101" y="1"/>
                  <a:pt x="101" y="1"/>
                  <a:pt x="100" y="1"/>
                </a:cubicBezTo>
                <a:cubicBezTo>
                  <a:pt x="99" y="1"/>
                  <a:pt x="99" y="1"/>
                  <a:pt x="99" y="2"/>
                </a:cubicBezTo>
                <a:cubicBezTo>
                  <a:pt x="98" y="2"/>
                  <a:pt x="98" y="3"/>
                  <a:pt x="98" y="3"/>
                </a:cubicBezTo>
                <a:cubicBezTo>
                  <a:pt x="98" y="4"/>
                  <a:pt x="98" y="7"/>
                  <a:pt x="98" y="10"/>
                </a:cubicBezTo>
                <a:cubicBezTo>
                  <a:pt x="96" y="10"/>
                  <a:pt x="95" y="11"/>
                  <a:pt x="93" y="11"/>
                </a:cubicBezTo>
                <a:cubicBezTo>
                  <a:pt x="92" y="8"/>
                  <a:pt x="92" y="5"/>
                  <a:pt x="91" y="4"/>
                </a:cubicBezTo>
                <a:cubicBezTo>
                  <a:pt x="91" y="4"/>
                  <a:pt x="91" y="3"/>
                  <a:pt x="90" y="3"/>
                </a:cubicBezTo>
                <a:cubicBezTo>
                  <a:pt x="90" y="3"/>
                  <a:pt x="89" y="3"/>
                  <a:pt x="89" y="3"/>
                </a:cubicBezTo>
                <a:cubicBezTo>
                  <a:pt x="88" y="3"/>
                  <a:pt x="87" y="3"/>
                  <a:pt x="87" y="4"/>
                </a:cubicBezTo>
                <a:cubicBezTo>
                  <a:pt x="87" y="4"/>
                  <a:pt x="87" y="5"/>
                  <a:pt x="87" y="5"/>
                </a:cubicBezTo>
                <a:cubicBezTo>
                  <a:pt x="87" y="6"/>
                  <a:pt x="87" y="9"/>
                  <a:pt x="87" y="12"/>
                </a:cubicBezTo>
                <a:cubicBezTo>
                  <a:pt x="86" y="13"/>
                  <a:pt x="84" y="13"/>
                  <a:pt x="83" y="14"/>
                </a:cubicBezTo>
                <a:cubicBezTo>
                  <a:pt x="82" y="11"/>
                  <a:pt x="80" y="8"/>
                  <a:pt x="80" y="7"/>
                </a:cubicBezTo>
                <a:cubicBezTo>
                  <a:pt x="80" y="7"/>
                  <a:pt x="80" y="6"/>
                  <a:pt x="79" y="6"/>
                </a:cubicBezTo>
                <a:cubicBezTo>
                  <a:pt x="78" y="6"/>
                  <a:pt x="78" y="6"/>
                  <a:pt x="77" y="6"/>
                </a:cubicBezTo>
                <a:cubicBezTo>
                  <a:pt x="77" y="6"/>
                  <a:pt x="76" y="6"/>
                  <a:pt x="76" y="7"/>
                </a:cubicBezTo>
                <a:cubicBezTo>
                  <a:pt x="76" y="8"/>
                  <a:pt x="76" y="8"/>
                  <a:pt x="76" y="9"/>
                </a:cubicBezTo>
                <a:cubicBezTo>
                  <a:pt x="76" y="9"/>
                  <a:pt x="76" y="13"/>
                  <a:pt x="77" y="15"/>
                </a:cubicBezTo>
                <a:cubicBezTo>
                  <a:pt x="76" y="16"/>
                  <a:pt x="74" y="17"/>
                  <a:pt x="73" y="17"/>
                </a:cubicBezTo>
                <a:cubicBezTo>
                  <a:pt x="71" y="14"/>
                  <a:pt x="70" y="12"/>
                  <a:pt x="69" y="11"/>
                </a:cubicBezTo>
                <a:cubicBezTo>
                  <a:pt x="69" y="10"/>
                  <a:pt x="69" y="10"/>
                  <a:pt x="68" y="10"/>
                </a:cubicBezTo>
                <a:cubicBezTo>
                  <a:pt x="68" y="10"/>
                  <a:pt x="67" y="10"/>
                  <a:pt x="66" y="10"/>
                </a:cubicBezTo>
                <a:cubicBezTo>
                  <a:pt x="66" y="10"/>
                  <a:pt x="65" y="11"/>
                  <a:pt x="65" y="11"/>
                </a:cubicBezTo>
                <a:cubicBezTo>
                  <a:pt x="65" y="12"/>
                  <a:pt x="65" y="12"/>
                  <a:pt x="65" y="13"/>
                </a:cubicBezTo>
                <a:cubicBezTo>
                  <a:pt x="65" y="14"/>
                  <a:pt x="66" y="17"/>
                  <a:pt x="67" y="20"/>
                </a:cubicBezTo>
                <a:cubicBezTo>
                  <a:pt x="66" y="20"/>
                  <a:pt x="64" y="21"/>
                  <a:pt x="63" y="22"/>
                </a:cubicBezTo>
                <a:cubicBezTo>
                  <a:pt x="61" y="19"/>
                  <a:pt x="59" y="17"/>
                  <a:pt x="59" y="16"/>
                </a:cubicBezTo>
                <a:cubicBezTo>
                  <a:pt x="59" y="16"/>
                  <a:pt x="58" y="15"/>
                  <a:pt x="58" y="15"/>
                </a:cubicBezTo>
                <a:cubicBezTo>
                  <a:pt x="57" y="15"/>
                  <a:pt x="56" y="15"/>
                  <a:pt x="56" y="15"/>
                </a:cubicBezTo>
                <a:cubicBezTo>
                  <a:pt x="55" y="16"/>
                  <a:pt x="55" y="16"/>
                  <a:pt x="55" y="17"/>
                </a:cubicBezTo>
                <a:cubicBezTo>
                  <a:pt x="55" y="17"/>
                  <a:pt x="55" y="18"/>
                  <a:pt x="55" y="18"/>
                </a:cubicBezTo>
                <a:cubicBezTo>
                  <a:pt x="55" y="19"/>
                  <a:pt x="57" y="22"/>
                  <a:pt x="58" y="25"/>
                </a:cubicBezTo>
                <a:cubicBezTo>
                  <a:pt x="56" y="26"/>
                  <a:pt x="55" y="26"/>
                  <a:pt x="54" y="27"/>
                </a:cubicBezTo>
                <a:cubicBezTo>
                  <a:pt x="52" y="25"/>
                  <a:pt x="50" y="23"/>
                  <a:pt x="49" y="22"/>
                </a:cubicBezTo>
                <a:cubicBezTo>
                  <a:pt x="49" y="22"/>
                  <a:pt x="48" y="21"/>
                  <a:pt x="48" y="21"/>
                </a:cubicBezTo>
                <a:cubicBezTo>
                  <a:pt x="47" y="21"/>
                  <a:pt x="47" y="21"/>
                  <a:pt x="46" y="22"/>
                </a:cubicBezTo>
                <a:cubicBezTo>
                  <a:pt x="46" y="22"/>
                  <a:pt x="45" y="23"/>
                  <a:pt x="45" y="23"/>
                </a:cubicBezTo>
                <a:cubicBezTo>
                  <a:pt x="45" y="24"/>
                  <a:pt x="45" y="24"/>
                  <a:pt x="45" y="25"/>
                </a:cubicBezTo>
                <a:cubicBezTo>
                  <a:pt x="46" y="25"/>
                  <a:pt x="47" y="28"/>
                  <a:pt x="49" y="31"/>
                </a:cubicBezTo>
                <a:cubicBezTo>
                  <a:pt x="48" y="32"/>
                  <a:pt x="46" y="33"/>
                  <a:pt x="45" y="34"/>
                </a:cubicBezTo>
                <a:cubicBezTo>
                  <a:pt x="43" y="32"/>
                  <a:pt x="41" y="30"/>
                  <a:pt x="40" y="29"/>
                </a:cubicBezTo>
                <a:cubicBezTo>
                  <a:pt x="40" y="29"/>
                  <a:pt x="39" y="29"/>
                  <a:pt x="39" y="29"/>
                </a:cubicBezTo>
                <a:cubicBezTo>
                  <a:pt x="38" y="29"/>
                  <a:pt x="38" y="29"/>
                  <a:pt x="37" y="29"/>
                </a:cubicBezTo>
                <a:cubicBezTo>
                  <a:pt x="37" y="30"/>
                  <a:pt x="36" y="30"/>
                  <a:pt x="36" y="31"/>
                </a:cubicBezTo>
                <a:cubicBezTo>
                  <a:pt x="36" y="31"/>
                  <a:pt x="36" y="32"/>
                  <a:pt x="37" y="32"/>
                </a:cubicBezTo>
                <a:cubicBezTo>
                  <a:pt x="37" y="33"/>
                  <a:pt x="39" y="36"/>
                  <a:pt x="41" y="38"/>
                </a:cubicBezTo>
                <a:cubicBezTo>
                  <a:pt x="40" y="39"/>
                  <a:pt x="39" y="40"/>
                  <a:pt x="38" y="41"/>
                </a:cubicBezTo>
                <a:cubicBezTo>
                  <a:pt x="35" y="39"/>
                  <a:pt x="33" y="37"/>
                  <a:pt x="32" y="37"/>
                </a:cubicBezTo>
                <a:cubicBezTo>
                  <a:pt x="32" y="37"/>
                  <a:pt x="31" y="37"/>
                  <a:pt x="30" y="37"/>
                </a:cubicBezTo>
                <a:cubicBezTo>
                  <a:pt x="30" y="37"/>
                  <a:pt x="29" y="37"/>
                  <a:pt x="29" y="37"/>
                </a:cubicBezTo>
                <a:cubicBezTo>
                  <a:pt x="28" y="38"/>
                  <a:pt x="28" y="38"/>
                  <a:pt x="28" y="39"/>
                </a:cubicBezTo>
                <a:cubicBezTo>
                  <a:pt x="28" y="40"/>
                  <a:pt x="28" y="40"/>
                  <a:pt x="29" y="41"/>
                </a:cubicBezTo>
                <a:cubicBezTo>
                  <a:pt x="29" y="41"/>
                  <a:pt x="31" y="44"/>
                  <a:pt x="33" y="46"/>
                </a:cubicBezTo>
                <a:cubicBezTo>
                  <a:pt x="32" y="47"/>
                  <a:pt x="32" y="48"/>
                  <a:pt x="30" y="49"/>
                </a:cubicBezTo>
                <a:cubicBezTo>
                  <a:pt x="28" y="48"/>
                  <a:pt x="25" y="46"/>
                  <a:pt x="25" y="46"/>
                </a:cubicBezTo>
                <a:cubicBezTo>
                  <a:pt x="24" y="45"/>
                  <a:pt x="23" y="45"/>
                  <a:pt x="23" y="46"/>
                </a:cubicBezTo>
                <a:cubicBezTo>
                  <a:pt x="22" y="46"/>
                  <a:pt x="22" y="46"/>
                  <a:pt x="21" y="46"/>
                </a:cubicBezTo>
                <a:cubicBezTo>
                  <a:pt x="21" y="47"/>
                  <a:pt x="21" y="48"/>
                  <a:pt x="21" y="48"/>
                </a:cubicBezTo>
                <a:cubicBezTo>
                  <a:pt x="21" y="49"/>
                  <a:pt x="21" y="49"/>
                  <a:pt x="22" y="50"/>
                </a:cubicBezTo>
                <a:cubicBezTo>
                  <a:pt x="22" y="50"/>
                  <a:pt x="25" y="52"/>
                  <a:pt x="27" y="54"/>
                </a:cubicBezTo>
                <a:cubicBezTo>
                  <a:pt x="26" y="56"/>
                  <a:pt x="25" y="57"/>
                  <a:pt x="24" y="58"/>
                </a:cubicBezTo>
                <a:cubicBezTo>
                  <a:pt x="22" y="57"/>
                  <a:pt x="19" y="56"/>
                  <a:pt x="18" y="55"/>
                </a:cubicBezTo>
                <a:cubicBezTo>
                  <a:pt x="18" y="55"/>
                  <a:pt x="17" y="55"/>
                  <a:pt x="16" y="55"/>
                </a:cubicBezTo>
                <a:cubicBezTo>
                  <a:pt x="16" y="55"/>
                  <a:pt x="15" y="56"/>
                  <a:pt x="15" y="56"/>
                </a:cubicBezTo>
                <a:cubicBezTo>
                  <a:pt x="15" y="57"/>
                  <a:pt x="15" y="57"/>
                  <a:pt x="15" y="58"/>
                </a:cubicBezTo>
                <a:cubicBezTo>
                  <a:pt x="15" y="59"/>
                  <a:pt x="15" y="59"/>
                  <a:pt x="16" y="60"/>
                </a:cubicBezTo>
                <a:cubicBezTo>
                  <a:pt x="16" y="60"/>
                  <a:pt x="19" y="62"/>
                  <a:pt x="21" y="64"/>
                </a:cubicBezTo>
                <a:cubicBezTo>
                  <a:pt x="21" y="65"/>
                  <a:pt x="20" y="66"/>
                  <a:pt x="19" y="68"/>
                </a:cubicBezTo>
                <a:cubicBezTo>
                  <a:pt x="16" y="67"/>
                  <a:pt x="13" y="66"/>
                  <a:pt x="13" y="65"/>
                </a:cubicBezTo>
                <a:cubicBezTo>
                  <a:pt x="12" y="65"/>
                  <a:pt x="12" y="65"/>
                  <a:pt x="11" y="66"/>
                </a:cubicBezTo>
                <a:cubicBezTo>
                  <a:pt x="10" y="66"/>
                  <a:pt x="10" y="66"/>
                  <a:pt x="10" y="67"/>
                </a:cubicBezTo>
                <a:cubicBezTo>
                  <a:pt x="10" y="67"/>
                  <a:pt x="10" y="68"/>
                  <a:pt x="10" y="68"/>
                </a:cubicBezTo>
                <a:cubicBezTo>
                  <a:pt x="10" y="69"/>
                  <a:pt x="10" y="69"/>
                  <a:pt x="11" y="70"/>
                </a:cubicBezTo>
                <a:cubicBezTo>
                  <a:pt x="11" y="70"/>
                  <a:pt x="14" y="72"/>
                  <a:pt x="17" y="73"/>
                </a:cubicBezTo>
                <a:cubicBezTo>
                  <a:pt x="16" y="75"/>
                  <a:pt x="16" y="76"/>
                  <a:pt x="15" y="78"/>
                </a:cubicBezTo>
                <a:cubicBezTo>
                  <a:pt x="12" y="77"/>
                  <a:pt x="9" y="76"/>
                  <a:pt x="8" y="76"/>
                </a:cubicBezTo>
                <a:cubicBezTo>
                  <a:pt x="8" y="76"/>
                  <a:pt x="7" y="76"/>
                  <a:pt x="7" y="76"/>
                </a:cubicBezTo>
                <a:cubicBezTo>
                  <a:pt x="6" y="77"/>
                  <a:pt x="6" y="77"/>
                  <a:pt x="6" y="78"/>
                </a:cubicBezTo>
                <a:cubicBezTo>
                  <a:pt x="5" y="78"/>
                  <a:pt x="5" y="79"/>
                  <a:pt x="6" y="79"/>
                </a:cubicBezTo>
                <a:cubicBezTo>
                  <a:pt x="6" y="80"/>
                  <a:pt x="6" y="80"/>
                  <a:pt x="7" y="81"/>
                </a:cubicBezTo>
                <a:cubicBezTo>
                  <a:pt x="8" y="81"/>
                  <a:pt x="10" y="82"/>
                  <a:pt x="13" y="83"/>
                </a:cubicBezTo>
                <a:cubicBezTo>
                  <a:pt x="13" y="85"/>
                  <a:pt x="12" y="86"/>
                  <a:pt x="12" y="88"/>
                </a:cubicBezTo>
                <a:cubicBezTo>
                  <a:pt x="9" y="88"/>
                  <a:pt x="6" y="87"/>
                  <a:pt x="5" y="87"/>
                </a:cubicBezTo>
                <a:cubicBezTo>
                  <a:pt x="5" y="87"/>
                  <a:pt x="4" y="87"/>
                  <a:pt x="4" y="88"/>
                </a:cubicBezTo>
                <a:cubicBezTo>
                  <a:pt x="3" y="88"/>
                  <a:pt x="3" y="88"/>
                  <a:pt x="3" y="89"/>
                </a:cubicBezTo>
                <a:cubicBezTo>
                  <a:pt x="2" y="90"/>
                  <a:pt x="3" y="90"/>
                  <a:pt x="3" y="91"/>
                </a:cubicBezTo>
                <a:cubicBezTo>
                  <a:pt x="3" y="91"/>
                  <a:pt x="4" y="92"/>
                  <a:pt x="4" y="92"/>
                </a:cubicBezTo>
                <a:cubicBezTo>
                  <a:pt x="5" y="92"/>
                  <a:pt x="8" y="93"/>
                  <a:pt x="11" y="94"/>
                </a:cubicBezTo>
                <a:cubicBezTo>
                  <a:pt x="10" y="95"/>
                  <a:pt x="10" y="97"/>
                  <a:pt x="10" y="98"/>
                </a:cubicBezTo>
                <a:cubicBezTo>
                  <a:pt x="7" y="98"/>
                  <a:pt x="4" y="98"/>
                  <a:pt x="3" y="98"/>
                </a:cubicBezTo>
                <a:cubicBezTo>
                  <a:pt x="2" y="98"/>
                  <a:pt x="2" y="99"/>
                  <a:pt x="2" y="99"/>
                </a:cubicBezTo>
                <a:cubicBezTo>
                  <a:pt x="1" y="99"/>
                  <a:pt x="1" y="100"/>
                  <a:pt x="1" y="101"/>
                </a:cubicBezTo>
                <a:cubicBezTo>
                  <a:pt x="1" y="101"/>
                  <a:pt x="1" y="102"/>
                  <a:pt x="1" y="102"/>
                </a:cubicBezTo>
                <a:cubicBezTo>
                  <a:pt x="1" y="103"/>
                  <a:pt x="2" y="103"/>
                  <a:pt x="3" y="103"/>
                </a:cubicBezTo>
                <a:cubicBezTo>
                  <a:pt x="3" y="103"/>
                  <a:pt x="6" y="104"/>
                  <a:pt x="9" y="105"/>
                </a:cubicBezTo>
                <a:cubicBezTo>
                  <a:pt x="9" y="106"/>
                  <a:pt x="9" y="108"/>
                  <a:pt x="9" y="109"/>
                </a:cubicBezTo>
                <a:cubicBezTo>
                  <a:pt x="6" y="109"/>
                  <a:pt x="3" y="110"/>
                  <a:pt x="2" y="110"/>
                </a:cubicBezTo>
                <a:cubicBezTo>
                  <a:pt x="2" y="110"/>
                  <a:pt x="1" y="110"/>
                  <a:pt x="1" y="111"/>
                </a:cubicBezTo>
                <a:cubicBezTo>
                  <a:pt x="0" y="111"/>
                  <a:pt x="0" y="112"/>
                  <a:pt x="0" y="112"/>
                </a:cubicBezTo>
                <a:cubicBezTo>
                  <a:pt x="0" y="113"/>
                  <a:pt x="0" y="113"/>
                  <a:pt x="1" y="114"/>
                </a:cubicBezTo>
                <a:cubicBezTo>
                  <a:pt x="1" y="114"/>
                  <a:pt x="2" y="115"/>
                  <a:pt x="2" y="115"/>
                </a:cubicBezTo>
                <a:cubicBezTo>
                  <a:pt x="3" y="115"/>
                  <a:pt x="6" y="115"/>
                  <a:pt x="9" y="115"/>
                </a:cubicBezTo>
                <a:cubicBezTo>
                  <a:pt x="9" y="117"/>
                  <a:pt x="9" y="118"/>
                  <a:pt x="9" y="120"/>
                </a:cubicBezTo>
                <a:cubicBezTo>
                  <a:pt x="6" y="121"/>
                  <a:pt x="3" y="121"/>
                  <a:pt x="3" y="121"/>
                </a:cubicBezTo>
                <a:cubicBezTo>
                  <a:pt x="2" y="121"/>
                  <a:pt x="1" y="122"/>
                  <a:pt x="1" y="122"/>
                </a:cubicBezTo>
                <a:cubicBezTo>
                  <a:pt x="1" y="123"/>
                  <a:pt x="1" y="123"/>
                  <a:pt x="1" y="124"/>
                </a:cubicBezTo>
                <a:cubicBezTo>
                  <a:pt x="1" y="125"/>
                  <a:pt x="1" y="125"/>
                  <a:pt x="2" y="125"/>
                </a:cubicBezTo>
                <a:cubicBezTo>
                  <a:pt x="2" y="126"/>
                  <a:pt x="2" y="126"/>
                  <a:pt x="3" y="126"/>
                </a:cubicBezTo>
                <a:cubicBezTo>
                  <a:pt x="4" y="126"/>
                  <a:pt x="7" y="126"/>
                  <a:pt x="10" y="126"/>
                </a:cubicBezTo>
                <a:cubicBezTo>
                  <a:pt x="10" y="128"/>
                  <a:pt x="10" y="129"/>
                  <a:pt x="11" y="131"/>
                </a:cubicBezTo>
                <a:cubicBezTo>
                  <a:pt x="8" y="132"/>
                  <a:pt x="5" y="132"/>
                  <a:pt x="4" y="133"/>
                </a:cubicBezTo>
                <a:cubicBezTo>
                  <a:pt x="4" y="133"/>
                  <a:pt x="3" y="133"/>
                  <a:pt x="3" y="134"/>
                </a:cubicBezTo>
                <a:cubicBezTo>
                  <a:pt x="3" y="134"/>
                  <a:pt x="2" y="135"/>
                  <a:pt x="3" y="135"/>
                </a:cubicBezTo>
                <a:cubicBezTo>
                  <a:pt x="3" y="136"/>
                  <a:pt x="3" y="137"/>
                  <a:pt x="4" y="137"/>
                </a:cubicBezTo>
                <a:cubicBezTo>
                  <a:pt x="4" y="137"/>
                  <a:pt x="5" y="137"/>
                  <a:pt x="5" y="137"/>
                </a:cubicBezTo>
                <a:cubicBezTo>
                  <a:pt x="6" y="137"/>
                  <a:pt x="9" y="137"/>
                  <a:pt x="12" y="137"/>
                </a:cubicBezTo>
                <a:cubicBezTo>
                  <a:pt x="12" y="138"/>
                  <a:pt x="13" y="140"/>
                  <a:pt x="13" y="141"/>
                </a:cubicBezTo>
                <a:cubicBezTo>
                  <a:pt x="10" y="142"/>
                  <a:pt x="8" y="144"/>
                  <a:pt x="7" y="144"/>
                </a:cubicBezTo>
                <a:cubicBezTo>
                  <a:pt x="6" y="144"/>
                  <a:pt x="6" y="145"/>
                  <a:pt x="6" y="145"/>
                </a:cubicBezTo>
                <a:cubicBezTo>
                  <a:pt x="5" y="146"/>
                  <a:pt x="5" y="146"/>
                  <a:pt x="6" y="147"/>
                </a:cubicBezTo>
                <a:cubicBezTo>
                  <a:pt x="6" y="147"/>
                  <a:pt x="6" y="148"/>
                  <a:pt x="7" y="148"/>
                </a:cubicBezTo>
                <a:cubicBezTo>
                  <a:pt x="7" y="148"/>
                  <a:pt x="8" y="149"/>
                  <a:pt x="8" y="148"/>
                </a:cubicBezTo>
                <a:cubicBezTo>
                  <a:pt x="9" y="148"/>
                  <a:pt x="12" y="148"/>
                  <a:pt x="15" y="147"/>
                </a:cubicBezTo>
                <a:cubicBezTo>
                  <a:pt x="16" y="148"/>
                  <a:pt x="16" y="150"/>
                  <a:pt x="17" y="151"/>
                </a:cubicBezTo>
                <a:cubicBezTo>
                  <a:pt x="14" y="153"/>
                  <a:pt x="11" y="154"/>
                  <a:pt x="11" y="155"/>
                </a:cubicBezTo>
                <a:cubicBezTo>
                  <a:pt x="10" y="155"/>
                  <a:pt x="10" y="155"/>
                  <a:pt x="10" y="156"/>
                </a:cubicBezTo>
                <a:cubicBezTo>
                  <a:pt x="10" y="157"/>
                  <a:pt x="10" y="157"/>
                  <a:pt x="10" y="158"/>
                </a:cubicBezTo>
                <a:cubicBezTo>
                  <a:pt x="10" y="158"/>
                  <a:pt x="10" y="159"/>
                  <a:pt x="11" y="159"/>
                </a:cubicBezTo>
                <a:cubicBezTo>
                  <a:pt x="12" y="159"/>
                  <a:pt x="12" y="159"/>
                  <a:pt x="13" y="159"/>
                </a:cubicBezTo>
                <a:cubicBezTo>
                  <a:pt x="13" y="159"/>
                  <a:pt x="16" y="158"/>
                  <a:pt x="19" y="157"/>
                </a:cubicBezTo>
                <a:cubicBezTo>
                  <a:pt x="20" y="158"/>
                  <a:pt x="21" y="160"/>
                  <a:pt x="21" y="161"/>
                </a:cubicBezTo>
                <a:cubicBezTo>
                  <a:pt x="19" y="163"/>
                  <a:pt x="16" y="165"/>
                  <a:pt x="16" y="165"/>
                </a:cubicBezTo>
                <a:cubicBezTo>
                  <a:pt x="15" y="165"/>
                  <a:pt x="15" y="166"/>
                  <a:pt x="15" y="166"/>
                </a:cubicBezTo>
                <a:cubicBezTo>
                  <a:pt x="15" y="167"/>
                  <a:pt x="15" y="168"/>
                  <a:pt x="15" y="168"/>
                </a:cubicBezTo>
                <a:cubicBezTo>
                  <a:pt x="15" y="169"/>
                  <a:pt x="16" y="169"/>
                  <a:pt x="16" y="169"/>
                </a:cubicBezTo>
                <a:cubicBezTo>
                  <a:pt x="17" y="169"/>
                  <a:pt x="18" y="169"/>
                  <a:pt x="18" y="169"/>
                </a:cubicBezTo>
                <a:cubicBezTo>
                  <a:pt x="19" y="169"/>
                  <a:pt x="22" y="168"/>
                  <a:pt x="24" y="166"/>
                </a:cubicBezTo>
                <a:cubicBezTo>
                  <a:pt x="25" y="168"/>
                  <a:pt x="26" y="169"/>
                  <a:pt x="27" y="170"/>
                </a:cubicBezTo>
                <a:cubicBezTo>
                  <a:pt x="25" y="172"/>
                  <a:pt x="22" y="174"/>
                  <a:pt x="22" y="175"/>
                </a:cubicBezTo>
                <a:cubicBezTo>
                  <a:pt x="21" y="175"/>
                  <a:pt x="21" y="176"/>
                  <a:pt x="21" y="176"/>
                </a:cubicBezTo>
                <a:cubicBezTo>
                  <a:pt x="21" y="177"/>
                  <a:pt x="21" y="177"/>
                  <a:pt x="21" y="178"/>
                </a:cubicBezTo>
                <a:cubicBezTo>
                  <a:pt x="22" y="178"/>
                  <a:pt x="22" y="179"/>
                  <a:pt x="23" y="179"/>
                </a:cubicBezTo>
                <a:cubicBezTo>
                  <a:pt x="23" y="179"/>
                  <a:pt x="24" y="179"/>
                  <a:pt x="25" y="179"/>
                </a:cubicBezTo>
                <a:cubicBezTo>
                  <a:pt x="25" y="178"/>
                  <a:pt x="28" y="177"/>
                  <a:pt x="30" y="175"/>
                </a:cubicBezTo>
                <a:cubicBezTo>
                  <a:pt x="32" y="176"/>
                  <a:pt x="32" y="177"/>
                  <a:pt x="33" y="179"/>
                </a:cubicBezTo>
                <a:cubicBezTo>
                  <a:pt x="31" y="181"/>
                  <a:pt x="29" y="183"/>
                  <a:pt x="29" y="184"/>
                </a:cubicBezTo>
                <a:cubicBezTo>
                  <a:pt x="28" y="184"/>
                  <a:pt x="28" y="185"/>
                  <a:pt x="28" y="185"/>
                </a:cubicBezTo>
                <a:cubicBezTo>
                  <a:pt x="28" y="186"/>
                  <a:pt x="28" y="187"/>
                  <a:pt x="29" y="187"/>
                </a:cubicBezTo>
                <a:cubicBezTo>
                  <a:pt x="29" y="187"/>
                  <a:pt x="30" y="188"/>
                  <a:pt x="30" y="188"/>
                </a:cubicBezTo>
                <a:cubicBezTo>
                  <a:pt x="31" y="188"/>
                  <a:pt x="32" y="188"/>
                  <a:pt x="32" y="187"/>
                </a:cubicBezTo>
                <a:cubicBezTo>
                  <a:pt x="33" y="187"/>
                  <a:pt x="35" y="185"/>
                  <a:pt x="38" y="183"/>
                </a:cubicBezTo>
                <a:cubicBezTo>
                  <a:pt x="39" y="184"/>
                  <a:pt x="40" y="186"/>
                  <a:pt x="41" y="187"/>
                </a:cubicBezTo>
                <a:cubicBezTo>
                  <a:pt x="39" y="189"/>
                  <a:pt x="37" y="192"/>
                  <a:pt x="37" y="192"/>
                </a:cubicBezTo>
                <a:cubicBezTo>
                  <a:pt x="36" y="193"/>
                  <a:pt x="36" y="193"/>
                  <a:pt x="36" y="194"/>
                </a:cubicBezTo>
                <a:cubicBezTo>
                  <a:pt x="36" y="194"/>
                  <a:pt x="37" y="195"/>
                  <a:pt x="37" y="195"/>
                </a:cubicBezTo>
                <a:cubicBezTo>
                  <a:pt x="38" y="196"/>
                  <a:pt x="38" y="196"/>
                  <a:pt x="39" y="196"/>
                </a:cubicBezTo>
                <a:cubicBezTo>
                  <a:pt x="39" y="196"/>
                  <a:pt x="40" y="196"/>
                  <a:pt x="40" y="195"/>
                </a:cubicBezTo>
                <a:cubicBezTo>
                  <a:pt x="41" y="195"/>
                  <a:pt x="43" y="193"/>
                  <a:pt x="45" y="191"/>
                </a:cubicBezTo>
                <a:cubicBezTo>
                  <a:pt x="46" y="192"/>
                  <a:pt x="48" y="193"/>
                  <a:pt x="49" y="194"/>
                </a:cubicBezTo>
                <a:cubicBezTo>
                  <a:pt x="47" y="196"/>
                  <a:pt x="46" y="199"/>
                  <a:pt x="45" y="200"/>
                </a:cubicBezTo>
                <a:cubicBezTo>
                  <a:pt x="45" y="200"/>
                  <a:pt x="45" y="201"/>
                  <a:pt x="45" y="201"/>
                </a:cubicBezTo>
                <a:cubicBezTo>
                  <a:pt x="45" y="202"/>
                  <a:pt x="46" y="202"/>
                  <a:pt x="46" y="203"/>
                </a:cubicBezTo>
                <a:cubicBezTo>
                  <a:pt x="47" y="203"/>
                  <a:pt x="47" y="203"/>
                  <a:pt x="48" y="203"/>
                </a:cubicBezTo>
                <a:cubicBezTo>
                  <a:pt x="48" y="203"/>
                  <a:pt x="49" y="203"/>
                  <a:pt x="49" y="202"/>
                </a:cubicBezTo>
                <a:cubicBezTo>
                  <a:pt x="50" y="202"/>
                  <a:pt x="52" y="199"/>
                  <a:pt x="54" y="197"/>
                </a:cubicBezTo>
                <a:cubicBezTo>
                  <a:pt x="55" y="198"/>
                  <a:pt x="56" y="199"/>
                  <a:pt x="58" y="200"/>
                </a:cubicBezTo>
                <a:cubicBezTo>
                  <a:pt x="57" y="202"/>
                  <a:pt x="55" y="205"/>
                  <a:pt x="55" y="206"/>
                </a:cubicBezTo>
                <a:cubicBezTo>
                  <a:pt x="55" y="207"/>
                  <a:pt x="55" y="207"/>
                  <a:pt x="55" y="208"/>
                </a:cubicBezTo>
                <a:cubicBezTo>
                  <a:pt x="55" y="208"/>
                  <a:pt x="55" y="209"/>
                  <a:pt x="56" y="209"/>
                </a:cubicBezTo>
                <a:cubicBezTo>
                  <a:pt x="56" y="209"/>
                  <a:pt x="57" y="209"/>
                  <a:pt x="58" y="209"/>
                </a:cubicBezTo>
                <a:cubicBezTo>
                  <a:pt x="58" y="209"/>
                  <a:pt x="59" y="209"/>
                  <a:pt x="59" y="208"/>
                </a:cubicBezTo>
                <a:cubicBezTo>
                  <a:pt x="59" y="208"/>
                  <a:pt x="61" y="205"/>
                  <a:pt x="63" y="203"/>
                </a:cubicBezTo>
                <a:cubicBezTo>
                  <a:pt x="64" y="204"/>
                  <a:pt x="66" y="204"/>
                  <a:pt x="67" y="205"/>
                </a:cubicBezTo>
                <a:cubicBezTo>
                  <a:pt x="66" y="208"/>
                  <a:pt x="65" y="211"/>
                  <a:pt x="65" y="211"/>
                </a:cubicBezTo>
                <a:cubicBezTo>
                  <a:pt x="65" y="212"/>
                  <a:pt x="65" y="213"/>
                  <a:pt x="65" y="213"/>
                </a:cubicBezTo>
                <a:cubicBezTo>
                  <a:pt x="65" y="214"/>
                  <a:pt x="66" y="214"/>
                  <a:pt x="66" y="214"/>
                </a:cubicBezTo>
                <a:cubicBezTo>
                  <a:pt x="67" y="215"/>
                  <a:pt x="68" y="215"/>
                  <a:pt x="68" y="214"/>
                </a:cubicBezTo>
                <a:cubicBezTo>
                  <a:pt x="69" y="214"/>
                  <a:pt x="69" y="214"/>
                  <a:pt x="69" y="213"/>
                </a:cubicBezTo>
                <a:cubicBezTo>
                  <a:pt x="70" y="213"/>
                  <a:pt x="71" y="210"/>
                  <a:pt x="73" y="207"/>
                </a:cubicBezTo>
                <a:cubicBezTo>
                  <a:pt x="74" y="208"/>
                  <a:pt x="76" y="208"/>
                  <a:pt x="77" y="209"/>
                </a:cubicBezTo>
                <a:cubicBezTo>
                  <a:pt x="76" y="212"/>
                  <a:pt x="76" y="215"/>
                  <a:pt x="76" y="216"/>
                </a:cubicBezTo>
                <a:cubicBezTo>
                  <a:pt x="76" y="216"/>
                  <a:pt x="76" y="217"/>
                  <a:pt x="76" y="218"/>
                </a:cubicBezTo>
                <a:cubicBezTo>
                  <a:pt x="76" y="218"/>
                  <a:pt x="77" y="218"/>
                  <a:pt x="77" y="219"/>
                </a:cubicBezTo>
                <a:cubicBezTo>
                  <a:pt x="78" y="219"/>
                  <a:pt x="78" y="219"/>
                  <a:pt x="79" y="218"/>
                </a:cubicBezTo>
                <a:cubicBezTo>
                  <a:pt x="80" y="218"/>
                  <a:pt x="80" y="218"/>
                  <a:pt x="80" y="217"/>
                </a:cubicBezTo>
                <a:cubicBezTo>
                  <a:pt x="80" y="217"/>
                  <a:pt x="82" y="214"/>
                  <a:pt x="83" y="211"/>
                </a:cubicBezTo>
                <a:cubicBezTo>
                  <a:pt x="84" y="211"/>
                  <a:pt x="86" y="212"/>
                  <a:pt x="87" y="212"/>
                </a:cubicBezTo>
                <a:cubicBezTo>
                  <a:pt x="87" y="215"/>
                  <a:pt x="87" y="218"/>
                  <a:pt x="87" y="219"/>
                </a:cubicBezTo>
                <a:cubicBezTo>
                  <a:pt x="87" y="220"/>
                  <a:pt x="87" y="220"/>
                  <a:pt x="87" y="221"/>
                </a:cubicBezTo>
                <a:cubicBezTo>
                  <a:pt x="87" y="221"/>
                  <a:pt x="88" y="221"/>
                  <a:pt x="89" y="222"/>
                </a:cubicBezTo>
                <a:cubicBezTo>
                  <a:pt x="89" y="222"/>
                  <a:pt x="90" y="222"/>
                  <a:pt x="90" y="221"/>
                </a:cubicBezTo>
                <a:cubicBezTo>
                  <a:pt x="91" y="221"/>
                  <a:pt x="91" y="221"/>
                  <a:pt x="91" y="220"/>
                </a:cubicBezTo>
                <a:cubicBezTo>
                  <a:pt x="92" y="219"/>
                  <a:pt x="92" y="216"/>
                  <a:pt x="93" y="213"/>
                </a:cubicBezTo>
                <a:cubicBezTo>
                  <a:pt x="95" y="214"/>
                  <a:pt x="96" y="214"/>
                  <a:pt x="98" y="214"/>
                </a:cubicBezTo>
                <a:cubicBezTo>
                  <a:pt x="98" y="217"/>
                  <a:pt x="98" y="220"/>
                  <a:pt x="98" y="221"/>
                </a:cubicBezTo>
                <a:cubicBezTo>
                  <a:pt x="98" y="222"/>
                  <a:pt x="98" y="222"/>
                  <a:pt x="99" y="223"/>
                </a:cubicBezTo>
                <a:cubicBezTo>
                  <a:pt x="99" y="223"/>
                  <a:pt x="99" y="223"/>
                  <a:pt x="100" y="223"/>
                </a:cubicBezTo>
                <a:cubicBezTo>
                  <a:pt x="101" y="223"/>
                  <a:pt x="101" y="223"/>
                  <a:pt x="102" y="223"/>
                </a:cubicBezTo>
                <a:cubicBezTo>
                  <a:pt x="102" y="223"/>
                  <a:pt x="103" y="222"/>
                  <a:pt x="103" y="222"/>
                </a:cubicBezTo>
                <a:cubicBezTo>
                  <a:pt x="103" y="221"/>
                  <a:pt x="103" y="218"/>
                  <a:pt x="104" y="215"/>
                </a:cubicBezTo>
                <a:cubicBezTo>
                  <a:pt x="106" y="215"/>
                  <a:pt x="107" y="215"/>
                  <a:pt x="109" y="215"/>
                </a:cubicBezTo>
                <a:cubicBezTo>
                  <a:pt x="109" y="218"/>
                  <a:pt x="109" y="221"/>
                  <a:pt x="109" y="222"/>
                </a:cubicBezTo>
                <a:cubicBezTo>
                  <a:pt x="109" y="223"/>
                  <a:pt x="110" y="223"/>
                  <a:pt x="110" y="223"/>
                </a:cubicBezTo>
                <a:cubicBezTo>
                  <a:pt x="111" y="224"/>
                  <a:pt x="111" y="224"/>
                  <a:pt x="112" y="224"/>
                </a:cubicBezTo>
                <a:cubicBezTo>
                  <a:pt x="112" y="224"/>
                  <a:pt x="113" y="224"/>
                  <a:pt x="113" y="223"/>
                </a:cubicBezTo>
                <a:cubicBezTo>
                  <a:pt x="114" y="223"/>
                  <a:pt x="114" y="223"/>
                  <a:pt x="114" y="222"/>
                </a:cubicBezTo>
                <a:cubicBezTo>
                  <a:pt x="114" y="221"/>
                  <a:pt x="115" y="218"/>
                  <a:pt x="115" y="215"/>
                </a:cubicBezTo>
                <a:cubicBezTo>
                  <a:pt x="116" y="215"/>
                  <a:pt x="118" y="215"/>
                  <a:pt x="119" y="215"/>
                </a:cubicBezTo>
                <a:cubicBezTo>
                  <a:pt x="120" y="218"/>
                  <a:pt x="121" y="221"/>
                  <a:pt x="121" y="222"/>
                </a:cubicBezTo>
                <a:cubicBezTo>
                  <a:pt x="121" y="222"/>
                  <a:pt x="121" y="223"/>
                  <a:pt x="122" y="223"/>
                </a:cubicBezTo>
                <a:cubicBezTo>
                  <a:pt x="122" y="223"/>
                  <a:pt x="123" y="223"/>
                  <a:pt x="123" y="223"/>
                </a:cubicBezTo>
                <a:cubicBezTo>
                  <a:pt x="124" y="223"/>
                  <a:pt x="125" y="223"/>
                  <a:pt x="125" y="223"/>
                </a:cubicBezTo>
                <a:cubicBezTo>
                  <a:pt x="125" y="222"/>
                  <a:pt x="126" y="222"/>
                  <a:pt x="126" y="221"/>
                </a:cubicBezTo>
                <a:cubicBezTo>
                  <a:pt x="126" y="220"/>
                  <a:pt x="125" y="217"/>
                  <a:pt x="125" y="214"/>
                </a:cubicBezTo>
                <a:cubicBezTo>
                  <a:pt x="127" y="214"/>
                  <a:pt x="129" y="214"/>
                  <a:pt x="130" y="213"/>
                </a:cubicBezTo>
                <a:cubicBezTo>
                  <a:pt x="131" y="216"/>
                  <a:pt x="132" y="219"/>
                  <a:pt x="132" y="220"/>
                </a:cubicBezTo>
                <a:cubicBezTo>
                  <a:pt x="132" y="221"/>
                  <a:pt x="133" y="221"/>
                  <a:pt x="133" y="221"/>
                </a:cubicBezTo>
                <a:cubicBezTo>
                  <a:pt x="134" y="222"/>
                  <a:pt x="134" y="222"/>
                  <a:pt x="135" y="222"/>
                </a:cubicBezTo>
                <a:cubicBezTo>
                  <a:pt x="136" y="221"/>
                  <a:pt x="136" y="221"/>
                  <a:pt x="136" y="221"/>
                </a:cubicBezTo>
                <a:cubicBezTo>
                  <a:pt x="137" y="220"/>
                  <a:pt x="137" y="220"/>
                  <a:pt x="137" y="219"/>
                </a:cubicBezTo>
                <a:cubicBezTo>
                  <a:pt x="137" y="218"/>
                  <a:pt x="136" y="215"/>
                  <a:pt x="136" y="212"/>
                </a:cubicBezTo>
                <a:cubicBezTo>
                  <a:pt x="138" y="212"/>
                  <a:pt x="139" y="211"/>
                  <a:pt x="141" y="211"/>
                </a:cubicBezTo>
                <a:cubicBezTo>
                  <a:pt x="142" y="214"/>
                  <a:pt x="143" y="217"/>
                  <a:pt x="143" y="217"/>
                </a:cubicBezTo>
                <a:cubicBezTo>
                  <a:pt x="144" y="218"/>
                  <a:pt x="144" y="218"/>
                  <a:pt x="144" y="218"/>
                </a:cubicBezTo>
                <a:cubicBezTo>
                  <a:pt x="145" y="219"/>
                  <a:pt x="146" y="219"/>
                  <a:pt x="146" y="219"/>
                </a:cubicBezTo>
                <a:cubicBezTo>
                  <a:pt x="147" y="218"/>
                  <a:pt x="147" y="218"/>
                  <a:pt x="148" y="218"/>
                </a:cubicBezTo>
                <a:cubicBezTo>
                  <a:pt x="148" y="217"/>
                  <a:pt x="148" y="216"/>
                  <a:pt x="148" y="216"/>
                </a:cubicBezTo>
                <a:cubicBezTo>
                  <a:pt x="148" y="215"/>
                  <a:pt x="147" y="212"/>
                  <a:pt x="146" y="209"/>
                </a:cubicBezTo>
                <a:cubicBezTo>
                  <a:pt x="148" y="208"/>
                  <a:pt x="149" y="208"/>
                  <a:pt x="151" y="207"/>
                </a:cubicBezTo>
                <a:cubicBezTo>
                  <a:pt x="152" y="210"/>
                  <a:pt x="154" y="213"/>
                  <a:pt x="154" y="213"/>
                </a:cubicBezTo>
                <a:cubicBezTo>
                  <a:pt x="154" y="214"/>
                  <a:pt x="155" y="214"/>
                  <a:pt x="155" y="214"/>
                </a:cubicBezTo>
                <a:cubicBezTo>
                  <a:pt x="156" y="215"/>
                  <a:pt x="157" y="215"/>
                  <a:pt x="157" y="214"/>
                </a:cubicBezTo>
                <a:cubicBezTo>
                  <a:pt x="158" y="214"/>
                  <a:pt x="158" y="214"/>
                  <a:pt x="158" y="213"/>
                </a:cubicBezTo>
                <a:cubicBezTo>
                  <a:pt x="159" y="213"/>
                  <a:pt x="159" y="212"/>
                  <a:pt x="159" y="211"/>
                </a:cubicBezTo>
                <a:cubicBezTo>
                  <a:pt x="158" y="211"/>
                  <a:pt x="157" y="208"/>
                  <a:pt x="156" y="205"/>
                </a:cubicBezTo>
                <a:cubicBezTo>
                  <a:pt x="158" y="204"/>
                  <a:pt x="159" y="204"/>
                  <a:pt x="160" y="203"/>
                </a:cubicBezTo>
                <a:cubicBezTo>
                  <a:pt x="162" y="205"/>
                  <a:pt x="164" y="208"/>
                  <a:pt x="164" y="208"/>
                </a:cubicBezTo>
                <a:cubicBezTo>
                  <a:pt x="165" y="209"/>
                  <a:pt x="165" y="209"/>
                  <a:pt x="166" y="209"/>
                </a:cubicBezTo>
                <a:cubicBezTo>
                  <a:pt x="166" y="209"/>
                  <a:pt x="167" y="209"/>
                  <a:pt x="168" y="209"/>
                </a:cubicBezTo>
                <a:cubicBezTo>
                  <a:pt x="168" y="209"/>
                  <a:pt x="168" y="208"/>
                  <a:pt x="169" y="208"/>
                </a:cubicBezTo>
                <a:cubicBezTo>
                  <a:pt x="169" y="207"/>
                  <a:pt x="169" y="207"/>
                  <a:pt x="169" y="206"/>
                </a:cubicBezTo>
                <a:cubicBezTo>
                  <a:pt x="168" y="205"/>
                  <a:pt x="167" y="202"/>
                  <a:pt x="166" y="200"/>
                </a:cubicBezTo>
                <a:cubicBezTo>
                  <a:pt x="167" y="199"/>
                  <a:pt x="168" y="198"/>
                  <a:pt x="170" y="197"/>
                </a:cubicBezTo>
                <a:cubicBezTo>
                  <a:pt x="172" y="199"/>
                  <a:pt x="174" y="202"/>
                  <a:pt x="174" y="202"/>
                </a:cubicBezTo>
                <a:cubicBezTo>
                  <a:pt x="175" y="203"/>
                  <a:pt x="175" y="203"/>
                  <a:pt x="176" y="203"/>
                </a:cubicBezTo>
                <a:cubicBezTo>
                  <a:pt x="176" y="203"/>
                  <a:pt x="177" y="203"/>
                  <a:pt x="177" y="203"/>
                </a:cubicBezTo>
                <a:cubicBezTo>
                  <a:pt x="178" y="202"/>
                  <a:pt x="178" y="202"/>
                  <a:pt x="178" y="201"/>
                </a:cubicBezTo>
                <a:cubicBezTo>
                  <a:pt x="178" y="201"/>
                  <a:pt x="178" y="200"/>
                  <a:pt x="178" y="200"/>
                </a:cubicBezTo>
                <a:cubicBezTo>
                  <a:pt x="178" y="199"/>
                  <a:pt x="176" y="196"/>
                  <a:pt x="175" y="194"/>
                </a:cubicBezTo>
                <a:cubicBezTo>
                  <a:pt x="176" y="193"/>
                  <a:pt x="177" y="192"/>
                  <a:pt x="178" y="191"/>
                </a:cubicBezTo>
                <a:cubicBezTo>
                  <a:pt x="180" y="193"/>
                  <a:pt x="183" y="195"/>
                  <a:pt x="183" y="195"/>
                </a:cubicBezTo>
                <a:cubicBezTo>
                  <a:pt x="184" y="196"/>
                  <a:pt x="184" y="196"/>
                  <a:pt x="185" y="196"/>
                </a:cubicBezTo>
                <a:cubicBezTo>
                  <a:pt x="185" y="196"/>
                  <a:pt x="186" y="196"/>
                  <a:pt x="186" y="195"/>
                </a:cubicBezTo>
                <a:cubicBezTo>
                  <a:pt x="187" y="195"/>
                  <a:pt x="187" y="194"/>
                  <a:pt x="187" y="194"/>
                </a:cubicBezTo>
                <a:cubicBezTo>
                  <a:pt x="187" y="193"/>
                  <a:pt x="187" y="193"/>
                  <a:pt x="187" y="192"/>
                </a:cubicBezTo>
                <a:cubicBezTo>
                  <a:pt x="186" y="192"/>
                  <a:pt x="184" y="189"/>
                  <a:pt x="183" y="187"/>
                </a:cubicBezTo>
                <a:cubicBezTo>
                  <a:pt x="184" y="186"/>
                  <a:pt x="185" y="184"/>
                  <a:pt x="186" y="183"/>
                </a:cubicBezTo>
                <a:cubicBezTo>
                  <a:pt x="188" y="185"/>
                  <a:pt x="191" y="187"/>
                  <a:pt x="191" y="187"/>
                </a:cubicBezTo>
                <a:cubicBezTo>
                  <a:pt x="192" y="188"/>
                  <a:pt x="193" y="188"/>
                  <a:pt x="193" y="188"/>
                </a:cubicBezTo>
                <a:cubicBezTo>
                  <a:pt x="194" y="188"/>
                  <a:pt x="194" y="187"/>
                  <a:pt x="195" y="187"/>
                </a:cubicBezTo>
                <a:cubicBezTo>
                  <a:pt x="195" y="187"/>
                  <a:pt x="195" y="186"/>
                  <a:pt x="195" y="185"/>
                </a:cubicBezTo>
                <a:cubicBezTo>
                  <a:pt x="195" y="185"/>
                  <a:pt x="195" y="184"/>
                  <a:pt x="195" y="184"/>
                </a:cubicBezTo>
                <a:cubicBezTo>
                  <a:pt x="194" y="183"/>
                  <a:pt x="192" y="181"/>
                  <a:pt x="190" y="179"/>
                </a:cubicBezTo>
                <a:cubicBezTo>
                  <a:pt x="191" y="177"/>
                  <a:pt x="192" y="176"/>
                  <a:pt x="193" y="175"/>
                </a:cubicBezTo>
                <a:cubicBezTo>
                  <a:pt x="196" y="177"/>
                  <a:pt x="198" y="178"/>
                  <a:pt x="199" y="179"/>
                </a:cubicBezTo>
                <a:cubicBezTo>
                  <a:pt x="199" y="179"/>
                  <a:pt x="200" y="179"/>
                  <a:pt x="201" y="179"/>
                </a:cubicBezTo>
                <a:cubicBezTo>
                  <a:pt x="201" y="179"/>
                  <a:pt x="202" y="178"/>
                  <a:pt x="202" y="178"/>
                </a:cubicBezTo>
                <a:cubicBezTo>
                  <a:pt x="202" y="177"/>
                  <a:pt x="203" y="177"/>
                  <a:pt x="202" y="176"/>
                </a:cubicBezTo>
                <a:cubicBezTo>
                  <a:pt x="202" y="176"/>
                  <a:pt x="202" y="175"/>
                  <a:pt x="202" y="175"/>
                </a:cubicBezTo>
                <a:cubicBezTo>
                  <a:pt x="201" y="174"/>
                  <a:pt x="199" y="172"/>
                  <a:pt x="197" y="170"/>
                </a:cubicBezTo>
                <a:cubicBezTo>
                  <a:pt x="197" y="169"/>
                  <a:pt x="198" y="168"/>
                  <a:pt x="199" y="166"/>
                </a:cubicBezTo>
                <a:cubicBezTo>
                  <a:pt x="202" y="168"/>
                  <a:pt x="205" y="169"/>
                  <a:pt x="205" y="169"/>
                </a:cubicBezTo>
                <a:cubicBezTo>
                  <a:pt x="206" y="169"/>
                  <a:pt x="207" y="169"/>
                  <a:pt x="207" y="169"/>
                </a:cubicBezTo>
                <a:cubicBezTo>
                  <a:pt x="208" y="169"/>
                  <a:pt x="208" y="169"/>
                  <a:pt x="208" y="168"/>
                </a:cubicBezTo>
                <a:cubicBezTo>
                  <a:pt x="209" y="168"/>
                  <a:pt x="209" y="167"/>
                  <a:pt x="209" y="166"/>
                </a:cubicBezTo>
                <a:cubicBezTo>
                  <a:pt x="209" y="166"/>
                  <a:pt x="208" y="165"/>
                  <a:pt x="208" y="165"/>
                </a:cubicBezTo>
                <a:cubicBezTo>
                  <a:pt x="207" y="165"/>
                  <a:pt x="205" y="163"/>
                  <a:pt x="202" y="161"/>
                </a:cubicBezTo>
                <a:cubicBezTo>
                  <a:pt x="203" y="160"/>
                  <a:pt x="204" y="158"/>
                  <a:pt x="204" y="157"/>
                </a:cubicBezTo>
                <a:cubicBezTo>
                  <a:pt x="207" y="158"/>
                  <a:pt x="210" y="159"/>
                  <a:pt x="211" y="159"/>
                </a:cubicBezTo>
                <a:cubicBezTo>
                  <a:pt x="211" y="159"/>
                  <a:pt x="212" y="159"/>
                  <a:pt x="212" y="159"/>
                </a:cubicBezTo>
                <a:cubicBezTo>
                  <a:pt x="213" y="159"/>
                  <a:pt x="213" y="158"/>
                  <a:pt x="214" y="158"/>
                </a:cubicBezTo>
                <a:cubicBezTo>
                  <a:pt x="214" y="157"/>
                  <a:pt x="214" y="157"/>
                  <a:pt x="214" y="156"/>
                </a:cubicBezTo>
                <a:cubicBezTo>
                  <a:pt x="214" y="155"/>
                  <a:pt x="213" y="155"/>
                  <a:pt x="213" y="155"/>
                </a:cubicBezTo>
                <a:cubicBezTo>
                  <a:pt x="212" y="154"/>
                  <a:pt x="209" y="153"/>
                  <a:pt x="207" y="151"/>
                </a:cubicBezTo>
                <a:cubicBezTo>
                  <a:pt x="207" y="150"/>
                  <a:pt x="208" y="148"/>
                  <a:pt x="208" y="147"/>
                </a:cubicBezTo>
                <a:cubicBezTo>
                  <a:pt x="211" y="148"/>
                  <a:pt x="215" y="148"/>
                  <a:pt x="215" y="148"/>
                </a:cubicBezTo>
                <a:cubicBezTo>
                  <a:pt x="216" y="149"/>
                  <a:pt x="216" y="148"/>
                  <a:pt x="217" y="148"/>
                </a:cubicBezTo>
                <a:cubicBezTo>
                  <a:pt x="217" y="148"/>
                  <a:pt x="218" y="147"/>
                  <a:pt x="218" y="147"/>
                </a:cubicBezTo>
                <a:cubicBezTo>
                  <a:pt x="218" y="146"/>
                  <a:pt x="218" y="146"/>
                  <a:pt x="218" y="145"/>
                </a:cubicBezTo>
                <a:cubicBezTo>
                  <a:pt x="218" y="145"/>
                  <a:pt x="217" y="144"/>
                  <a:pt x="217" y="144"/>
                </a:cubicBezTo>
                <a:cubicBezTo>
                  <a:pt x="216" y="144"/>
                  <a:pt x="213" y="142"/>
                  <a:pt x="210" y="141"/>
                </a:cubicBezTo>
                <a:cubicBezTo>
                  <a:pt x="211" y="140"/>
                  <a:pt x="211" y="138"/>
                  <a:pt x="211" y="137"/>
                </a:cubicBezTo>
                <a:cubicBezTo>
                  <a:pt x="214" y="137"/>
                  <a:pt x="218" y="137"/>
                  <a:pt x="218" y="137"/>
                </a:cubicBezTo>
                <a:cubicBezTo>
                  <a:pt x="219" y="137"/>
                  <a:pt x="220" y="137"/>
                  <a:pt x="220" y="137"/>
                </a:cubicBezTo>
                <a:cubicBezTo>
                  <a:pt x="220" y="137"/>
                  <a:pt x="221" y="136"/>
                  <a:pt x="221" y="135"/>
                </a:cubicBezTo>
                <a:cubicBezTo>
                  <a:pt x="221" y="135"/>
                  <a:pt x="221" y="134"/>
                  <a:pt x="221" y="134"/>
                </a:cubicBezTo>
                <a:cubicBezTo>
                  <a:pt x="220" y="133"/>
                  <a:pt x="220" y="133"/>
                  <a:pt x="219" y="133"/>
                </a:cubicBezTo>
                <a:cubicBezTo>
                  <a:pt x="219" y="132"/>
                  <a:pt x="216" y="132"/>
                  <a:pt x="213" y="131"/>
                </a:cubicBezTo>
                <a:cubicBezTo>
                  <a:pt x="213" y="129"/>
                  <a:pt x="213" y="128"/>
                  <a:pt x="214" y="126"/>
                </a:cubicBezTo>
                <a:cubicBezTo>
                  <a:pt x="216" y="126"/>
                  <a:pt x="220" y="126"/>
                  <a:pt x="220" y="126"/>
                </a:cubicBezTo>
                <a:cubicBezTo>
                  <a:pt x="221" y="126"/>
                  <a:pt x="222" y="126"/>
                  <a:pt x="222" y="125"/>
                </a:cubicBezTo>
                <a:cubicBezTo>
                  <a:pt x="222" y="125"/>
                  <a:pt x="223" y="125"/>
                  <a:pt x="223" y="124"/>
                </a:cubicBezTo>
                <a:cubicBezTo>
                  <a:pt x="223" y="123"/>
                  <a:pt x="223" y="123"/>
                  <a:pt x="222" y="122"/>
                </a:cubicBezTo>
                <a:cubicBezTo>
                  <a:pt x="222" y="122"/>
                  <a:pt x="222" y="121"/>
                  <a:pt x="221" y="121"/>
                </a:cubicBezTo>
                <a:cubicBezTo>
                  <a:pt x="220" y="121"/>
                  <a:pt x="217" y="121"/>
                  <a:pt x="214" y="120"/>
                </a:cubicBezTo>
                <a:cubicBezTo>
                  <a:pt x="214" y="118"/>
                  <a:pt x="214" y="117"/>
                  <a:pt x="214" y="115"/>
                </a:cubicBezTo>
                <a:cubicBezTo>
                  <a:pt x="217" y="115"/>
                  <a:pt x="221" y="115"/>
                  <a:pt x="221" y="115"/>
                </a:cubicBezTo>
                <a:close/>
                <a:moveTo>
                  <a:pt x="112" y="201"/>
                </a:moveTo>
                <a:cubicBezTo>
                  <a:pt x="63" y="201"/>
                  <a:pt x="23" y="161"/>
                  <a:pt x="23" y="112"/>
                </a:cubicBezTo>
                <a:cubicBezTo>
                  <a:pt x="23" y="63"/>
                  <a:pt x="63" y="23"/>
                  <a:pt x="112" y="23"/>
                </a:cubicBezTo>
                <a:cubicBezTo>
                  <a:pt x="161" y="23"/>
                  <a:pt x="201" y="63"/>
                  <a:pt x="201" y="112"/>
                </a:cubicBezTo>
                <a:cubicBezTo>
                  <a:pt x="201" y="161"/>
                  <a:pt x="161" y="201"/>
                  <a:pt x="112" y="201"/>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769938" y="-19050"/>
            <a:ext cx="434975" cy="438150"/>
          </a:xfrm>
          <a:custGeom>
            <a:avLst/>
            <a:gdLst>
              <a:gd name="T0" fmla="*/ 121 w 123"/>
              <a:gd name="T1" fmla="*/ 60 h 124"/>
              <a:gd name="T2" fmla="*/ 122 w 123"/>
              <a:gd name="T3" fmla="*/ 51 h 124"/>
              <a:gd name="T4" fmla="*/ 118 w 123"/>
              <a:gd name="T5" fmla="*/ 44 h 124"/>
              <a:gd name="T6" fmla="*/ 111 w 123"/>
              <a:gd name="T7" fmla="*/ 41 h 124"/>
              <a:gd name="T8" fmla="*/ 114 w 123"/>
              <a:gd name="T9" fmla="*/ 30 h 124"/>
              <a:gd name="T10" fmla="*/ 109 w 123"/>
              <a:gd name="T11" fmla="*/ 24 h 124"/>
              <a:gd name="T12" fmla="*/ 98 w 123"/>
              <a:gd name="T13" fmla="*/ 23 h 124"/>
              <a:gd name="T14" fmla="*/ 98 w 123"/>
              <a:gd name="T15" fmla="*/ 15 h 124"/>
              <a:gd name="T16" fmla="*/ 92 w 123"/>
              <a:gd name="T17" fmla="*/ 9 h 124"/>
              <a:gd name="T18" fmla="*/ 84 w 123"/>
              <a:gd name="T19" fmla="*/ 6 h 124"/>
              <a:gd name="T20" fmla="*/ 77 w 123"/>
              <a:gd name="T21" fmla="*/ 11 h 124"/>
              <a:gd name="T22" fmla="*/ 71 w 123"/>
              <a:gd name="T23" fmla="*/ 1 h 124"/>
              <a:gd name="T24" fmla="*/ 63 w 123"/>
              <a:gd name="T25" fmla="*/ 1 h 124"/>
              <a:gd name="T26" fmla="*/ 55 w 123"/>
              <a:gd name="T27" fmla="*/ 9 h 124"/>
              <a:gd name="T28" fmla="*/ 49 w 123"/>
              <a:gd name="T29" fmla="*/ 3 h 124"/>
              <a:gd name="T30" fmla="*/ 40 w 123"/>
              <a:gd name="T31" fmla="*/ 4 h 124"/>
              <a:gd name="T32" fmla="*/ 33 w 123"/>
              <a:gd name="T33" fmla="*/ 9 h 124"/>
              <a:gd name="T34" fmla="*/ 32 w 123"/>
              <a:gd name="T35" fmla="*/ 17 h 124"/>
              <a:gd name="T36" fmla="*/ 21 w 123"/>
              <a:gd name="T37" fmla="*/ 16 h 124"/>
              <a:gd name="T38" fmla="*/ 15 w 123"/>
              <a:gd name="T39" fmla="*/ 22 h 124"/>
              <a:gd name="T40" fmla="*/ 16 w 123"/>
              <a:gd name="T41" fmla="*/ 33 h 124"/>
              <a:gd name="T42" fmla="*/ 9 w 123"/>
              <a:gd name="T43" fmla="*/ 34 h 124"/>
              <a:gd name="T44" fmla="*/ 3 w 123"/>
              <a:gd name="T45" fmla="*/ 41 h 124"/>
              <a:gd name="T46" fmla="*/ 3 w 123"/>
              <a:gd name="T47" fmla="*/ 49 h 124"/>
              <a:gd name="T48" fmla="*/ 8 w 123"/>
              <a:gd name="T49" fmla="*/ 55 h 124"/>
              <a:gd name="T50" fmla="*/ 0 w 123"/>
              <a:gd name="T51" fmla="*/ 63 h 124"/>
              <a:gd name="T52" fmla="*/ 1 w 123"/>
              <a:gd name="T53" fmla="*/ 71 h 124"/>
              <a:gd name="T54" fmla="*/ 10 w 123"/>
              <a:gd name="T55" fmla="*/ 78 h 124"/>
              <a:gd name="T56" fmla="*/ 6 w 123"/>
              <a:gd name="T57" fmla="*/ 85 h 124"/>
              <a:gd name="T58" fmla="*/ 8 w 123"/>
              <a:gd name="T59" fmla="*/ 93 h 124"/>
              <a:gd name="T60" fmla="*/ 14 w 123"/>
              <a:gd name="T61" fmla="*/ 99 h 124"/>
              <a:gd name="T62" fmla="*/ 22 w 123"/>
              <a:gd name="T63" fmla="*/ 99 h 124"/>
              <a:gd name="T64" fmla="*/ 23 w 123"/>
              <a:gd name="T65" fmla="*/ 110 h 124"/>
              <a:gd name="T66" fmla="*/ 30 w 123"/>
              <a:gd name="T67" fmla="*/ 114 h 124"/>
              <a:gd name="T68" fmla="*/ 41 w 123"/>
              <a:gd name="T69" fmla="*/ 112 h 124"/>
              <a:gd name="T70" fmla="*/ 43 w 123"/>
              <a:gd name="T71" fmla="*/ 119 h 124"/>
              <a:gd name="T72" fmla="*/ 51 w 123"/>
              <a:gd name="T73" fmla="*/ 123 h 124"/>
              <a:gd name="T74" fmla="*/ 59 w 123"/>
              <a:gd name="T75" fmla="*/ 122 h 124"/>
              <a:gd name="T76" fmla="*/ 64 w 123"/>
              <a:gd name="T77" fmla="*/ 116 h 124"/>
              <a:gd name="T78" fmla="*/ 73 w 123"/>
              <a:gd name="T79" fmla="*/ 122 h 124"/>
              <a:gd name="T80" fmla="*/ 81 w 123"/>
              <a:gd name="T81" fmla="*/ 120 h 124"/>
              <a:gd name="T82" fmla="*/ 86 w 123"/>
              <a:gd name="T83" fmla="*/ 110 h 124"/>
              <a:gd name="T84" fmla="*/ 93 w 123"/>
              <a:gd name="T85" fmla="*/ 113 h 124"/>
              <a:gd name="T86" fmla="*/ 101 w 123"/>
              <a:gd name="T87" fmla="*/ 109 h 124"/>
              <a:gd name="T88" fmla="*/ 106 w 123"/>
              <a:gd name="T89" fmla="*/ 102 h 124"/>
              <a:gd name="T90" fmla="*/ 104 w 123"/>
              <a:gd name="T91" fmla="*/ 94 h 124"/>
              <a:gd name="T92" fmla="*/ 115 w 123"/>
              <a:gd name="T93" fmla="*/ 91 h 124"/>
              <a:gd name="T94" fmla="*/ 118 w 123"/>
              <a:gd name="T95" fmla="*/ 84 h 124"/>
              <a:gd name="T96" fmla="*/ 114 w 123"/>
              <a:gd name="T97" fmla="*/ 74 h 124"/>
              <a:gd name="T98" fmla="*/ 121 w 123"/>
              <a:gd name="T99" fmla="*/ 70 h 124"/>
              <a:gd name="T100" fmla="*/ 61 w 123"/>
              <a:gd name="T101" fmla="*/ 111 h 124"/>
              <a:gd name="T102" fmla="*/ 45 w 123"/>
              <a:gd name="T103" fmla="*/ 108 h 124"/>
              <a:gd name="T104" fmla="*/ 31 w 123"/>
              <a:gd name="T105" fmla="*/ 10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4">
                <a:moveTo>
                  <a:pt x="121" y="64"/>
                </a:moveTo>
                <a:cubicBezTo>
                  <a:pt x="122" y="64"/>
                  <a:pt x="122" y="64"/>
                  <a:pt x="123" y="63"/>
                </a:cubicBezTo>
                <a:cubicBezTo>
                  <a:pt x="123" y="63"/>
                  <a:pt x="123" y="63"/>
                  <a:pt x="123" y="62"/>
                </a:cubicBezTo>
                <a:cubicBezTo>
                  <a:pt x="123" y="61"/>
                  <a:pt x="123" y="61"/>
                  <a:pt x="123" y="61"/>
                </a:cubicBezTo>
                <a:cubicBezTo>
                  <a:pt x="122" y="60"/>
                  <a:pt x="122" y="60"/>
                  <a:pt x="121" y="60"/>
                </a:cubicBezTo>
                <a:cubicBezTo>
                  <a:pt x="121" y="60"/>
                  <a:pt x="118" y="60"/>
                  <a:pt x="115" y="59"/>
                </a:cubicBezTo>
                <a:cubicBezTo>
                  <a:pt x="115" y="58"/>
                  <a:pt x="115" y="57"/>
                  <a:pt x="115" y="55"/>
                </a:cubicBezTo>
                <a:cubicBezTo>
                  <a:pt x="117" y="55"/>
                  <a:pt x="120" y="54"/>
                  <a:pt x="121" y="54"/>
                </a:cubicBezTo>
                <a:cubicBezTo>
                  <a:pt x="121" y="54"/>
                  <a:pt x="122" y="53"/>
                  <a:pt x="122" y="53"/>
                </a:cubicBezTo>
                <a:cubicBezTo>
                  <a:pt x="122" y="52"/>
                  <a:pt x="122" y="52"/>
                  <a:pt x="122" y="51"/>
                </a:cubicBezTo>
                <a:cubicBezTo>
                  <a:pt x="122" y="51"/>
                  <a:pt x="122" y="50"/>
                  <a:pt x="121" y="50"/>
                </a:cubicBezTo>
                <a:cubicBezTo>
                  <a:pt x="121" y="50"/>
                  <a:pt x="120" y="49"/>
                  <a:pt x="120" y="49"/>
                </a:cubicBezTo>
                <a:cubicBezTo>
                  <a:pt x="119" y="50"/>
                  <a:pt x="116" y="50"/>
                  <a:pt x="114" y="50"/>
                </a:cubicBezTo>
                <a:cubicBezTo>
                  <a:pt x="113" y="49"/>
                  <a:pt x="113" y="47"/>
                  <a:pt x="113" y="46"/>
                </a:cubicBezTo>
                <a:cubicBezTo>
                  <a:pt x="115" y="45"/>
                  <a:pt x="118" y="44"/>
                  <a:pt x="118" y="44"/>
                </a:cubicBezTo>
                <a:cubicBezTo>
                  <a:pt x="119" y="43"/>
                  <a:pt x="119" y="43"/>
                  <a:pt x="119" y="42"/>
                </a:cubicBezTo>
                <a:cubicBezTo>
                  <a:pt x="120" y="42"/>
                  <a:pt x="120" y="41"/>
                  <a:pt x="119" y="41"/>
                </a:cubicBezTo>
                <a:cubicBezTo>
                  <a:pt x="119" y="40"/>
                  <a:pt x="119" y="40"/>
                  <a:pt x="118" y="40"/>
                </a:cubicBezTo>
                <a:cubicBezTo>
                  <a:pt x="118" y="40"/>
                  <a:pt x="117" y="39"/>
                  <a:pt x="117" y="40"/>
                </a:cubicBezTo>
                <a:cubicBezTo>
                  <a:pt x="116" y="40"/>
                  <a:pt x="113" y="40"/>
                  <a:pt x="111" y="41"/>
                </a:cubicBezTo>
                <a:cubicBezTo>
                  <a:pt x="110" y="40"/>
                  <a:pt x="110" y="39"/>
                  <a:pt x="109" y="38"/>
                </a:cubicBezTo>
                <a:cubicBezTo>
                  <a:pt x="111" y="36"/>
                  <a:pt x="114" y="34"/>
                  <a:pt x="114" y="34"/>
                </a:cubicBezTo>
                <a:cubicBezTo>
                  <a:pt x="115" y="34"/>
                  <a:pt x="115" y="33"/>
                  <a:pt x="115" y="33"/>
                </a:cubicBezTo>
                <a:cubicBezTo>
                  <a:pt x="115" y="32"/>
                  <a:pt x="115" y="32"/>
                  <a:pt x="115" y="31"/>
                </a:cubicBezTo>
                <a:cubicBezTo>
                  <a:pt x="115" y="31"/>
                  <a:pt x="114" y="30"/>
                  <a:pt x="114" y="30"/>
                </a:cubicBezTo>
                <a:cubicBezTo>
                  <a:pt x="113" y="30"/>
                  <a:pt x="113" y="30"/>
                  <a:pt x="112" y="30"/>
                </a:cubicBezTo>
                <a:cubicBezTo>
                  <a:pt x="112" y="31"/>
                  <a:pt x="109" y="32"/>
                  <a:pt x="106" y="33"/>
                </a:cubicBezTo>
                <a:cubicBezTo>
                  <a:pt x="106" y="32"/>
                  <a:pt x="105" y="31"/>
                  <a:pt x="104" y="30"/>
                </a:cubicBezTo>
                <a:cubicBezTo>
                  <a:pt x="106" y="28"/>
                  <a:pt x="108" y="26"/>
                  <a:pt x="109" y="25"/>
                </a:cubicBezTo>
                <a:cubicBezTo>
                  <a:pt x="109" y="25"/>
                  <a:pt x="109" y="24"/>
                  <a:pt x="109" y="24"/>
                </a:cubicBezTo>
                <a:cubicBezTo>
                  <a:pt x="109" y="23"/>
                  <a:pt x="109" y="23"/>
                  <a:pt x="109" y="22"/>
                </a:cubicBezTo>
                <a:cubicBezTo>
                  <a:pt x="108" y="22"/>
                  <a:pt x="108" y="22"/>
                  <a:pt x="107" y="22"/>
                </a:cubicBezTo>
                <a:cubicBezTo>
                  <a:pt x="107" y="21"/>
                  <a:pt x="106" y="22"/>
                  <a:pt x="106" y="22"/>
                </a:cubicBezTo>
                <a:cubicBezTo>
                  <a:pt x="105" y="22"/>
                  <a:pt x="103" y="24"/>
                  <a:pt x="101" y="25"/>
                </a:cubicBezTo>
                <a:cubicBezTo>
                  <a:pt x="100" y="24"/>
                  <a:pt x="99" y="24"/>
                  <a:pt x="98" y="23"/>
                </a:cubicBezTo>
                <a:cubicBezTo>
                  <a:pt x="99" y="20"/>
                  <a:pt x="101" y="18"/>
                  <a:pt x="101" y="17"/>
                </a:cubicBezTo>
                <a:cubicBezTo>
                  <a:pt x="102" y="17"/>
                  <a:pt x="102" y="16"/>
                  <a:pt x="102" y="16"/>
                </a:cubicBezTo>
                <a:cubicBezTo>
                  <a:pt x="102" y="16"/>
                  <a:pt x="101" y="15"/>
                  <a:pt x="101" y="15"/>
                </a:cubicBezTo>
                <a:cubicBezTo>
                  <a:pt x="101" y="14"/>
                  <a:pt x="100" y="14"/>
                  <a:pt x="100" y="14"/>
                </a:cubicBezTo>
                <a:cubicBezTo>
                  <a:pt x="99" y="14"/>
                  <a:pt x="99" y="14"/>
                  <a:pt x="98" y="15"/>
                </a:cubicBezTo>
                <a:cubicBezTo>
                  <a:pt x="98" y="15"/>
                  <a:pt x="96" y="17"/>
                  <a:pt x="94" y="19"/>
                </a:cubicBezTo>
                <a:cubicBezTo>
                  <a:pt x="93" y="18"/>
                  <a:pt x="92" y="18"/>
                  <a:pt x="91" y="17"/>
                </a:cubicBezTo>
                <a:cubicBezTo>
                  <a:pt x="92" y="14"/>
                  <a:pt x="93" y="12"/>
                  <a:pt x="93" y="11"/>
                </a:cubicBezTo>
                <a:cubicBezTo>
                  <a:pt x="93" y="11"/>
                  <a:pt x="93" y="10"/>
                  <a:pt x="93" y="10"/>
                </a:cubicBezTo>
                <a:cubicBezTo>
                  <a:pt x="93" y="9"/>
                  <a:pt x="93" y="9"/>
                  <a:pt x="92" y="9"/>
                </a:cubicBezTo>
                <a:cubicBezTo>
                  <a:pt x="92" y="8"/>
                  <a:pt x="91" y="8"/>
                  <a:pt x="91" y="8"/>
                </a:cubicBezTo>
                <a:cubicBezTo>
                  <a:pt x="90" y="8"/>
                  <a:pt x="90" y="9"/>
                  <a:pt x="89" y="9"/>
                </a:cubicBezTo>
                <a:cubicBezTo>
                  <a:pt x="89" y="10"/>
                  <a:pt x="87" y="12"/>
                  <a:pt x="86" y="14"/>
                </a:cubicBezTo>
                <a:cubicBezTo>
                  <a:pt x="85" y="14"/>
                  <a:pt x="84" y="13"/>
                  <a:pt x="82" y="13"/>
                </a:cubicBezTo>
                <a:cubicBezTo>
                  <a:pt x="83" y="10"/>
                  <a:pt x="84" y="7"/>
                  <a:pt x="84" y="6"/>
                </a:cubicBezTo>
                <a:cubicBezTo>
                  <a:pt x="84" y="6"/>
                  <a:pt x="84" y="5"/>
                  <a:pt x="84" y="5"/>
                </a:cubicBezTo>
                <a:cubicBezTo>
                  <a:pt x="83" y="4"/>
                  <a:pt x="83" y="4"/>
                  <a:pt x="83" y="4"/>
                </a:cubicBezTo>
                <a:cubicBezTo>
                  <a:pt x="82" y="4"/>
                  <a:pt x="81" y="4"/>
                  <a:pt x="81" y="4"/>
                </a:cubicBezTo>
                <a:cubicBezTo>
                  <a:pt x="81" y="4"/>
                  <a:pt x="80" y="4"/>
                  <a:pt x="80" y="5"/>
                </a:cubicBezTo>
                <a:cubicBezTo>
                  <a:pt x="80" y="5"/>
                  <a:pt x="78" y="8"/>
                  <a:pt x="77" y="11"/>
                </a:cubicBezTo>
                <a:cubicBezTo>
                  <a:pt x="76" y="10"/>
                  <a:pt x="75" y="10"/>
                  <a:pt x="73" y="10"/>
                </a:cubicBezTo>
                <a:cubicBezTo>
                  <a:pt x="74" y="7"/>
                  <a:pt x="74" y="4"/>
                  <a:pt x="74" y="3"/>
                </a:cubicBezTo>
                <a:cubicBezTo>
                  <a:pt x="74" y="3"/>
                  <a:pt x="74" y="2"/>
                  <a:pt x="73" y="2"/>
                </a:cubicBezTo>
                <a:cubicBezTo>
                  <a:pt x="73" y="2"/>
                  <a:pt x="73" y="1"/>
                  <a:pt x="72" y="1"/>
                </a:cubicBezTo>
                <a:cubicBezTo>
                  <a:pt x="72" y="1"/>
                  <a:pt x="71" y="1"/>
                  <a:pt x="71" y="1"/>
                </a:cubicBezTo>
                <a:cubicBezTo>
                  <a:pt x="70" y="2"/>
                  <a:pt x="70" y="2"/>
                  <a:pt x="70" y="3"/>
                </a:cubicBezTo>
                <a:cubicBezTo>
                  <a:pt x="70" y="3"/>
                  <a:pt x="69" y="6"/>
                  <a:pt x="68" y="9"/>
                </a:cubicBezTo>
                <a:cubicBezTo>
                  <a:pt x="67" y="9"/>
                  <a:pt x="65" y="8"/>
                  <a:pt x="64" y="8"/>
                </a:cubicBezTo>
                <a:cubicBezTo>
                  <a:pt x="64" y="6"/>
                  <a:pt x="64" y="3"/>
                  <a:pt x="64" y="2"/>
                </a:cubicBezTo>
                <a:cubicBezTo>
                  <a:pt x="64" y="2"/>
                  <a:pt x="63" y="1"/>
                  <a:pt x="63" y="1"/>
                </a:cubicBezTo>
                <a:cubicBezTo>
                  <a:pt x="62" y="0"/>
                  <a:pt x="62" y="0"/>
                  <a:pt x="61" y="0"/>
                </a:cubicBezTo>
                <a:cubicBezTo>
                  <a:pt x="61" y="0"/>
                  <a:pt x="60" y="0"/>
                  <a:pt x="60" y="1"/>
                </a:cubicBezTo>
                <a:cubicBezTo>
                  <a:pt x="60" y="1"/>
                  <a:pt x="59" y="2"/>
                  <a:pt x="59" y="2"/>
                </a:cubicBezTo>
                <a:cubicBezTo>
                  <a:pt x="59" y="3"/>
                  <a:pt x="59" y="6"/>
                  <a:pt x="59" y="8"/>
                </a:cubicBezTo>
                <a:cubicBezTo>
                  <a:pt x="57" y="8"/>
                  <a:pt x="56" y="9"/>
                  <a:pt x="55" y="9"/>
                </a:cubicBezTo>
                <a:cubicBezTo>
                  <a:pt x="54" y="6"/>
                  <a:pt x="53" y="3"/>
                  <a:pt x="53" y="3"/>
                </a:cubicBezTo>
                <a:cubicBezTo>
                  <a:pt x="53" y="2"/>
                  <a:pt x="53" y="2"/>
                  <a:pt x="52" y="1"/>
                </a:cubicBezTo>
                <a:cubicBezTo>
                  <a:pt x="52" y="1"/>
                  <a:pt x="51" y="1"/>
                  <a:pt x="51" y="1"/>
                </a:cubicBezTo>
                <a:cubicBezTo>
                  <a:pt x="50" y="1"/>
                  <a:pt x="50" y="2"/>
                  <a:pt x="49" y="2"/>
                </a:cubicBezTo>
                <a:cubicBezTo>
                  <a:pt x="49" y="2"/>
                  <a:pt x="49" y="3"/>
                  <a:pt x="49" y="3"/>
                </a:cubicBezTo>
                <a:cubicBezTo>
                  <a:pt x="49" y="4"/>
                  <a:pt x="49" y="7"/>
                  <a:pt x="49" y="10"/>
                </a:cubicBezTo>
                <a:cubicBezTo>
                  <a:pt x="48" y="10"/>
                  <a:pt x="47" y="10"/>
                  <a:pt x="46" y="11"/>
                </a:cubicBezTo>
                <a:cubicBezTo>
                  <a:pt x="44" y="8"/>
                  <a:pt x="43" y="5"/>
                  <a:pt x="43" y="5"/>
                </a:cubicBezTo>
                <a:cubicBezTo>
                  <a:pt x="43" y="4"/>
                  <a:pt x="42" y="4"/>
                  <a:pt x="42" y="4"/>
                </a:cubicBezTo>
                <a:cubicBezTo>
                  <a:pt x="41" y="4"/>
                  <a:pt x="41" y="4"/>
                  <a:pt x="40" y="4"/>
                </a:cubicBezTo>
                <a:cubicBezTo>
                  <a:pt x="40" y="4"/>
                  <a:pt x="39" y="4"/>
                  <a:pt x="39" y="5"/>
                </a:cubicBezTo>
                <a:cubicBezTo>
                  <a:pt x="39" y="5"/>
                  <a:pt x="39" y="6"/>
                  <a:pt x="39" y="6"/>
                </a:cubicBezTo>
                <a:cubicBezTo>
                  <a:pt x="39" y="7"/>
                  <a:pt x="40" y="10"/>
                  <a:pt x="41" y="13"/>
                </a:cubicBezTo>
                <a:cubicBezTo>
                  <a:pt x="39" y="13"/>
                  <a:pt x="38" y="14"/>
                  <a:pt x="37" y="14"/>
                </a:cubicBezTo>
                <a:cubicBezTo>
                  <a:pt x="35" y="12"/>
                  <a:pt x="34" y="10"/>
                  <a:pt x="33" y="9"/>
                </a:cubicBezTo>
                <a:cubicBezTo>
                  <a:pt x="33" y="9"/>
                  <a:pt x="33" y="8"/>
                  <a:pt x="32" y="8"/>
                </a:cubicBezTo>
                <a:cubicBezTo>
                  <a:pt x="32" y="8"/>
                  <a:pt x="31" y="8"/>
                  <a:pt x="31" y="9"/>
                </a:cubicBezTo>
                <a:cubicBezTo>
                  <a:pt x="30" y="9"/>
                  <a:pt x="30" y="9"/>
                  <a:pt x="30" y="10"/>
                </a:cubicBezTo>
                <a:cubicBezTo>
                  <a:pt x="29" y="10"/>
                  <a:pt x="29" y="11"/>
                  <a:pt x="30" y="11"/>
                </a:cubicBezTo>
                <a:cubicBezTo>
                  <a:pt x="30" y="12"/>
                  <a:pt x="31" y="14"/>
                  <a:pt x="32" y="17"/>
                </a:cubicBezTo>
                <a:cubicBezTo>
                  <a:pt x="31" y="18"/>
                  <a:pt x="30" y="18"/>
                  <a:pt x="29" y="19"/>
                </a:cubicBezTo>
                <a:cubicBezTo>
                  <a:pt x="27" y="17"/>
                  <a:pt x="25" y="15"/>
                  <a:pt x="25" y="15"/>
                </a:cubicBezTo>
                <a:cubicBezTo>
                  <a:pt x="24" y="14"/>
                  <a:pt x="24" y="14"/>
                  <a:pt x="23" y="14"/>
                </a:cubicBezTo>
                <a:cubicBezTo>
                  <a:pt x="23" y="14"/>
                  <a:pt x="22" y="14"/>
                  <a:pt x="22" y="15"/>
                </a:cubicBezTo>
                <a:cubicBezTo>
                  <a:pt x="21" y="15"/>
                  <a:pt x="21" y="16"/>
                  <a:pt x="21" y="16"/>
                </a:cubicBezTo>
                <a:cubicBezTo>
                  <a:pt x="21" y="16"/>
                  <a:pt x="21" y="17"/>
                  <a:pt x="21" y="17"/>
                </a:cubicBezTo>
                <a:cubicBezTo>
                  <a:pt x="22" y="18"/>
                  <a:pt x="23" y="20"/>
                  <a:pt x="25" y="23"/>
                </a:cubicBezTo>
                <a:cubicBezTo>
                  <a:pt x="24" y="24"/>
                  <a:pt x="23" y="24"/>
                  <a:pt x="22" y="25"/>
                </a:cubicBezTo>
                <a:cubicBezTo>
                  <a:pt x="20" y="24"/>
                  <a:pt x="17" y="22"/>
                  <a:pt x="17" y="22"/>
                </a:cubicBezTo>
                <a:cubicBezTo>
                  <a:pt x="16" y="22"/>
                  <a:pt x="16" y="21"/>
                  <a:pt x="15" y="22"/>
                </a:cubicBezTo>
                <a:cubicBezTo>
                  <a:pt x="15" y="22"/>
                  <a:pt x="14" y="22"/>
                  <a:pt x="14" y="22"/>
                </a:cubicBezTo>
                <a:cubicBezTo>
                  <a:pt x="14" y="23"/>
                  <a:pt x="14" y="23"/>
                  <a:pt x="14" y="24"/>
                </a:cubicBezTo>
                <a:cubicBezTo>
                  <a:pt x="14" y="24"/>
                  <a:pt x="14" y="25"/>
                  <a:pt x="14" y="25"/>
                </a:cubicBezTo>
                <a:cubicBezTo>
                  <a:pt x="15" y="26"/>
                  <a:pt x="17" y="28"/>
                  <a:pt x="19" y="30"/>
                </a:cubicBezTo>
                <a:cubicBezTo>
                  <a:pt x="18" y="31"/>
                  <a:pt x="17" y="32"/>
                  <a:pt x="16" y="33"/>
                </a:cubicBezTo>
                <a:cubicBezTo>
                  <a:pt x="14" y="32"/>
                  <a:pt x="11" y="31"/>
                  <a:pt x="11" y="30"/>
                </a:cubicBezTo>
                <a:cubicBezTo>
                  <a:pt x="10" y="30"/>
                  <a:pt x="10" y="30"/>
                  <a:pt x="9" y="30"/>
                </a:cubicBezTo>
                <a:cubicBezTo>
                  <a:pt x="9" y="30"/>
                  <a:pt x="8" y="31"/>
                  <a:pt x="8" y="31"/>
                </a:cubicBezTo>
                <a:cubicBezTo>
                  <a:pt x="8" y="32"/>
                  <a:pt x="8" y="32"/>
                  <a:pt x="8" y="33"/>
                </a:cubicBezTo>
                <a:cubicBezTo>
                  <a:pt x="8" y="33"/>
                  <a:pt x="8" y="34"/>
                  <a:pt x="9" y="34"/>
                </a:cubicBezTo>
                <a:cubicBezTo>
                  <a:pt x="9" y="34"/>
                  <a:pt x="11" y="36"/>
                  <a:pt x="14" y="38"/>
                </a:cubicBezTo>
                <a:cubicBezTo>
                  <a:pt x="13" y="39"/>
                  <a:pt x="12" y="40"/>
                  <a:pt x="12" y="41"/>
                </a:cubicBezTo>
                <a:cubicBezTo>
                  <a:pt x="9" y="40"/>
                  <a:pt x="6" y="40"/>
                  <a:pt x="6" y="40"/>
                </a:cubicBezTo>
                <a:cubicBezTo>
                  <a:pt x="5" y="39"/>
                  <a:pt x="5" y="40"/>
                  <a:pt x="4" y="40"/>
                </a:cubicBezTo>
                <a:cubicBezTo>
                  <a:pt x="4" y="40"/>
                  <a:pt x="4" y="40"/>
                  <a:pt x="3" y="41"/>
                </a:cubicBezTo>
                <a:cubicBezTo>
                  <a:pt x="3" y="41"/>
                  <a:pt x="3" y="42"/>
                  <a:pt x="3" y="42"/>
                </a:cubicBezTo>
                <a:cubicBezTo>
                  <a:pt x="4" y="43"/>
                  <a:pt x="4" y="43"/>
                  <a:pt x="4" y="44"/>
                </a:cubicBezTo>
                <a:cubicBezTo>
                  <a:pt x="5" y="44"/>
                  <a:pt x="8" y="45"/>
                  <a:pt x="10" y="46"/>
                </a:cubicBezTo>
                <a:cubicBezTo>
                  <a:pt x="10" y="47"/>
                  <a:pt x="9" y="49"/>
                  <a:pt x="9" y="50"/>
                </a:cubicBezTo>
                <a:cubicBezTo>
                  <a:pt x="6" y="50"/>
                  <a:pt x="3" y="50"/>
                  <a:pt x="3" y="49"/>
                </a:cubicBezTo>
                <a:cubicBezTo>
                  <a:pt x="2" y="49"/>
                  <a:pt x="2" y="50"/>
                  <a:pt x="1" y="50"/>
                </a:cubicBezTo>
                <a:cubicBezTo>
                  <a:pt x="1" y="50"/>
                  <a:pt x="1" y="51"/>
                  <a:pt x="1" y="51"/>
                </a:cubicBezTo>
                <a:cubicBezTo>
                  <a:pt x="1" y="52"/>
                  <a:pt x="1" y="52"/>
                  <a:pt x="1" y="53"/>
                </a:cubicBezTo>
                <a:cubicBezTo>
                  <a:pt x="1" y="53"/>
                  <a:pt x="2" y="54"/>
                  <a:pt x="2" y="54"/>
                </a:cubicBezTo>
                <a:cubicBezTo>
                  <a:pt x="3" y="54"/>
                  <a:pt x="6" y="55"/>
                  <a:pt x="8" y="55"/>
                </a:cubicBezTo>
                <a:cubicBezTo>
                  <a:pt x="8" y="57"/>
                  <a:pt x="8" y="58"/>
                  <a:pt x="8" y="59"/>
                </a:cubicBezTo>
                <a:cubicBezTo>
                  <a:pt x="5" y="60"/>
                  <a:pt x="2" y="60"/>
                  <a:pt x="2" y="60"/>
                </a:cubicBezTo>
                <a:cubicBezTo>
                  <a:pt x="1" y="60"/>
                  <a:pt x="1" y="60"/>
                  <a:pt x="0" y="61"/>
                </a:cubicBezTo>
                <a:cubicBezTo>
                  <a:pt x="0" y="61"/>
                  <a:pt x="0" y="61"/>
                  <a:pt x="0" y="62"/>
                </a:cubicBezTo>
                <a:cubicBezTo>
                  <a:pt x="0" y="63"/>
                  <a:pt x="0" y="63"/>
                  <a:pt x="0" y="63"/>
                </a:cubicBezTo>
                <a:cubicBezTo>
                  <a:pt x="1" y="64"/>
                  <a:pt x="1" y="64"/>
                  <a:pt x="2" y="64"/>
                </a:cubicBezTo>
                <a:cubicBezTo>
                  <a:pt x="2" y="64"/>
                  <a:pt x="5" y="64"/>
                  <a:pt x="8" y="65"/>
                </a:cubicBezTo>
                <a:cubicBezTo>
                  <a:pt x="8" y="66"/>
                  <a:pt x="8" y="67"/>
                  <a:pt x="8" y="69"/>
                </a:cubicBezTo>
                <a:cubicBezTo>
                  <a:pt x="6" y="69"/>
                  <a:pt x="3" y="70"/>
                  <a:pt x="2" y="70"/>
                </a:cubicBezTo>
                <a:cubicBezTo>
                  <a:pt x="2" y="71"/>
                  <a:pt x="1" y="71"/>
                  <a:pt x="1" y="71"/>
                </a:cubicBezTo>
                <a:cubicBezTo>
                  <a:pt x="1" y="72"/>
                  <a:pt x="1" y="72"/>
                  <a:pt x="1" y="73"/>
                </a:cubicBezTo>
                <a:cubicBezTo>
                  <a:pt x="1" y="73"/>
                  <a:pt x="1" y="74"/>
                  <a:pt x="1" y="74"/>
                </a:cubicBezTo>
                <a:cubicBezTo>
                  <a:pt x="2" y="74"/>
                  <a:pt x="2" y="75"/>
                  <a:pt x="3" y="75"/>
                </a:cubicBezTo>
                <a:cubicBezTo>
                  <a:pt x="3" y="75"/>
                  <a:pt x="6" y="74"/>
                  <a:pt x="9" y="74"/>
                </a:cubicBezTo>
                <a:cubicBezTo>
                  <a:pt x="9" y="75"/>
                  <a:pt x="10" y="77"/>
                  <a:pt x="10" y="78"/>
                </a:cubicBezTo>
                <a:cubicBezTo>
                  <a:pt x="8" y="79"/>
                  <a:pt x="5" y="80"/>
                  <a:pt x="4" y="81"/>
                </a:cubicBezTo>
                <a:cubicBezTo>
                  <a:pt x="4" y="81"/>
                  <a:pt x="4" y="81"/>
                  <a:pt x="3" y="82"/>
                </a:cubicBezTo>
                <a:cubicBezTo>
                  <a:pt x="3" y="82"/>
                  <a:pt x="3" y="83"/>
                  <a:pt x="3" y="83"/>
                </a:cubicBezTo>
                <a:cubicBezTo>
                  <a:pt x="4" y="84"/>
                  <a:pt x="4" y="84"/>
                  <a:pt x="4" y="84"/>
                </a:cubicBezTo>
                <a:cubicBezTo>
                  <a:pt x="5" y="85"/>
                  <a:pt x="5" y="85"/>
                  <a:pt x="6" y="85"/>
                </a:cubicBezTo>
                <a:cubicBezTo>
                  <a:pt x="6" y="84"/>
                  <a:pt x="9" y="84"/>
                  <a:pt x="12" y="83"/>
                </a:cubicBezTo>
                <a:cubicBezTo>
                  <a:pt x="12" y="84"/>
                  <a:pt x="13" y="85"/>
                  <a:pt x="14" y="87"/>
                </a:cubicBezTo>
                <a:cubicBezTo>
                  <a:pt x="11" y="88"/>
                  <a:pt x="9" y="90"/>
                  <a:pt x="9" y="90"/>
                </a:cubicBezTo>
                <a:cubicBezTo>
                  <a:pt x="8" y="90"/>
                  <a:pt x="8" y="91"/>
                  <a:pt x="8" y="91"/>
                </a:cubicBezTo>
                <a:cubicBezTo>
                  <a:pt x="8" y="92"/>
                  <a:pt x="8" y="92"/>
                  <a:pt x="8" y="93"/>
                </a:cubicBezTo>
                <a:cubicBezTo>
                  <a:pt x="8" y="93"/>
                  <a:pt x="9" y="94"/>
                  <a:pt x="9" y="94"/>
                </a:cubicBezTo>
                <a:cubicBezTo>
                  <a:pt x="10" y="94"/>
                  <a:pt x="10" y="94"/>
                  <a:pt x="11" y="94"/>
                </a:cubicBezTo>
                <a:cubicBezTo>
                  <a:pt x="11" y="94"/>
                  <a:pt x="14" y="92"/>
                  <a:pt x="16" y="91"/>
                </a:cubicBezTo>
                <a:cubicBezTo>
                  <a:pt x="17" y="92"/>
                  <a:pt x="18" y="93"/>
                  <a:pt x="19" y="94"/>
                </a:cubicBezTo>
                <a:cubicBezTo>
                  <a:pt x="17" y="96"/>
                  <a:pt x="15" y="99"/>
                  <a:pt x="14" y="99"/>
                </a:cubicBezTo>
                <a:cubicBezTo>
                  <a:pt x="14" y="99"/>
                  <a:pt x="14" y="100"/>
                  <a:pt x="14" y="100"/>
                </a:cubicBezTo>
                <a:cubicBezTo>
                  <a:pt x="14" y="101"/>
                  <a:pt x="14" y="101"/>
                  <a:pt x="14" y="102"/>
                </a:cubicBezTo>
                <a:cubicBezTo>
                  <a:pt x="14" y="102"/>
                  <a:pt x="15" y="102"/>
                  <a:pt x="15" y="103"/>
                </a:cubicBezTo>
                <a:cubicBezTo>
                  <a:pt x="16" y="103"/>
                  <a:pt x="16" y="103"/>
                  <a:pt x="17" y="102"/>
                </a:cubicBezTo>
                <a:cubicBezTo>
                  <a:pt x="17" y="102"/>
                  <a:pt x="20" y="100"/>
                  <a:pt x="22" y="99"/>
                </a:cubicBezTo>
                <a:cubicBezTo>
                  <a:pt x="23" y="100"/>
                  <a:pt x="24" y="100"/>
                  <a:pt x="25" y="101"/>
                </a:cubicBezTo>
                <a:cubicBezTo>
                  <a:pt x="23" y="104"/>
                  <a:pt x="22" y="106"/>
                  <a:pt x="21" y="107"/>
                </a:cubicBezTo>
                <a:cubicBezTo>
                  <a:pt x="21" y="107"/>
                  <a:pt x="21" y="108"/>
                  <a:pt x="21" y="108"/>
                </a:cubicBezTo>
                <a:cubicBezTo>
                  <a:pt x="21" y="109"/>
                  <a:pt x="21" y="109"/>
                  <a:pt x="22" y="109"/>
                </a:cubicBezTo>
                <a:cubicBezTo>
                  <a:pt x="22" y="110"/>
                  <a:pt x="23" y="110"/>
                  <a:pt x="23" y="110"/>
                </a:cubicBezTo>
                <a:cubicBezTo>
                  <a:pt x="24" y="110"/>
                  <a:pt x="24" y="110"/>
                  <a:pt x="25" y="109"/>
                </a:cubicBezTo>
                <a:cubicBezTo>
                  <a:pt x="25" y="109"/>
                  <a:pt x="27" y="107"/>
                  <a:pt x="29" y="105"/>
                </a:cubicBezTo>
                <a:cubicBezTo>
                  <a:pt x="30" y="106"/>
                  <a:pt x="31" y="106"/>
                  <a:pt x="32" y="107"/>
                </a:cubicBezTo>
                <a:cubicBezTo>
                  <a:pt x="31" y="110"/>
                  <a:pt x="30" y="112"/>
                  <a:pt x="30" y="113"/>
                </a:cubicBezTo>
                <a:cubicBezTo>
                  <a:pt x="29" y="113"/>
                  <a:pt x="29" y="114"/>
                  <a:pt x="30" y="114"/>
                </a:cubicBezTo>
                <a:cubicBezTo>
                  <a:pt x="30" y="115"/>
                  <a:pt x="30" y="115"/>
                  <a:pt x="31" y="116"/>
                </a:cubicBezTo>
                <a:cubicBezTo>
                  <a:pt x="31" y="116"/>
                  <a:pt x="32" y="116"/>
                  <a:pt x="32" y="116"/>
                </a:cubicBezTo>
                <a:cubicBezTo>
                  <a:pt x="33" y="116"/>
                  <a:pt x="33" y="115"/>
                  <a:pt x="33" y="115"/>
                </a:cubicBezTo>
                <a:cubicBezTo>
                  <a:pt x="34" y="115"/>
                  <a:pt x="35" y="112"/>
                  <a:pt x="37" y="110"/>
                </a:cubicBezTo>
                <a:cubicBezTo>
                  <a:pt x="38" y="111"/>
                  <a:pt x="39" y="111"/>
                  <a:pt x="41" y="112"/>
                </a:cubicBezTo>
                <a:cubicBezTo>
                  <a:pt x="40" y="114"/>
                  <a:pt x="39" y="117"/>
                  <a:pt x="39" y="118"/>
                </a:cubicBezTo>
                <a:cubicBezTo>
                  <a:pt x="39" y="118"/>
                  <a:pt x="39" y="119"/>
                  <a:pt x="39" y="119"/>
                </a:cubicBezTo>
                <a:cubicBezTo>
                  <a:pt x="39" y="120"/>
                  <a:pt x="40" y="120"/>
                  <a:pt x="40" y="120"/>
                </a:cubicBezTo>
                <a:cubicBezTo>
                  <a:pt x="41" y="120"/>
                  <a:pt x="41" y="120"/>
                  <a:pt x="42" y="120"/>
                </a:cubicBezTo>
                <a:cubicBezTo>
                  <a:pt x="42" y="120"/>
                  <a:pt x="43" y="120"/>
                  <a:pt x="43" y="119"/>
                </a:cubicBezTo>
                <a:cubicBezTo>
                  <a:pt x="43" y="119"/>
                  <a:pt x="44" y="116"/>
                  <a:pt x="46" y="113"/>
                </a:cubicBezTo>
                <a:cubicBezTo>
                  <a:pt x="47" y="114"/>
                  <a:pt x="48" y="114"/>
                  <a:pt x="49" y="114"/>
                </a:cubicBezTo>
                <a:cubicBezTo>
                  <a:pt x="49" y="117"/>
                  <a:pt x="49" y="120"/>
                  <a:pt x="49" y="121"/>
                </a:cubicBezTo>
                <a:cubicBezTo>
                  <a:pt x="49" y="121"/>
                  <a:pt x="49" y="122"/>
                  <a:pt x="49" y="122"/>
                </a:cubicBezTo>
                <a:cubicBezTo>
                  <a:pt x="50" y="123"/>
                  <a:pt x="50" y="123"/>
                  <a:pt x="51" y="123"/>
                </a:cubicBezTo>
                <a:cubicBezTo>
                  <a:pt x="51" y="123"/>
                  <a:pt x="52" y="123"/>
                  <a:pt x="52" y="123"/>
                </a:cubicBezTo>
                <a:cubicBezTo>
                  <a:pt x="53" y="122"/>
                  <a:pt x="53" y="122"/>
                  <a:pt x="53" y="121"/>
                </a:cubicBezTo>
                <a:cubicBezTo>
                  <a:pt x="53" y="121"/>
                  <a:pt x="54" y="118"/>
                  <a:pt x="55" y="115"/>
                </a:cubicBezTo>
                <a:cubicBezTo>
                  <a:pt x="56" y="116"/>
                  <a:pt x="57" y="116"/>
                  <a:pt x="59" y="116"/>
                </a:cubicBezTo>
                <a:cubicBezTo>
                  <a:pt x="59" y="118"/>
                  <a:pt x="59" y="121"/>
                  <a:pt x="59" y="122"/>
                </a:cubicBezTo>
                <a:cubicBezTo>
                  <a:pt x="59" y="123"/>
                  <a:pt x="60" y="123"/>
                  <a:pt x="60" y="123"/>
                </a:cubicBezTo>
                <a:cubicBezTo>
                  <a:pt x="60" y="124"/>
                  <a:pt x="61" y="124"/>
                  <a:pt x="61" y="124"/>
                </a:cubicBezTo>
                <a:cubicBezTo>
                  <a:pt x="62" y="124"/>
                  <a:pt x="62" y="124"/>
                  <a:pt x="63" y="123"/>
                </a:cubicBezTo>
                <a:cubicBezTo>
                  <a:pt x="63" y="123"/>
                  <a:pt x="64" y="123"/>
                  <a:pt x="64" y="122"/>
                </a:cubicBezTo>
                <a:cubicBezTo>
                  <a:pt x="64" y="121"/>
                  <a:pt x="64" y="118"/>
                  <a:pt x="64" y="116"/>
                </a:cubicBezTo>
                <a:cubicBezTo>
                  <a:pt x="65" y="116"/>
                  <a:pt x="67" y="116"/>
                  <a:pt x="68" y="115"/>
                </a:cubicBezTo>
                <a:cubicBezTo>
                  <a:pt x="69" y="118"/>
                  <a:pt x="70" y="121"/>
                  <a:pt x="70" y="121"/>
                </a:cubicBezTo>
                <a:cubicBezTo>
                  <a:pt x="70" y="122"/>
                  <a:pt x="70" y="122"/>
                  <a:pt x="71" y="123"/>
                </a:cubicBezTo>
                <a:cubicBezTo>
                  <a:pt x="71" y="123"/>
                  <a:pt x="72" y="123"/>
                  <a:pt x="72" y="123"/>
                </a:cubicBezTo>
                <a:cubicBezTo>
                  <a:pt x="73" y="123"/>
                  <a:pt x="73" y="123"/>
                  <a:pt x="73" y="122"/>
                </a:cubicBezTo>
                <a:cubicBezTo>
                  <a:pt x="74" y="122"/>
                  <a:pt x="74" y="121"/>
                  <a:pt x="74" y="121"/>
                </a:cubicBezTo>
                <a:cubicBezTo>
                  <a:pt x="74" y="120"/>
                  <a:pt x="74" y="117"/>
                  <a:pt x="73" y="114"/>
                </a:cubicBezTo>
                <a:cubicBezTo>
                  <a:pt x="75" y="114"/>
                  <a:pt x="76" y="114"/>
                  <a:pt x="77" y="113"/>
                </a:cubicBezTo>
                <a:cubicBezTo>
                  <a:pt x="78" y="116"/>
                  <a:pt x="80" y="119"/>
                  <a:pt x="80" y="119"/>
                </a:cubicBezTo>
                <a:cubicBezTo>
                  <a:pt x="80" y="120"/>
                  <a:pt x="81" y="120"/>
                  <a:pt x="81" y="120"/>
                </a:cubicBezTo>
                <a:cubicBezTo>
                  <a:pt x="81" y="120"/>
                  <a:pt x="82" y="120"/>
                  <a:pt x="83" y="120"/>
                </a:cubicBezTo>
                <a:cubicBezTo>
                  <a:pt x="83" y="120"/>
                  <a:pt x="83" y="120"/>
                  <a:pt x="84" y="119"/>
                </a:cubicBezTo>
                <a:cubicBezTo>
                  <a:pt x="84" y="119"/>
                  <a:pt x="84" y="118"/>
                  <a:pt x="84" y="118"/>
                </a:cubicBezTo>
                <a:cubicBezTo>
                  <a:pt x="84" y="117"/>
                  <a:pt x="83" y="114"/>
                  <a:pt x="82" y="112"/>
                </a:cubicBezTo>
                <a:cubicBezTo>
                  <a:pt x="84" y="111"/>
                  <a:pt x="85" y="111"/>
                  <a:pt x="86" y="110"/>
                </a:cubicBezTo>
                <a:cubicBezTo>
                  <a:pt x="87" y="112"/>
                  <a:pt x="89" y="115"/>
                  <a:pt x="89" y="115"/>
                </a:cubicBezTo>
                <a:cubicBezTo>
                  <a:pt x="90" y="115"/>
                  <a:pt x="90" y="116"/>
                  <a:pt x="91" y="116"/>
                </a:cubicBezTo>
                <a:cubicBezTo>
                  <a:pt x="91" y="116"/>
                  <a:pt x="92" y="116"/>
                  <a:pt x="92" y="116"/>
                </a:cubicBezTo>
                <a:cubicBezTo>
                  <a:pt x="93" y="115"/>
                  <a:pt x="93" y="115"/>
                  <a:pt x="93" y="114"/>
                </a:cubicBezTo>
                <a:cubicBezTo>
                  <a:pt x="93" y="114"/>
                  <a:pt x="93" y="113"/>
                  <a:pt x="93" y="113"/>
                </a:cubicBezTo>
                <a:cubicBezTo>
                  <a:pt x="93" y="112"/>
                  <a:pt x="92" y="110"/>
                  <a:pt x="91" y="107"/>
                </a:cubicBezTo>
                <a:cubicBezTo>
                  <a:pt x="92" y="106"/>
                  <a:pt x="93" y="106"/>
                  <a:pt x="94" y="105"/>
                </a:cubicBezTo>
                <a:cubicBezTo>
                  <a:pt x="96" y="107"/>
                  <a:pt x="98" y="109"/>
                  <a:pt x="98" y="109"/>
                </a:cubicBezTo>
                <a:cubicBezTo>
                  <a:pt x="99" y="110"/>
                  <a:pt x="99" y="110"/>
                  <a:pt x="100" y="110"/>
                </a:cubicBezTo>
                <a:cubicBezTo>
                  <a:pt x="100" y="110"/>
                  <a:pt x="101" y="110"/>
                  <a:pt x="101" y="109"/>
                </a:cubicBezTo>
                <a:cubicBezTo>
                  <a:pt x="101" y="109"/>
                  <a:pt x="102" y="109"/>
                  <a:pt x="102" y="108"/>
                </a:cubicBezTo>
                <a:cubicBezTo>
                  <a:pt x="102" y="108"/>
                  <a:pt x="102" y="107"/>
                  <a:pt x="101" y="107"/>
                </a:cubicBezTo>
                <a:cubicBezTo>
                  <a:pt x="101" y="106"/>
                  <a:pt x="99" y="104"/>
                  <a:pt x="98" y="101"/>
                </a:cubicBezTo>
                <a:cubicBezTo>
                  <a:pt x="99" y="100"/>
                  <a:pt x="100" y="100"/>
                  <a:pt x="101" y="99"/>
                </a:cubicBezTo>
                <a:cubicBezTo>
                  <a:pt x="103" y="100"/>
                  <a:pt x="105" y="102"/>
                  <a:pt x="106" y="102"/>
                </a:cubicBezTo>
                <a:cubicBezTo>
                  <a:pt x="106" y="103"/>
                  <a:pt x="107" y="103"/>
                  <a:pt x="107" y="103"/>
                </a:cubicBezTo>
                <a:cubicBezTo>
                  <a:pt x="108" y="102"/>
                  <a:pt x="108" y="102"/>
                  <a:pt x="109" y="102"/>
                </a:cubicBezTo>
                <a:cubicBezTo>
                  <a:pt x="109" y="101"/>
                  <a:pt x="109" y="101"/>
                  <a:pt x="109" y="100"/>
                </a:cubicBezTo>
                <a:cubicBezTo>
                  <a:pt x="109" y="100"/>
                  <a:pt x="109" y="99"/>
                  <a:pt x="109" y="99"/>
                </a:cubicBezTo>
                <a:cubicBezTo>
                  <a:pt x="108" y="99"/>
                  <a:pt x="106" y="96"/>
                  <a:pt x="104" y="94"/>
                </a:cubicBezTo>
                <a:cubicBezTo>
                  <a:pt x="105" y="93"/>
                  <a:pt x="106" y="92"/>
                  <a:pt x="106" y="91"/>
                </a:cubicBezTo>
                <a:cubicBezTo>
                  <a:pt x="109" y="92"/>
                  <a:pt x="112" y="94"/>
                  <a:pt x="112" y="94"/>
                </a:cubicBezTo>
                <a:cubicBezTo>
                  <a:pt x="113" y="94"/>
                  <a:pt x="113" y="94"/>
                  <a:pt x="114" y="94"/>
                </a:cubicBezTo>
                <a:cubicBezTo>
                  <a:pt x="114" y="94"/>
                  <a:pt x="115" y="93"/>
                  <a:pt x="115" y="93"/>
                </a:cubicBezTo>
                <a:cubicBezTo>
                  <a:pt x="115" y="92"/>
                  <a:pt x="115" y="92"/>
                  <a:pt x="115" y="91"/>
                </a:cubicBezTo>
                <a:cubicBezTo>
                  <a:pt x="115" y="91"/>
                  <a:pt x="115" y="91"/>
                  <a:pt x="114" y="90"/>
                </a:cubicBezTo>
                <a:cubicBezTo>
                  <a:pt x="114" y="90"/>
                  <a:pt x="111" y="88"/>
                  <a:pt x="109" y="87"/>
                </a:cubicBezTo>
                <a:cubicBezTo>
                  <a:pt x="110" y="85"/>
                  <a:pt x="110" y="84"/>
                  <a:pt x="111" y="83"/>
                </a:cubicBezTo>
                <a:cubicBezTo>
                  <a:pt x="113" y="84"/>
                  <a:pt x="116" y="84"/>
                  <a:pt x="117" y="85"/>
                </a:cubicBezTo>
                <a:cubicBezTo>
                  <a:pt x="117" y="85"/>
                  <a:pt x="118" y="85"/>
                  <a:pt x="118" y="84"/>
                </a:cubicBezTo>
                <a:cubicBezTo>
                  <a:pt x="119" y="84"/>
                  <a:pt x="119" y="84"/>
                  <a:pt x="119" y="83"/>
                </a:cubicBezTo>
                <a:cubicBezTo>
                  <a:pt x="120" y="83"/>
                  <a:pt x="120" y="82"/>
                  <a:pt x="119" y="82"/>
                </a:cubicBezTo>
                <a:cubicBezTo>
                  <a:pt x="119" y="81"/>
                  <a:pt x="119" y="81"/>
                  <a:pt x="118" y="81"/>
                </a:cubicBezTo>
                <a:cubicBezTo>
                  <a:pt x="118" y="80"/>
                  <a:pt x="115" y="79"/>
                  <a:pt x="113" y="78"/>
                </a:cubicBezTo>
                <a:cubicBezTo>
                  <a:pt x="113" y="77"/>
                  <a:pt x="113" y="75"/>
                  <a:pt x="114" y="74"/>
                </a:cubicBezTo>
                <a:cubicBezTo>
                  <a:pt x="116" y="74"/>
                  <a:pt x="119" y="75"/>
                  <a:pt x="120" y="75"/>
                </a:cubicBezTo>
                <a:cubicBezTo>
                  <a:pt x="120" y="75"/>
                  <a:pt x="121" y="74"/>
                  <a:pt x="121" y="74"/>
                </a:cubicBezTo>
                <a:cubicBezTo>
                  <a:pt x="122" y="74"/>
                  <a:pt x="122" y="73"/>
                  <a:pt x="122" y="73"/>
                </a:cubicBezTo>
                <a:cubicBezTo>
                  <a:pt x="122" y="72"/>
                  <a:pt x="122" y="72"/>
                  <a:pt x="122" y="71"/>
                </a:cubicBezTo>
                <a:cubicBezTo>
                  <a:pt x="122" y="71"/>
                  <a:pt x="121" y="71"/>
                  <a:pt x="121" y="70"/>
                </a:cubicBezTo>
                <a:cubicBezTo>
                  <a:pt x="120" y="70"/>
                  <a:pt x="117" y="69"/>
                  <a:pt x="115" y="69"/>
                </a:cubicBezTo>
                <a:cubicBezTo>
                  <a:pt x="115" y="67"/>
                  <a:pt x="115" y="66"/>
                  <a:pt x="115" y="65"/>
                </a:cubicBezTo>
                <a:cubicBezTo>
                  <a:pt x="118" y="64"/>
                  <a:pt x="121" y="64"/>
                  <a:pt x="121" y="64"/>
                </a:cubicBezTo>
                <a:close/>
                <a:moveTo>
                  <a:pt x="61" y="111"/>
                </a:moveTo>
                <a:cubicBezTo>
                  <a:pt x="61" y="111"/>
                  <a:pt x="61" y="111"/>
                  <a:pt x="61" y="111"/>
                </a:cubicBezTo>
                <a:cubicBezTo>
                  <a:pt x="61" y="111"/>
                  <a:pt x="61" y="111"/>
                  <a:pt x="61" y="111"/>
                </a:cubicBezTo>
                <a:cubicBezTo>
                  <a:pt x="61" y="111"/>
                  <a:pt x="61" y="111"/>
                  <a:pt x="61" y="111"/>
                </a:cubicBezTo>
                <a:close/>
                <a:moveTo>
                  <a:pt x="45" y="108"/>
                </a:moveTo>
                <a:cubicBezTo>
                  <a:pt x="45" y="108"/>
                  <a:pt x="45" y="108"/>
                  <a:pt x="44" y="108"/>
                </a:cubicBezTo>
                <a:cubicBezTo>
                  <a:pt x="44" y="108"/>
                  <a:pt x="44" y="108"/>
                  <a:pt x="45" y="108"/>
                </a:cubicBezTo>
                <a:cubicBezTo>
                  <a:pt x="45" y="108"/>
                  <a:pt x="45" y="108"/>
                  <a:pt x="45" y="108"/>
                </a:cubicBezTo>
                <a:close/>
                <a:moveTo>
                  <a:pt x="31" y="100"/>
                </a:moveTo>
                <a:cubicBezTo>
                  <a:pt x="30" y="100"/>
                  <a:pt x="30" y="99"/>
                  <a:pt x="29" y="99"/>
                </a:cubicBezTo>
                <a:cubicBezTo>
                  <a:pt x="30" y="99"/>
                  <a:pt x="30" y="99"/>
                  <a:pt x="30" y="100"/>
                </a:cubicBezTo>
                <a:cubicBezTo>
                  <a:pt x="30" y="100"/>
                  <a:pt x="30" y="100"/>
                  <a:pt x="31" y="100"/>
                </a:cubicBezTo>
                <a:close/>
                <a:moveTo>
                  <a:pt x="20" y="87"/>
                </a:moveTo>
                <a:cubicBezTo>
                  <a:pt x="19" y="87"/>
                  <a:pt x="19" y="86"/>
                  <a:pt x="19" y="86"/>
                </a:cubicBezTo>
                <a:cubicBezTo>
                  <a:pt x="19" y="86"/>
                  <a:pt x="19" y="86"/>
                  <a:pt x="19" y="87"/>
                </a:cubicBezTo>
                <a:cubicBezTo>
                  <a:pt x="19" y="87"/>
                  <a:pt x="19" y="87"/>
                  <a:pt x="20"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noEditPoints="1"/>
          </p:cNvSpPr>
          <p:nvPr/>
        </p:nvSpPr>
        <p:spPr bwMode="auto">
          <a:xfrm>
            <a:off x="568325" y="695325"/>
            <a:ext cx="319088" cy="317500"/>
          </a:xfrm>
          <a:custGeom>
            <a:avLst/>
            <a:gdLst>
              <a:gd name="T0" fmla="*/ 86 w 90"/>
              <a:gd name="T1" fmla="*/ 42 h 90"/>
              <a:gd name="T2" fmla="*/ 86 w 90"/>
              <a:gd name="T3" fmla="*/ 38 h 90"/>
              <a:gd name="T4" fmla="*/ 85 w 90"/>
              <a:gd name="T5" fmla="*/ 34 h 90"/>
              <a:gd name="T6" fmla="*/ 83 w 90"/>
              <a:gd name="T7" fmla="*/ 30 h 90"/>
              <a:gd name="T8" fmla="*/ 81 w 90"/>
              <a:gd name="T9" fmla="*/ 26 h 90"/>
              <a:gd name="T10" fmla="*/ 79 w 90"/>
              <a:gd name="T11" fmla="*/ 22 h 90"/>
              <a:gd name="T12" fmla="*/ 77 w 90"/>
              <a:gd name="T13" fmla="*/ 19 h 90"/>
              <a:gd name="T14" fmla="*/ 74 w 90"/>
              <a:gd name="T15" fmla="*/ 16 h 90"/>
              <a:gd name="T16" fmla="*/ 70 w 90"/>
              <a:gd name="T17" fmla="*/ 13 h 90"/>
              <a:gd name="T18" fmla="*/ 67 w 90"/>
              <a:gd name="T19" fmla="*/ 10 h 90"/>
              <a:gd name="T20" fmla="*/ 63 w 90"/>
              <a:gd name="T21" fmla="*/ 8 h 90"/>
              <a:gd name="T22" fmla="*/ 59 w 90"/>
              <a:gd name="T23" fmla="*/ 6 h 90"/>
              <a:gd name="T24" fmla="*/ 55 w 90"/>
              <a:gd name="T25" fmla="*/ 5 h 90"/>
              <a:gd name="T26" fmla="*/ 51 w 90"/>
              <a:gd name="T27" fmla="*/ 4 h 90"/>
              <a:gd name="T28" fmla="*/ 46 w 90"/>
              <a:gd name="T29" fmla="*/ 4 h 90"/>
              <a:gd name="T30" fmla="*/ 42 w 90"/>
              <a:gd name="T31" fmla="*/ 4 h 90"/>
              <a:gd name="T32" fmla="*/ 38 w 90"/>
              <a:gd name="T33" fmla="*/ 5 h 90"/>
              <a:gd name="T34" fmla="*/ 34 w 90"/>
              <a:gd name="T35" fmla="*/ 6 h 90"/>
              <a:gd name="T36" fmla="*/ 30 w 90"/>
              <a:gd name="T37" fmla="*/ 7 h 90"/>
              <a:gd name="T38" fmla="*/ 26 w 90"/>
              <a:gd name="T39" fmla="*/ 9 h 90"/>
              <a:gd name="T40" fmla="*/ 22 w 90"/>
              <a:gd name="T41" fmla="*/ 11 h 90"/>
              <a:gd name="T42" fmla="*/ 19 w 90"/>
              <a:gd name="T43" fmla="*/ 14 h 90"/>
              <a:gd name="T44" fmla="*/ 15 w 90"/>
              <a:gd name="T45" fmla="*/ 17 h 90"/>
              <a:gd name="T46" fmla="*/ 13 w 90"/>
              <a:gd name="T47" fmla="*/ 20 h 90"/>
              <a:gd name="T48" fmla="*/ 10 w 90"/>
              <a:gd name="T49" fmla="*/ 24 h 90"/>
              <a:gd name="T50" fmla="*/ 8 w 90"/>
              <a:gd name="T51" fmla="*/ 27 h 90"/>
              <a:gd name="T52" fmla="*/ 6 w 90"/>
              <a:gd name="T53" fmla="*/ 31 h 90"/>
              <a:gd name="T54" fmla="*/ 5 w 90"/>
              <a:gd name="T55" fmla="*/ 36 h 90"/>
              <a:gd name="T56" fmla="*/ 4 w 90"/>
              <a:gd name="T57" fmla="*/ 40 h 90"/>
              <a:gd name="T58" fmla="*/ 4 w 90"/>
              <a:gd name="T59" fmla="*/ 44 h 90"/>
              <a:gd name="T60" fmla="*/ 4 w 90"/>
              <a:gd name="T61" fmla="*/ 48 h 90"/>
              <a:gd name="T62" fmla="*/ 5 w 90"/>
              <a:gd name="T63" fmla="*/ 53 h 90"/>
              <a:gd name="T64" fmla="*/ 6 w 90"/>
              <a:gd name="T65" fmla="*/ 57 h 90"/>
              <a:gd name="T66" fmla="*/ 7 w 90"/>
              <a:gd name="T67" fmla="*/ 61 h 90"/>
              <a:gd name="T68" fmla="*/ 9 w 90"/>
              <a:gd name="T69" fmla="*/ 65 h 90"/>
              <a:gd name="T70" fmla="*/ 11 w 90"/>
              <a:gd name="T71" fmla="*/ 69 h 90"/>
              <a:gd name="T72" fmla="*/ 14 w 90"/>
              <a:gd name="T73" fmla="*/ 72 h 90"/>
              <a:gd name="T74" fmla="*/ 17 w 90"/>
              <a:gd name="T75" fmla="*/ 75 h 90"/>
              <a:gd name="T76" fmla="*/ 20 w 90"/>
              <a:gd name="T77" fmla="*/ 78 h 90"/>
              <a:gd name="T78" fmla="*/ 24 w 90"/>
              <a:gd name="T79" fmla="*/ 80 h 90"/>
              <a:gd name="T80" fmla="*/ 27 w 90"/>
              <a:gd name="T81" fmla="*/ 83 h 90"/>
              <a:gd name="T82" fmla="*/ 31 w 90"/>
              <a:gd name="T83" fmla="*/ 84 h 90"/>
              <a:gd name="T84" fmla="*/ 35 w 90"/>
              <a:gd name="T85" fmla="*/ 85 h 90"/>
              <a:gd name="T86" fmla="*/ 40 w 90"/>
              <a:gd name="T87" fmla="*/ 86 h 90"/>
              <a:gd name="T88" fmla="*/ 44 w 90"/>
              <a:gd name="T89" fmla="*/ 87 h 90"/>
              <a:gd name="T90" fmla="*/ 48 w 90"/>
              <a:gd name="T91" fmla="*/ 87 h 90"/>
              <a:gd name="T92" fmla="*/ 53 w 90"/>
              <a:gd name="T93" fmla="*/ 86 h 90"/>
              <a:gd name="T94" fmla="*/ 57 w 90"/>
              <a:gd name="T95" fmla="*/ 85 h 90"/>
              <a:gd name="T96" fmla="*/ 61 w 90"/>
              <a:gd name="T97" fmla="*/ 84 h 90"/>
              <a:gd name="T98" fmla="*/ 65 w 90"/>
              <a:gd name="T99" fmla="*/ 82 h 90"/>
              <a:gd name="T100" fmla="*/ 68 w 90"/>
              <a:gd name="T101" fmla="*/ 79 h 90"/>
              <a:gd name="T102" fmla="*/ 72 w 90"/>
              <a:gd name="T103" fmla="*/ 77 h 90"/>
              <a:gd name="T104" fmla="*/ 75 w 90"/>
              <a:gd name="T105" fmla="*/ 74 h 90"/>
              <a:gd name="T106" fmla="*/ 78 w 90"/>
              <a:gd name="T107" fmla="*/ 71 h 90"/>
              <a:gd name="T108" fmla="*/ 80 w 90"/>
              <a:gd name="T109" fmla="*/ 67 h 90"/>
              <a:gd name="T110" fmla="*/ 82 w 90"/>
              <a:gd name="T111" fmla="*/ 63 h 90"/>
              <a:gd name="T112" fmla="*/ 84 w 90"/>
              <a:gd name="T113" fmla="*/ 59 h 90"/>
              <a:gd name="T114" fmla="*/ 85 w 90"/>
              <a:gd name="T115" fmla="*/ 55 h 90"/>
              <a:gd name="T116" fmla="*/ 86 w 90"/>
              <a:gd name="T117" fmla="*/ 51 h 90"/>
              <a:gd name="T118" fmla="*/ 86 w 90"/>
              <a:gd name="T119"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90">
                <a:moveTo>
                  <a:pt x="89" y="46"/>
                </a:moveTo>
                <a:cubicBezTo>
                  <a:pt x="89" y="46"/>
                  <a:pt x="90" y="46"/>
                  <a:pt x="90" y="46"/>
                </a:cubicBezTo>
                <a:cubicBezTo>
                  <a:pt x="90" y="46"/>
                  <a:pt x="90" y="46"/>
                  <a:pt x="90" y="45"/>
                </a:cubicBezTo>
                <a:cubicBezTo>
                  <a:pt x="90" y="45"/>
                  <a:pt x="90" y="45"/>
                  <a:pt x="90" y="45"/>
                </a:cubicBezTo>
                <a:cubicBezTo>
                  <a:pt x="90" y="45"/>
                  <a:pt x="89" y="44"/>
                  <a:pt x="89" y="44"/>
                </a:cubicBezTo>
                <a:cubicBezTo>
                  <a:pt x="89" y="44"/>
                  <a:pt x="88" y="44"/>
                  <a:pt x="86" y="44"/>
                </a:cubicBezTo>
                <a:cubicBezTo>
                  <a:pt x="86" y="44"/>
                  <a:pt x="86" y="43"/>
                  <a:pt x="86" y="42"/>
                </a:cubicBezTo>
                <a:cubicBezTo>
                  <a:pt x="87" y="42"/>
                  <a:pt x="89" y="42"/>
                  <a:pt x="89" y="42"/>
                </a:cubicBezTo>
                <a:cubicBezTo>
                  <a:pt x="89" y="42"/>
                  <a:pt x="89" y="41"/>
                  <a:pt x="90" y="41"/>
                </a:cubicBezTo>
                <a:cubicBezTo>
                  <a:pt x="90" y="41"/>
                  <a:pt x="90" y="41"/>
                  <a:pt x="90" y="41"/>
                </a:cubicBezTo>
                <a:cubicBezTo>
                  <a:pt x="90" y="40"/>
                  <a:pt x="90" y="40"/>
                  <a:pt x="89" y="40"/>
                </a:cubicBezTo>
                <a:cubicBezTo>
                  <a:pt x="89" y="40"/>
                  <a:pt x="89" y="40"/>
                  <a:pt x="89" y="40"/>
                </a:cubicBezTo>
                <a:cubicBezTo>
                  <a:pt x="89" y="40"/>
                  <a:pt x="87" y="40"/>
                  <a:pt x="86" y="40"/>
                </a:cubicBezTo>
                <a:cubicBezTo>
                  <a:pt x="86" y="39"/>
                  <a:pt x="86" y="39"/>
                  <a:pt x="86" y="38"/>
                </a:cubicBezTo>
                <a:cubicBezTo>
                  <a:pt x="87" y="38"/>
                  <a:pt x="88" y="37"/>
                  <a:pt x="88" y="37"/>
                </a:cubicBezTo>
                <a:cubicBezTo>
                  <a:pt x="89" y="37"/>
                  <a:pt x="89" y="37"/>
                  <a:pt x="89" y="37"/>
                </a:cubicBezTo>
                <a:cubicBezTo>
                  <a:pt x="89" y="36"/>
                  <a:pt x="89" y="36"/>
                  <a:pt x="89" y="36"/>
                </a:cubicBezTo>
                <a:cubicBezTo>
                  <a:pt x="89" y="36"/>
                  <a:pt x="89" y="36"/>
                  <a:pt x="89" y="35"/>
                </a:cubicBezTo>
                <a:cubicBezTo>
                  <a:pt x="88" y="35"/>
                  <a:pt x="88" y="35"/>
                  <a:pt x="88" y="35"/>
                </a:cubicBezTo>
                <a:cubicBezTo>
                  <a:pt x="88" y="35"/>
                  <a:pt x="86" y="35"/>
                  <a:pt x="85" y="36"/>
                </a:cubicBezTo>
                <a:cubicBezTo>
                  <a:pt x="85" y="35"/>
                  <a:pt x="85" y="34"/>
                  <a:pt x="85" y="34"/>
                </a:cubicBezTo>
                <a:cubicBezTo>
                  <a:pt x="86" y="33"/>
                  <a:pt x="87" y="33"/>
                  <a:pt x="87" y="33"/>
                </a:cubicBezTo>
                <a:cubicBezTo>
                  <a:pt x="87" y="33"/>
                  <a:pt x="88" y="32"/>
                  <a:pt x="88" y="32"/>
                </a:cubicBezTo>
                <a:cubicBezTo>
                  <a:pt x="88" y="32"/>
                  <a:pt x="88" y="32"/>
                  <a:pt x="88" y="32"/>
                </a:cubicBezTo>
                <a:cubicBezTo>
                  <a:pt x="88" y="31"/>
                  <a:pt x="87" y="31"/>
                  <a:pt x="87" y="31"/>
                </a:cubicBezTo>
                <a:cubicBezTo>
                  <a:pt x="87" y="31"/>
                  <a:pt x="87" y="31"/>
                  <a:pt x="87" y="31"/>
                </a:cubicBezTo>
                <a:cubicBezTo>
                  <a:pt x="86" y="31"/>
                  <a:pt x="85" y="31"/>
                  <a:pt x="84" y="31"/>
                </a:cubicBezTo>
                <a:cubicBezTo>
                  <a:pt x="84" y="31"/>
                  <a:pt x="83" y="30"/>
                  <a:pt x="83" y="30"/>
                </a:cubicBezTo>
                <a:cubicBezTo>
                  <a:pt x="84" y="29"/>
                  <a:pt x="85" y="28"/>
                  <a:pt x="86" y="28"/>
                </a:cubicBezTo>
                <a:cubicBezTo>
                  <a:pt x="86" y="28"/>
                  <a:pt x="86" y="28"/>
                  <a:pt x="86" y="28"/>
                </a:cubicBezTo>
                <a:cubicBezTo>
                  <a:pt x="86" y="28"/>
                  <a:pt x="86" y="27"/>
                  <a:pt x="86" y="27"/>
                </a:cubicBezTo>
                <a:cubicBezTo>
                  <a:pt x="86" y="27"/>
                  <a:pt x="86" y="27"/>
                  <a:pt x="86" y="27"/>
                </a:cubicBezTo>
                <a:cubicBezTo>
                  <a:pt x="85" y="26"/>
                  <a:pt x="85" y="26"/>
                  <a:pt x="85" y="26"/>
                </a:cubicBezTo>
                <a:cubicBezTo>
                  <a:pt x="85" y="27"/>
                  <a:pt x="83" y="27"/>
                  <a:pt x="82" y="27"/>
                </a:cubicBezTo>
                <a:cubicBezTo>
                  <a:pt x="82" y="27"/>
                  <a:pt x="82" y="26"/>
                  <a:pt x="81" y="26"/>
                </a:cubicBezTo>
                <a:cubicBezTo>
                  <a:pt x="82" y="25"/>
                  <a:pt x="83" y="24"/>
                  <a:pt x="84" y="24"/>
                </a:cubicBezTo>
                <a:cubicBezTo>
                  <a:pt x="84" y="24"/>
                  <a:pt x="84" y="24"/>
                  <a:pt x="84" y="24"/>
                </a:cubicBezTo>
                <a:cubicBezTo>
                  <a:pt x="84" y="23"/>
                  <a:pt x="84" y="23"/>
                  <a:pt x="84" y="23"/>
                </a:cubicBezTo>
                <a:cubicBezTo>
                  <a:pt x="84" y="23"/>
                  <a:pt x="84" y="22"/>
                  <a:pt x="83" y="22"/>
                </a:cubicBezTo>
                <a:cubicBezTo>
                  <a:pt x="83" y="22"/>
                  <a:pt x="83" y="22"/>
                  <a:pt x="83" y="22"/>
                </a:cubicBezTo>
                <a:cubicBezTo>
                  <a:pt x="82" y="23"/>
                  <a:pt x="81" y="23"/>
                  <a:pt x="80" y="24"/>
                </a:cubicBezTo>
                <a:cubicBezTo>
                  <a:pt x="80" y="23"/>
                  <a:pt x="80" y="23"/>
                  <a:pt x="79" y="22"/>
                </a:cubicBezTo>
                <a:cubicBezTo>
                  <a:pt x="80" y="21"/>
                  <a:pt x="81" y="20"/>
                  <a:pt x="81" y="20"/>
                </a:cubicBezTo>
                <a:cubicBezTo>
                  <a:pt x="81" y="20"/>
                  <a:pt x="82" y="20"/>
                  <a:pt x="82" y="20"/>
                </a:cubicBezTo>
                <a:cubicBezTo>
                  <a:pt x="82" y="19"/>
                  <a:pt x="82" y="19"/>
                  <a:pt x="81" y="19"/>
                </a:cubicBezTo>
                <a:cubicBezTo>
                  <a:pt x="81" y="19"/>
                  <a:pt x="81" y="19"/>
                  <a:pt x="81" y="19"/>
                </a:cubicBezTo>
                <a:cubicBezTo>
                  <a:pt x="81" y="18"/>
                  <a:pt x="80" y="19"/>
                  <a:pt x="80" y="19"/>
                </a:cubicBezTo>
                <a:cubicBezTo>
                  <a:pt x="80" y="19"/>
                  <a:pt x="79" y="20"/>
                  <a:pt x="78" y="20"/>
                </a:cubicBezTo>
                <a:cubicBezTo>
                  <a:pt x="77" y="20"/>
                  <a:pt x="77" y="19"/>
                  <a:pt x="77" y="19"/>
                </a:cubicBezTo>
                <a:cubicBezTo>
                  <a:pt x="77" y="18"/>
                  <a:pt x="78" y="17"/>
                  <a:pt x="78" y="17"/>
                </a:cubicBezTo>
                <a:cubicBezTo>
                  <a:pt x="79" y="16"/>
                  <a:pt x="79" y="16"/>
                  <a:pt x="79" y="16"/>
                </a:cubicBezTo>
                <a:cubicBezTo>
                  <a:pt x="79" y="16"/>
                  <a:pt x="79" y="16"/>
                  <a:pt x="78" y="15"/>
                </a:cubicBezTo>
                <a:cubicBezTo>
                  <a:pt x="78" y="15"/>
                  <a:pt x="78" y="15"/>
                  <a:pt x="78" y="15"/>
                </a:cubicBezTo>
                <a:cubicBezTo>
                  <a:pt x="78" y="15"/>
                  <a:pt x="77" y="15"/>
                  <a:pt x="77" y="15"/>
                </a:cubicBezTo>
                <a:cubicBezTo>
                  <a:pt x="77" y="15"/>
                  <a:pt x="76" y="16"/>
                  <a:pt x="75" y="17"/>
                </a:cubicBezTo>
                <a:cubicBezTo>
                  <a:pt x="75" y="16"/>
                  <a:pt x="74" y="16"/>
                  <a:pt x="74" y="16"/>
                </a:cubicBezTo>
                <a:cubicBezTo>
                  <a:pt x="74" y="14"/>
                  <a:pt x="75" y="13"/>
                  <a:pt x="75" y="13"/>
                </a:cubicBezTo>
                <a:cubicBezTo>
                  <a:pt x="75" y="13"/>
                  <a:pt x="75" y="13"/>
                  <a:pt x="75" y="13"/>
                </a:cubicBezTo>
                <a:cubicBezTo>
                  <a:pt x="75" y="12"/>
                  <a:pt x="75" y="12"/>
                  <a:pt x="75" y="12"/>
                </a:cubicBezTo>
                <a:cubicBezTo>
                  <a:pt x="75" y="12"/>
                  <a:pt x="75" y="12"/>
                  <a:pt x="74" y="12"/>
                </a:cubicBezTo>
                <a:cubicBezTo>
                  <a:pt x="74" y="12"/>
                  <a:pt x="74" y="12"/>
                  <a:pt x="74" y="12"/>
                </a:cubicBezTo>
                <a:cubicBezTo>
                  <a:pt x="74" y="12"/>
                  <a:pt x="73" y="13"/>
                  <a:pt x="72" y="14"/>
                </a:cubicBezTo>
                <a:cubicBezTo>
                  <a:pt x="71" y="13"/>
                  <a:pt x="71" y="13"/>
                  <a:pt x="70" y="13"/>
                </a:cubicBezTo>
                <a:cubicBezTo>
                  <a:pt x="71" y="12"/>
                  <a:pt x="72" y="10"/>
                  <a:pt x="72" y="10"/>
                </a:cubicBezTo>
                <a:cubicBezTo>
                  <a:pt x="72" y="10"/>
                  <a:pt x="72" y="10"/>
                  <a:pt x="72" y="10"/>
                </a:cubicBezTo>
                <a:cubicBezTo>
                  <a:pt x="72" y="9"/>
                  <a:pt x="72" y="9"/>
                  <a:pt x="71" y="9"/>
                </a:cubicBezTo>
                <a:cubicBezTo>
                  <a:pt x="71" y="9"/>
                  <a:pt x="71" y="9"/>
                  <a:pt x="71" y="9"/>
                </a:cubicBezTo>
                <a:cubicBezTo>
                  <a:pt x="71" y="9"/>
                  <a:pt x="70" y="9"/>
                  <a:pt x="70" y="9"/>
                </a:cubicBezTo>
                <a:cubicBezTo>
                  <a:pt x="70" y="9"/>
                  <a:pt x="69" y="10"/>
                  <a:pt x="68" y="11"/>
                </a:cubicBezTo>
                <a:cubicBezTo>
                  <a:pt x="68" y="11"/>
                  <a:pt x="67" y="11"/>
                  <a:pt x="67" y="10"/>
                </a:cubicBezTo>
                <a:cubicBezTo>
                  <a:pt x="67" y="9"/>
                  <a:pt x="68" y="8"/>
                  <a:pt x="68" y="8"/>
                </a:cubicBezTo>
                <a:cubicBezTo>
                  <a:pt x="68" y="8"/>
                  <a:pt x="68" y="7"/>
                  <a:pt x="68" y="7"/>
                </a:cubicBezTo>
                <a:cubicBezTo>
                  <a:pt x="68" y="7"/>
                  <a:pt x="68" y="7"/>
                  <a:pt x="68" y="6"/>
                </a:cubicBezTo>
                <a:cubicBezTo>
                  <a:pt x="67" y="6"/>
                  <a:pt x="67" y="6"/>
                  <a:pt x="67" y="6"/>
                </a:cubicBezTo>
                <a:cubicBezTo>
                  <a:pt x="67" y="6"/>
                  <a:pt x="66" y="6"/>
                  <a:pt x="66" y="7"/>
                </a:cubicBezTo>
                <a:cubicBezTo>
                  <a:pt x="66" y="7"/>
                  <a:pt x="65" y="8"/>
                  <a:pt x="65" y="9"/>
                </a:cubicBezTo>
                <a:cubicBezTo>
                  <a:pt x="64" y="9"/>
                  <a:pt x="64" y="8"/>
                  <a:pt x="63" y="8"/>
                </a:cubicBezTo>
                <a:cubicBezTo>
                  <a:pt x="63" y="7"/>
                  <a:pt x="64" y="6"/>
                  <a:pt x="64" y="6"/>
                </a:cubicBezTo>
                <a:cubicBezTo>
                  <a:pt x="64" y="5"/>
                  <a:pt x="64" y="5"/>
                  <a:pt x="64" y="5"/>
                </a:cubicBezTo>
                <a:cubicBezTo>
                  <a:pt x="64" y="5"/>
                  <a:pt x="64" y="4"/>
                  <a:pt x="63" y="4"/>
                </a:cubicBezTo>
                <a:cubicBezTo>
                  <a:pt x="63" y="4"/>
                  <a:pt x="63" y="4"/>
                  <a:pt x="63" y="4"/>
                </a:cubicBezTo>
                <a:cubicBezTo>
                  <a:pt x="62" y="4"/>
                  <a:pt x="62" y="5"/>
                  <a:pt x="62" y="5"/>
                </a:cubicBezTo>
                <a:cubicBezTo>
                  <a:pt x="62" y="5"/>
                  <a:pt x="61" y="6"/>
                  <a:pt x="61" y="7"/>
                </a:cubicBezTo>
                <a:cubicBezTo>
                  <a:pt x="60" y="7"/>
                  <a:pt x="60" y="7"/>
                  <a:pt x="59" y="6"/>
                </a:cubicBezTo>
                <a:cubicBezTo>
                  <a:pt x="59" y="5"/>
                  <a:pt x="60" y="4"/>
                  <a:pt x="60" y="4"/>
                </a:cubicBezTo>
                <a:cubicBezTo>
                  <a:pt x="60" y="4"/>
                  <a:pt x="60" y="3"/>
                  <a:pt x="60" y="3"/>
                </a:cubicBezTo>
                <a:cubicBezTo>
                  <a:pt x="59" y="3"/>
                  <a:pt x="59" y="3"/>
                  <a:pt x="59" y="3"/>
                </a:cubicBezTo>
                <a:cubicBezTo>
                  <a:pt x="59" y="3"/>
                  <a:pt x="59" y="3"/>
                  <a:pt x="58" y="3"/>
                </a:cubicBezTo>
                <a:cubicBezTo>
                  <a:pt x="58" y="3"/>
                  <a:pt x="58" y="3"/>
                  <a:pt x="58" y="3"/>
                </a:cubicBezTo>
                <a:cubicBezTo>
                  <a:pt x="58" y="3"/>
                  <a:pt x="57" y="5"/>
                  <a:pt x="57" y="6"/>
                </a:cubicBezTo>
                <a:cubicBezTo>
                  <a:pt x="56" y="6"/>
                  <a:pt x="56" y="5"/>
                  <a:pt x="55" y="5"/>
                </a:cubicBezTo>
                <a:cubicBezTo>
                  <a:pt x="55" y="4"/>
                  <a:pt x="55" y="3"/>
                  <a:pt x="55" y="2"/>
                </a:cubicBezTo>
                <a:cubicBezTo>
                  <a:pt x="55" y="2"/>
                  <a:pt x="55" y="2"/>
                  <a:pt x="55" y="2"/>
                </a:cubicBezTo>
                <a:cubicBezTo>
                  <a:pt x="55" y="2"/>
                  <a:pt x="55" y="1"/>
                  <a:pt x="54" y="1"/>
                </a:cubicBezTo>
                <a:cubicBezTo>
                  <a:pt x="54" y="1"/>
                  <a:pt x="54" y="1"/>
                  <a:pt x="54" y="2"/>
                </a:cubicBezTo>
                <a:cubicBezTo>
                  <a:pt x="54" y="2"/>
                  <a:pt x="53" y="2"/>
                  <a:pt x="53" y="2"/>
                </a:cubicBezTo>
                <a:cubicBezTo>
                  <a:pt x="53" y="2"/>
                  <a:pt x="53" y="4"/>
                  <a:pt x="53" y="5"/>
                </a:cubicBezTo>
                <a:cubicBezTo>
                  <a:pt x="52" y="5"/>
                  <a:pt x="51" y="5"/>
                  <a:pt x="51" y="4"/>
                </a:cubicBezTo>
                <a:cubicBezTo>
                  <a:pt x="51" y="3"/>
                  <a:pt x="51" y="2"/>
                  <a:pt x="51" y="2"/>
                </a:cubicBezTo>
                <a:cubicBezTo>
                  <a:pt x="51" y="1"/>
                  <a:pt x="51" y="1"/>
                  <a:pt x="50" y="1"/>
                </a:cubicBezTo>
                <a:cubicBezTo>
                  <a:pt x="50" y="1"/>
                  <a:pt x="50" y="1"/>
                  <a:pt x="50" y="1"/>
                </a:cubicBezTo>
                <a:cubicBezTo>
                  <a:pt x="50" y="1"/>
                  <a:pt x="49" y="1"/>
                  <a:pt x="49" y="1"/>
                </a:cubicBezTo>
                <a:cubicBezTo>
                  <a:pt x="49" y="1"/>
                  <a:pt x="49" y="1"/>
                  <a:pt x="49" y="1"/>
                </a:cubicBezTo>
                <a:cubicBezTo>
                  <a:pt x="49" y="2"/>
                  <a:pt x="49" y="3"/>
                  <a:pt x="48" y="4"/>
                </a:cubicBezTo>
                <a:cubicBezTo>
                  <a:pt x="48" y="4"/>
                  <a:pt x="47" y="4"/>
                  <a:pt x="46" y="4"/>
                </a:cubicBezTo>
                <a:cubicBezTo>
                  <a:pt x="46" y="3"/>
                  <a:pt x="46" y="2"/>
                  <a:pt x="46" y="1"/>
                </a:cubicBezTo>
                <a:cubicBezTo>
                  <a:pt x="46" y="1"/>
                  <a:pt x="46" y="1"/>
                  <a:pt x="46" y="1"/>
                </a:cubicBezTo>
                <a:cubicBezTo>
                  <a:pt x="46" y="1"/>
                  <a:pt x="45" y="0"/>
                  <a:pt x="45" y="0"/>
                </a:cubicBezTo>
                <a:cubicBezTo>
                  <a:pt x="45" y="0"/>
                  <a:pt x="45" y="1"/>
                  <a:pt x="45" y="1"/>
                </a:cubicBezTo>
                <a:cubicBezTo>
                  <a:pt x="44" y="1"/>
                  <a:pt x="44" y="1"/>
                  <a:pt x="44" y="1"/>
                </a:cubicBezTo>
                <a:cubicBezTo>
                  <a:pt x="44" y="2"/>
                  <a:pt x="44" y="3"/>
                  <a:pt x="44" y="4"/>
                </a:cubicBezTo>
                <a:cubicBezTo>
                  <a:pt x="43" y="4"/>
                  <a:pt x="43" y="4"/>
                  <a:pt x="42" y="4"/>
                </a:cubicBezTo>
                <a:cubicBezTo>
                  <a:pt x="42" y="3"/>
                  <a:pt x="42" y="2"/>
                  <a:pt x="42" y="1"/>
                </a:cubicBezTo>
                <a:cubicBezTo>
                  <a:pt x="42" y="1"/>
                  <a:pt x="41" y="1"/>
                  <a:pt x="41" y="1"/>
                </a:cubicBezTo>
                <a:cubicBezTo>
                  <a:pt x="41" y="1"/>
                  <a:pt x="41" y="1"/>
                  <a:pt x="41" y="1"/>
                </a:cubicBezTo>
                <a:cubicBezTo>
                  <a:pt x="40" y="1"/>
                  <a:pt x="40" y="1"/>
                  <a:pt x="40" y="1"/>
                </a:cubicBezTo>
                <a:cubicBezTo>
                  <a:pt x="40" y="1"/>
                  <a:pt x="40" y="1"/>
                  <a:pt x="40" y="2"/>
                </a:cubicBezTo>
                <a:cubicBezTo>
                  <a:pt x="40" y="2"/>
                  <a:pt x="40" y="3"/>
                  <a:pt x="40" y="4"/>
                </a:cubicBezTo>
                <a:cubicBezTo>
                  <a:pt x="39" y="5"/>
                  <a:pt x="38" y="5"/>
                  <a:pt x="38" y="5"/>
                </a:cubicBezTo>
                <a:cubicBezTo>
                  <a:pt x="37" y="4"/>
                  <a:pt x="37" y="2"/>
                  <a:pt x="37" y="2"/>
                </a:cubicBezTo>
                <a:cubicBezTo>
                  <a:pt x="37" y="2"/>
                  <a:pt x="37" y="2"/>
                  <a:pt x="37" y="2"/>
                </a:cubicBezTo>
                <a:cubicBezTo>
                  <a:pt x="36" y="1"/>
                  <a:pt x="36" y="1"/>
                  <a:pt x="36" y="1"/>
                </a:cubicBezTo>
                <a:cubicBezTo>
                  <a:pt x="36" y="1"/>
                  <a:pt x="35" y="2"/>
                  <a:pt x="35" y="2"/>
                </a:cubicBezTo>
                <a:cubicBezTo>
                  <a:pt x="35" y="2"/>
                  <a:pt x="35" y="2"/>
                  <a:pt x="35" y="2"/>
                </a:cubicBezTo>
                <a:cubicBezTo>
                  <a:pt x="35" y="3"/>
                  <a:pt x="35" y="4"/>
                  <a:pt x="35" y="5"/>
                </a:cubicBezTo>
                <a:cubicBezTo>
                  <a:pt x="35" y="5"/>
                  <a:pt x="34" y="6"/>
                  <a:pt x="34" y="6"/>
                </a:cubicBezTo>
                <a:cubicBezTo>
                  <a:pt x="33" y="5"/>
                  <a:pt x="33" y="3"/>
                  <a:pt x="33" y="3"/>
                </a:cubicBezTo>
                <a:cubicBezTo>
                  <a:pt x="32" y="3"/>
                  <a:pt x="32" y="3"/>
                  <a:pt x="32" y="3"/>
                </a:cubicBezTo>
                <a:cubicBezTo>
                  <a:pt x="32" y="3"/>
                  <a:pt x="32" y="3"/>
                  <a:pt x="31" y="3"/>
                </a:cubicBezTo>
                <a:cubicBezTo>
                  <a:pt x="31" y="3"/>
                  <a:pt x="31" y="3"/>
                  <a:pt x="31" y="3"/>
                </a:cubicBezTo>
                <a:cubicBezTo>
                  <a:pt x="31" y="3"/>
                  <a:pt x="31" y="4"/>
                  <a:pt x="31" y="4"/>
                </a:cubicBezTo>
                <a:cubicBezTo>
                  <a:pt x="31" y="4"/>
                  <a:pt x="31" y="5"/>
                  <a:pt x="31" y="6"/>
                </a:cubicBezTo>
                <a:cubicBezTo>
                  <a:pt x="31" y="7"/>
                  <a:pt x="30" y="7"/>
                  <a:pt x="30" y="7"/>
                </a:cubicBezTo>
                <a:cubicBezTo>
                  <a:pt x="29" y="6"/>
                  <a:pt x="28" y="5"/>
                  <a:pt x="28" y="5"/>
                </a:cubicBezTo>
                <a:cubicBezTo>
                  <a:pt x="28" y="5"/>
                  <a:pt x="28" y="4"/>
                  <a:pt x="28" y="4"/>
                </a:cubicBezTo>
                <a:cubicBezTo>
                  <a:pt x="27" y="4"/>
                  <a:pt x="27" y="4"/>
                  <a:pt x="27" y="4"/>
                </a:cubicBezTo>
                <a:cubicBezTo>
                  <a:pt x="27" y="4"/>
                  <a:pt x="27" y="5"/>
                  <a:pt x="26" y="5"/>
                </a:cubicBezTo>
                <a:cubicBezTo>
                  <a:pt x="26" y="5"/>
                  <a:pt x="26" y="5"/>
                  <a:pt x="26" y="6"/>
                </a:cubicBezTo>
                <a:cubicBezTo>
                  <a:pt x="27" y="6"/>
                  <a:pt x="27" y="7"/>
                  <a:pt x="27" y="8"/>
                </a:cubicBezTo>
                <a:cubicBezTo>
                  <a:pt x="27" y="8"/>
                  <a:pt x="26" y="9"/>
                  <a:pt x="26" y="9"/>
                </a:cubicBezTo>
                <a:cubicBezTo>
                  <a:pt x="25" y="8"/>
                  <a:pt x="24" y="7"/>
                  <a:pt x="24" y="7"/>
                </a:cubicBezTo>
                <a:cubicBezTo>
                  <a:pt x="24" y="6"/>
                  <a:pt x="24" y="6"/>
                  <a:pt x="23" y="6"/>
                </a:cubicBezTo>
                <a:cubicBezTo>
                  <a:pt x="23" y="6"/>
                  <a:pt x="23" y="6"/>
                  <a:pt x="23" y="6"/>
                </a:cubicBezTo>
                <a:cubicBezTo>
                  <a:pt x="23" y="7"/>
                  <a:pt x="22" y="7"/>
                  <a:pt x="22" y="7"/>
                </a:cubicBezTo>
                <a:cubicBezTo>
                  <a:pt x="22" y="7"/>
                  <a:pt x="22" y="8"/>
                  <a:pt x="22" y="8"/>
                </a:cubicBezTo>
                <a:cubicBezTo>
                  <a:pt x="22" y="8"/>
                  <a:pt x="23" y="9"/>
                  <a:pt x="24" y="10"/>
                </a:cubicBezTo>
                <a:cubicBezTo>
                  <a:pt x="23" y="11"/>
                  <a:pt x="22" y="11"/>
                  <a:pt x="22" y="11"/>
                </a:cubicBezTo>
                <a:cubicBezTo>
                  <a:pt x="21" y="10"/>
                  <a:pt x="20" y="9"/>
                  <a:pt x="20" y="9"/>
                </a:cubicBezTo>
                <a:cubicBezTo>
                  <a:pt x="20" y="9"/>
                  <a:pt x="20" y="9"/>
                  <a:pt x="20" y="9"/>
                </a:cubicBezTo>
                <a:cubicBezTo>
                  <a:pt x="19" y="9"/>
                  <a:pt x="19" y="9"/>
                  <a:pt x="19" y="9"/>
                </a:cubicBezTo>
                <a:cubicBezTo>
                  <a:pt x="19" y="9"/>
                  <a:pt x="19" y="9"/>
                  <a:pt x="18" y="10"/>
                </a:cubicBezTo>
                <a:cubicBezTo>
                  <a:pt x="18" y="10"/>
                  <a:pt x="18" y="10"/>
                  <a:pt x="19" y="10"/>
                </a:cubicBezTo>
                <a:cubicBezTo>
                  <a:pt x="19" y="10"/>
                  <a:pt x="19" y="12"/>
                  <a:pt x="20" y="13"/>
                </a:cubicBezTo>
                <a:cubicBezTo>
                  <a:pt x="19" y="13"/>
                  <a:pt x="19" y="13"/>
                  <a:pt x="19" y="14"/>
                </a:cubicBezTo>
                <a:cubicBezTo>
                  <a:pt x="18" y="13"/>
                  <a:pt x="17" y="12"/>
                  <a:pt x="17" y="12"/>
                </a:cubicBezTo>
                <a:cubicBezTo>
                  <a:pt x="16" y="12"/>
                  <a:pt x="16" y="12"/>
                  <a:pt x="16" y="12"/>
                </a:cubicBezTo>
                <a:cubicBezTo>
                  <a:pt x="16" y="12"/>
                  <a:pt x="15" y="12"/>
                  <a:pt x="15" y="12"/>
                </a:cubicBezTo>
                <a:cubicBezTo>
                  <a:pt x="15" y="12"/>
                  <a:pt x="15" y="12"/>
                  <a:pt x="15" y="13"/>
                </a:cubicBezTo>
                <a:cubicBezTo>
                  <a:pt x="15" y="13"/>
                  <a:pt x="15" y="13"/>
                  <a:pt x="15" y="13"/>
                </a:cubicBezTo>
                <a:cubicBezTo>
                  <a:pt x="15" y="13"/>
                  <a:pt x="16" y="14"/>
                  <a:pt x="17" y="16"/>
                </a:cubicBezTo>
                <a:cubicBezTo>
                  <a:pt x="16" y="16"/>
                  <a:pt x="16" y="16"/>
                  <a:pt x="15" y="17"/>
                </a:cubicBezTo>
                <a:cubicBezTo>
                  <a:pt x="14" y="16"/>
                  <a:pt x="13" y="15"/>
                  <a:pt x="13" y="15"/>
                </a:cubicBezTo>
                <a:cubicBezTo>
                  <a:pt x="13" y="15"/>
                  <a:pt x="13" y="15"/>
                  <a:pt x="13" y="15"/>
                </a:cubicBezTo>
                <a:cubicBezTo>
                  <a:pt x="12" y="15"/>
                  <a:pt x="12" y="15"/>
                  <a:pt x="12" y="15"/>
                </a:cubicBezTo>
                <a:cubicBezTo>
                  <a:pt x="12" y="16"/>
                  <a:pt x="12" y="16"/>
                  <a:pt x="12" y="16"/>
                </a:cubicBezTo>
                <a:cubicBezTo>
                  <a:pt x="12" y="16"/>
                  <a:pt x="12" y="16"/>
                  <a:pt x="12" y="17"/>
                </a:cubicBezTo>
                <a:cubicBezTo>
                  <a:pt x="12" y="17"/>
                  <a:pt x="13" y="18"/>
                  <a:pt x="14" y="19"/>
                </a:cubicBezTo>
                <a:cubicBezTo>
                  <a:pt x="13" y="19"/>
                  <a:pt x="13" y="20"/>
                  <a:pt x="13" y="20"/>
                </a:cubicBezTo>
                <a:cubicBezTo>
                  <a:pt x="12" y="20"/>
                  <a:pt x="10" y="19"/>
                  <a:pt x="10" y="19"/>
                </a:cubicBezTo>
                <a:cubicBezTo>
                  <a:pt x="10" y="19"/>
                  <a:pt x="10" y="18"/>
                  <a:pt x="10" y="19"/>
                </a:cubicBezTo>
                <a:cubicBezTo>
                  <a:pt x="9" y="19"/>
                  <a:pt x="9" y="19"/>
                  <a:pt x="9" y="19"/>
                </a:cubicBezTo>
                <a:cubicBezTo>
                  <a:pt x="9" y="19"/>
                  <a:pt x="9" y="19"/>
                  <a:pt x="9" y="20"/>
                </a:cubicBezTo>
                <a:cubicBezTo>
                  <a:pt x="9" y="20"/>
                  <a:pt x="9" y="20"/>
                  <a:pt x="9" y="20"/>
                </a:cubicBezTo>
                <a:cubicBezTo>
                  <a:pt x="9" y="20"/>
                  <a:pt x="10" y="21"/>
                  <a:pt x="11" y="22"/>
                </a:cubicBezTo>
                <a:cubicBezTo>
                  <a:pt x="11" y="23"/>
                  <a:pt x="10" y="23"/>
                  <a:pt x="10" y="24"/>
                </a:cubicBezTo>
                <a:cubicBezTo>
                  <a:pt x="9" y="23"/>
                  <a:pt x="8" y="23"/>
                  <a:pt x="8" y="22"/>
                </a:cubicBezTo>
                <a:cubicBezTo>
                  <a:pt x="7" y="22"/>
                  <a:pt x="7" y="22"/>
                  <a:pt x="7" y="22"/>
                </a:cubicBezTo>
                <a:cubicBezTo>
                  <a:pt x="7" y="22"/>
                  <a:pt x="7" y="23"/>
                  <a:pt x="6" y="23"/>
                </a:cubicBezTo>
                <a:cubicBezTo>
                  <a:pt x="6" y="23"/>
                  <a:pt x="6" y="23"/>
                  <a:pt x="6" y="24"/>
                </a:cubicBezTo>
                <a:cubicBezTo>
                  <a:pt x="6" y="24"/>
                  <a:pt x="6" y="24"/>
                  <a:pt x="7" y="24"/>
                </a:cubicBezTo>
                <a:cubicBezTo>
                  <a:pt x="7" y="24"/>
                  <a:pt x="8" y="25"/>
                  <a:pt x="9" y="26"/>
                </a:cubicBezTo>
                <a:cubicBezTo>
                  <a:pt x="9" y="26"/>
                  <a:pt x="8" y="27"/>
                  <a:pt x="8" y="27"/>
                </a:cubicBezTo>
                <a:cubicBezTo>
                  <a:pt x="7" y="27"/>
                  <a:pt x="6" y="27"/>
                  <a:pt x="5" y="26"/>
                </a:cubicBezTo>
                <a:cubicBezTo>
                  <a:pt x="5" y="26"/>
                  <a:pt x="5" y="26"/>
                  <a:pt x="5" y="27"/>
                </a:cubicBezTo>
                <a:cubicBezTo>
                  <a:pt x="5" y="27"/>
                  <a:pt x="4" y="27"/>
                  <a:pt x="4" y="27"/>
                </a:cubicBezTo>
                <a:cubicBezTo>
                  <a:pt x="4" y="27"/>
                  <a:pt x="4" y="28"/>
                  <a:pt x="4" y="28"/>
                </a:cubicBezTo>
                <a:cubicBezTo>
                  <a:pt x="4" y="28"/>
                  <a:pt x="5" y="28"/>
                  <a:pt x="5" y="28"/>
                </a:cubicBezTo>
                <a:cubicBezTo>
                  <a:pt x="5" y="28"/>
                  <a:pt x="6" y="29"/>
                  <a:pt x="7" y="30"/>
                </a:cubicBezTo>
                <a:cubicBezTo>
                  <a:pt x="7" y="30"/>
                  <a:pt x="7" y="31"/>
                  <a:pt x="6" y="31"/>
                </a:cubicBezTo>
                <a:cubicBezTo>
                  <a:pt x="5" y="31"/>
                  <a:pt x="4" y="31"/>
                  <a:pt x="4" y="31"/>
                </a:cubicBezTo>
                <a:cubicBezTo>
                  <a:pt x="3" y="31"/>
                  <a:pt x="3" y="31"/>
                  <a:pt x="3" y="31"/>
                </a:cubicBezTo>
                <a:cubicBezTo>
                  <a:pt x="3" y="31"/>
                  <a:pt x="3" y="31"/>
                  <a:pt x="3" y="32"/>
                </a:cubicBezTo>
                <a:cubicBezTo>
                  <a:pt x="3" y="32"/>
                  <a:pt x="3" y="32"/>
                  <a:pt x="3" y="32"/>
                </a:cubicBezTo>
                <a:cubicBezTo>
                  <a:pt x="3" y="32"/>
                  <a:pt x="3" y="33"/>
                  <a:pt x="3" y="33"/>
                </a:cubicBezTo>
                <a:cubicBezTo>
                  <a:pt x="3" y="33"/>
                  <a:pt x="5" y="33"/>
                  <a:pt x="6" y="34"/>
                </a:cubicBezTo>
                <a:cubicBezTo>
                  <a:pt x="6" y="34"/>
                  <a:pt x="5" y="35"/>
                  <a:pt x="5" y="36"/>
                </a:cubicBezTo>
                <a:cubicBezTo>
                  <a:pt x="4" y="35"/>
                  <a:pt x="3" y="35"/>
                  <a:pt x="2" y="35"/>
                </a:cubicBezTo>
                <a:cubicBezTo>
                  <a:pt x="2" y="35"/>
                  <a:pt x="2" y="35"/>
                  <a:pt x="2" y="35"/>
                </a:cubicBezTo>
                <a:cubicBezTo>
                  <a:pt x="2" y="36"/>
                  <a:pt x="1" y="36"/>
                  <a:pt x="1" y="36"/>
                </a:cubicBezTo>
                <a:cubicBezTo>
                  <a:pt x="1" y="36"/>
                  <a:pt x="1" y="36"/>
                  <a:pt x="2" y="37"/>
                </a:cubicBezTo>
                <a:cubicBezTo>
                  <a:pt x="2" y="37"/>
                  <a:pt x="2" y="37"/>
                  <a:pt x="2" y="37"/>
                </a:cubicBezTo>
                <a:cubicBezTo>
                  <a:pt x="2" y="37"/>
                  <a:pt x="3" y="38"/>
                  <a:pt x="5" y="38"/>
                </a:cubicBezTo>
                <a:cubicBezTo>
                  <a:pt x="5" y="39"/>
                  <a:pt x="5" y="39"/>
                  <a:pt x="4" y="40"/>
                </a:cubicBezTo>
                <a:cubicBezTo>
                  <a:pt x="3" y="40"/>
                  <a:pt x="2" y="40"/>
                  <a:pt x="2" y="40"/>
                </a:cubicBezTo>
                <a:cubicBezTo>
                  <a:pt x="1" y="40"/>
                  <a:pt x="1" y="40"/>
                  <a:pt x="1" y="40"/>
                </a:cubicBezTo>
                <a:cubicBezTo>
                  <a:pt x="1" y="40"/>
                  <a:pt x="1" y="40"/>
                  <a:pt x="1" y="41"/>
                </a:cubicBezTo>
                <a:cubicBezTo>
                  <a:pt x="1" y="41"/>
                  <a:pt x="1" y="41"/>
                  <a:pt x="1" y="41"/>
                </a:cubicBezTo>
                <a:cubicBezTo>
                  <a:pt x="1" y="41"/>
                  <a:pt x="1" y="42"/>
                  <a:pt x="1" y="42"/>
                </a:cubicBezTo>
                <a:cubicBezTo>
                  <a:pt x="2" y="42"/>
                  <a:pt x="3" y="42"/>
                  <a:pt x="4" y="42"/>
                </a:cubicBezTo>
                <a:cubicBezTo>
                  <a:pt x="4" y="43"/>
                  <a:pt x="4" y="44"/>
                  <a:pt x="4" y="44"/>
                </a:cubicBezTo>
                <a:cubicBezTo>
                  <a:pt x="3" y="44"/>
                  <a:pt x="2" y="44"/>
                  <a:pt x="1" y="44"/>
                </a:cubicBezTo>
                <a:cubicBezTo>
                  <a:pt x="1" y="44"/>
                  <a:pt x="1" y="45"/>
                  <a:pt x="1" y="45"/>
                </a:cubicBezTo>
                <a:cubicBezTo>
                  <a:pt x="1" y="45"/>
                  <a:pt x="0" y="45"/>
                  <a:pt x="0" y="45"/>
                </a:cubicBezTo>
                <a:cubicBezTo>
                  <a:pt x="0" y="46"/>
                  <a:pt x="1" y="46"/>
                  <a:pt x="1" y="46"/>
                </a:cubicBezTo>
                <a:cubicBezTo>
                  <a:pt x="1" y="46"/>
                  <a:pt x="1" y="46"/>
                  <a:pt x="1" y="46"/>
                </a:cubicBezTo>
                <a:cubicBezTo>
                  <a:pt x="2" y="46"/>
                  <a:pt x="3" y="46"/>
                  <a:pt x="4" y="47"/>
                </a:cubicBezTo>
                <a:cubicBezTo>
                  <a:pt x="4" y="47"/>
                  <a:pt x="4" y="48"/>
                  <a:pt x="4" y="48"/>
                </a:cubicBezTo>
                <a:cubicBezTo>
                  <a:pt x="3" y="49"/>
                  <a:pt x="2" y="49"/>
                  <a:pt x="1" y="49"/>
                </a:cubicBezTo>
                <a:cubicBezTo>
                  <a:pt x="1" y="49"/>
                  <a:pt x="1" y="49"/>
                  <a:pt x="1" y="49"/>
                </a:cubicBezTo>
                <a:cubicBezTo>
                  <a:pt x="1" y="50"/>
                  <a:pt x="1" y="50"/>
                  <a:pt x="1" y="50"/>
                </a:cubicBezTo>
                <a:cubicBezTo>
                  <a:pt x="1" y="50"/>
                  <a:pt x="1" y="50"/>
                  <a:pt x="1" y="51"/>
                </a:cubicBezTo>
                <a:cubicBezTo>
                  <a:pt x="1" y="51"/>
                  <a:pt x="1" y="51"/>
                  <a:pt x="2" y="51"/>
                </a:cubicBezTo>
                <a:cubicBezTo>
                  <a:pt x="2" y="51"/>
                  <a:pt x="3" y="51"/>
                  <a:pt x="4" y="51"/>
                </a:cubicBezTo>
                <a:cubicBezTo>
                  <a:pt x="5" y="52"/>
                  <a:pt x="5" y="52"/>
                  <a:pt x="5" y="53"/>
                </a:cubicBezTo>
                <a:cubicBezTo>
                  <a:pt x="3" y="53"/>
                  <a:pt x="2" y="53"/>
                  <a:pt x="2" y="54"/>
                </a:cubicBezTo>
                <a:cubicBezTo>
                  <a:pt x="2" y="54"/>
                  <a:pt x="2" y="54"/>
                  <a:pt x="2" y="54"/>
                </a:cubicBezTo>
                <a:cubicBezTo>
                  <a:pt x="1" y="54"/>
                  <a:pt x="1" y="54"/>
                  <a:pt x="1" y="55"/>
                </a:cubicBezTo>
                <a:cubicBezTo>
                  <a:pt x="1" y="55"/>
                  <a:pt x="2" y="55"/>
                  <a:pt x="2" y="55"/>
                </a:cubicBezTo>
                <a:cubicBezTo>
                  <a:pt x="2" y="55"/>
                  <a:pt x="2" y="55"/>
                  <a:pt x="2" y="55"/>
                </a:cubicBezTo>
                <a:cubicBezTo>
                  <a:pt x="3" y="55"/>
                  <a:pt x="4" y="55"/>
                  <a:pt x="5" y="55"/>
                </a:cubicBezTo>
                <a:cubicBezTo>
                  <a:pt x="5" y="56"/>
                  <a:pt x="6" y="56"/>
                  <a:pt x="6" y="57"/>
                </a:cubicBezTo>
                <a:cubicBezTo>
                  <a:pt x="5" y="57"/>
                  <a:pt x="3" y="58"/>
                  <a:pt x="3" y="58"/>
                </a:cubicBezTo>
                <a:cubicBezTo>
                  <a:pt x="3" y="58"/>
                  <a:pt x="3" y="58"/>
                  <a:pt x="3" y="59"/>
                </a:cubicBezTo>
                <a:cubicBezTo>
                  <a:pt x="3" y="59"/>
                  <a:pt x="3" y="59"/>
                  <a:pt x="3" y="59"/>
                </a:cubicBezTo>
                <a:cubicBezTo>
                  <a:pt x="3" y="59"/>
                  <a:pt x="3" y="60"/>
                  <a:pt x="3" y="60"/>
                </a:cubicBezTo>
                <a:cubicBezTo>
                  <a:pt x="3" y="60"/>
                  <a:pt x="3" y="60"/>
                  <a:pt x="4" y="60"/>
                </a:cubicBezTo>
                <a:cubicBezTo>
                  <a:pt x="4" y="60"/>
                  <a:pt x="5" y="60"/>
                  <a:pt x="6" y="59"/>
                </a:cubicBezTo>
                <a:cubicBezTo>
                  <a:pt x="7" y="60"/>
                  <a:pt x="7" y="60"/>
                  <a:pt x="7" y="61"/>
                </a:cubicBezTo>
                <a:cubicBezTo>
                  <a:pt x="6" y="62"/>
                  <a:pt x="5" y="62"/>
                  <a:pt x="5" y="62"/>
                </a:cubicBezTo>
                <a:cubicBezTo>
                  <a:pt x="5" y="63"/>
                  <a:pt x="4" y="63"/>
                  <a:pt x="4" y="63"/>
                </a:cubicBezTo>
                <a:cubicBezTo>
                  <a:pt x="4" y="63"/>
                  <a:pt x="4" y="63"/>
                  <a:pt x="4" y="64"/>
                </a:cubicBezTo>
                <a:cubicBezTo>
                  <a:pt x="4" y="64"/>
                  <a:pt x="5" y="64"/>
                  <a:pt x="5" y="64"/>
                </a:cubicBezTo>
                <a:cubicBezTo>
                  <a:pt x="5" y="64"/>
                  <a:pt x="5" y="64"/>
                  <a:pt x="5" y="64"/>
                </a:cubicBezTo>
                <a:cubicBezTo>
                  <a:pt x="6" y="64"/>
                  <a:pt x="7" y="64"/>
                  <a:pt x="8" y="63"/>
                </a:cubicBezTo>
                <a:cubicBezTo>
                  <a:pt x="8" y="64"/>
                  <a:pt x="9" y="64"/>
                  <a:pt x="9" y="65"/>
                </a:cubicBezTo>
                <a:cubicBezTo>
                  <a:pt x="8" y="66"/>
                  <a:pt x="7" y="66"/>
                  <a:pt x="7" y="67"/>
                </a:cubicBezTo>
                <a:cubicBezTo>
                  <a:pt x="6" y="67"/>
                  <a:pt x="6" y="67"/>
                  <a:pt x="6" y="67"/>
                </a:cubicBezTo>
                <a:cubicBezTo>
                  <a:pt x="6" y="67"/>
                  <a:pt x="6" y="68"/>
                  <a:pt x="6" y="68"/>
                </a:cubicBezTo>
                <a:cubicBezTo>
                  <a:pt x="7" y="68"/>
                  <a:pt x="7" y="68"/>
                  <a:pt x="7" y="68"/>
                </a:cubicBezTo>
                <a:cubicBezTo>
                  <a:pt x="7" y="68"/>
                  <a:pt x="7" y="68"/>
                  <a:pt x="8" y="68"/>
                </a:cubicBezTo>
                <a:cubicBezTo>
                  <a:pt x="8" y="68"/>
                  <a:pt x="9" y="68"/>
                  <a:pt x="10" y="67"/>
                </a:cubicBezTo>
                <a:cubicBezTo>
                  <a:pt x="10" y="68"/>
                  <a:pt x="11" y="68"/>
                  <a:pt x="11" y="69"/>
                </a:cubicBezTo>
                <a:cubicBezTo>
                  <a:pt x="10" y="69"/>
                  <a:pt x="9" y="70"/>
                  <a:pt x="9" y="70"/>
                </a:cubicBezTo>
                <a:cubicBezTo>
                  <a:pt x="9" y="71"/>
                  <a:pt x="9" y="71"/>
                  <a:pt x="9" y="71"/>
                </a:cubicBezTo>
                <a:cubicBezTo>
                  <a:pt x="9" y="71"/>
                  <a:pt x="9" y="72"/>
                  <a:pt x="9" y="72"/>
                </a:cubicBezTo>
                <a:cubicBezTo>
                  <a:pt x="9" y="72"/>
                  <a:pt x="9" y="72"/>
                  <a:pt x="10" y="72"/>
                </a:cubicBezTo>
                <a:cubicBezTo>
                  <a:pt x="10" y="72"/>
                  <a:pt x="10" y="72"/>
                  <a:pt x="10" y="72"/>
                </a:cubicBezTo>
                <a:cubicBezTo>
                  <a:pt x="10" y="72"/>
                  <a:pt x="12" y="71"/>
                  <a:pt x="13" y="71"/>
                </a:cubicBezTo>
                <a:cubicBezTo>
                  <a:pt x="13" y="71"/>
                  <a:pt x="13" y="72"/>
                  <a:pt x="14" y="72"/>
                </a:cubicBezTo>
                <a:cubicBezTo>
                  <a:pt x="13" y="73"/>
                  <a:pt x="12" y="74"/>
                  <a:pt x="12" y="74"/>
                </a:cubicBezTo>
                <a:cubicBezTo>
                  <a:pt x="12" y="74"/>
                  <a:pt x="12" y="75"/>
                  <a:pt x="12" y="75"/>
                </a:cubicBezTo>
                <a:cubicBezTo>
                  <a:pt x="12" y="75"/>
                  <a:pt x="12" y="75"/>
                  <a:pt x="12" y="75"/>
                </a:cubicBezTo>
                <a:cubicBezTo>
                  <a:pt x="12" y="76"/>
                  <a:pt x="12" y="76"/>
                  <a:pt x="13" y="76"/>
                </a:cubicBezTo>
                <a:cubicBezTo>
                  <a:pt x="13" y="76"/>
                  <a:pt x="13" y="76"/>
                  <a:pt x="13" y="76"/>
                </a:cubicBezTo>
                <a:cubicBezTo>
                  <a:pt x="13" y="75"/>
                  <a:pt x="14" y="75"/>
                  <a:pt x="15" y="74"/>
                </a:cubicBezTo>
                <a:cubicBezTo>
                  <a:pt x="16" y="74"/>
                  <a:pt x="16" y="75"/>
                  <a:pt x="17" y="75"/>
                </a:cubicBezTo>
                <a:cubicBezTo>
                  <a:pt x="16" y="76"/>
                  <a:pt x="15" y="77"/>
                  <a:pt x="15" y="77"/>
                </a:cubicBezTo>
                <a:cubicBezTo>
                  <a:pt x="15" y="78"/>
                  <a:pt x="15" y="78"/>
                  <a:pt x="15" y="78"/>
                </a:cubicBezTo>
                <a:cubicBezTo>
                  <a:pt x="15" y="78"/>
                  <a:pt x="15" y="79"/>
                  <a:pt x="15" y="79"/>
                </a:cubicBezTo>
                <a:cubicBezTo>
                  <a:pt x="15" y="79"/>
                  <a:pt x="16" y="79"/>
                  <a:pt x="16" y="79"/>
                </a:cubicBezTo>
                <a:cubicBezTo>
                  <a:pt x="16" y="79"/>
                  <a:pt x="16" y="79"/>
                  <a:pt x="17" y="79"/>
                </a:cubicBezTo>
                <a:cubicBezTo>
                  <a:pt x="17" y="79"/>
                  <a:pt x="18" y="78"/>
                  <a:pt x="19" y="77"/>
                </a:cubicBezTo>
                <a:cubicBezTo>
                  <a:pt x="19" y="77"/>
                  <a:pt x="19" y="78"/>
                  <a:pt x="20" y="78"/>
                </a:cubicBezTo>
                <a:cubicBezTo>
                  <a:pt x="19" y="79"/>
                  <a:pt x="19" y="80"/>
                  <a:pt x="19" y="80"/>
                </a:cubicBezTo>
                <a:cubicBezTo>
                  <a:pt x="18" y="81"/>
                  <a:pt x="18" y="81"/>
                  <a:pt x="18" y="81"/>
                </a:cubicBezTo>
                <a:cubicBezTo>
                  <a:pt x="19" y="81"/>
                  <a:pt x="19" y="81"/>
                  <a:pt x="19" y="82"/>
                </a:cubicBezTo>
                <a:cubicBezTo>
                  <a:pt x="19" y="82"/>
                  <a:pt x="19" y="82"/>
                  <a:pt x="20" y="82"/>
                </a:cubicBezTo>
                <a:cubicBezTo>
                  <a:pt x="20" y="82"/>
                  <a:pt x="20" y="82"/>
                  <a:pt x="20" y="81"/>
                </a:cubicBezTo>
                <a:cubicBezTo>
                  <a:pt x="20" y="81"/>
                  <a:pt x="21" y="80"/>
                  <a:pt x="22" y="79"/>
                </a:cubicBezTo>
                <a:cubicBezTo>
                  <a:pt x="22" y="80"/>
                  <a:pt x="23" y="80"/>
                  <a:pt x="24" y="80"/>
                </a:cubicBezTo>
                <a:cubicBezTo>
                  <a:pt x="23" y="81"/>
                  <a:pt x="22" y="83"/>
                  <a:pt x="22" y="83"/>
                </a:cubicBezTo>
                <a:cubicBezTo>
                  <a:pt x="22" y="83"/>
                  <a:pt x="22" y="83"/>
                  <a:pt x="22" y="84"/>
                </a:cubicBezTo>
                <a:cubicBezTo>
                  <a:pt x="22" y="84"/>
                  <a:pt x="23" y="84"/>
                  <a:pt x="23" y="84"/>
                </a:cubicBezTo>
                <a:cubicBezTo>
                  <a:pt x="23" y="84"/>
                  <a:pt x="23" y="84"/>
                  <a:pt x="23" y="84"/>
                </a:cubicBezTo>
                <a:cubicBezTo>
                  <a:pt x="24" y="84"/>
                  <a:pt x="24" y="84"/>
                  <a:pt x="24" y="84"/>
                </a:cubicBezTo>
                <a:cubicBezTo>
                  <a:pt x="24" y="84"/>
                  <a:pt x="25" y="83"/>
                  <a:pt x="26" y="82"/>
                </a:cubicBezTo>
                <a:cubicBezTo>
                  <a:pt x="26" y="82"/>
                  <a:pt x="27" y="82"/>
                  <a:pt x="27" y="83"/>
                </a:cubicBezTo>
                <a:cubicBezTo>
                  <a:pt x="27" y="84"/>
                  <a:pt x="27" y="85"/>
                  <a:pt x="26" y="85"/>
                </a:cubicBezTo>
                <a:cubicBezTo>
                  <a:pt x="26" y="85"/>
                  <a:pt x="26" y="86"/>
                  <a:pt x="26" y="86"/>
                </a:cubicBezTo>
                <a:cubicBezTo>
                  <a:pt x="27" y="86"/>
                  <a:pt x="27" y="86"/>
                  <a:pt x="27" y="86"/>
                </a:cubicBezTo>
                <a:cubicBezTo>
                  <a:pt x="27" y="86"/>
                  <a:pt x="27" y="86"/>
                  <a:pt x="28" y="86"/>
                </a:cubicBezTo>
                <a:cubicBezTo>
                  <a:pt x="28" y="86"/>
                  <a:pt x="28" y="86"/>
                  <a:pt x="28" y="86"/>
                </a:cubicBezTo>
                <a:cubicBezTo>
                  <a:pt x="28" y="86"/>
                  <a:pt x="29" y="85"/>
                  <a:pt x="30" y="84"/>
                </a:cubicBezTo>
                <a:cubicBezTo>
                  <a:pt x="30" y="84"/>
                  <a:pt x="31" y="84"/>
                  <a:pt x="31" y="84"/>
                </a:cubicBezTo>
                <a:cubicBezTo>
                  <a:pt x="31" y="85"/>
                  <a:pt x="31" y="87"/>
                  <a:pt x="31" y="87"/>
                </a:cubicBezTo>
                <a:cubicBezTo>
                  <a:pt x="31" y="87"/>
                  <a:pt x="31" y="87"/>
                  <a:pt x="31" y="88"/>
                </a:cubicBezTo>
                <a:cubicBezTo>
                  <a:pt x="31" y="88"/>
                  <a:pt x="31" y="88"/>
                  <a:pt x="31" y="88"/>
                </a:cubicBezTo>
                <a:cubicBezTo>
                  <a:pt x="32" y="88"/>
                  <a:pt x="32" y="88"/>
                  <a:pt x="32" y="88"/>
                </a:cubicBezTo>
                <a:cubicBezTo>
                  <a:pt x="32" y="88"/>
                  <a:pt x="32" y="88"/>
                  <a:pt x="33" y="88"/>
                </a:cubicBezTo>
                <a:cubicBezTo>
                  <a:pt x="33" y="87"/>
                  <a:pt x="33" y="86"/>
                  <a:pt x="34" y="85"/>
                </a:cubicBezTo>
                <a:cubicBezTo>
                  <a:pt x="34" y="85"/>
                  <a:pt x="35" y="85"/>
                  <a:pt x="35" y="85"/>
                </a:cubicBezTo>
                <a:cubicBezTo>
                  <a:pt x="35" y="87"/>
                  <a:pt x="35" y="88"/>
                  <a:pt x="35" y="88"/>
                </a:cubicBezTo>
                <a:cubicBezTo>
                  <a:pt x="35" y="88"/>
                  <a:pt x="35" y="89"/>
                  <a:pt x="35" y="89"/>
                </a:cubicBezTo>
                <a:cubicBezTo>
                  <a:pt x="35" y="89"/>
                  <a:pt x="36" y="89"/>
                  <a:pt x="36" y="89"/>
                </a:cubicBezTo>
                <a:cubicBezTo>
                  <a:pt x="36" y="89"/>
                  <a:pt x="36" y="89"/>
                  <a:pt x="37" y="89"/>
                </a:cubicBezTo>
                <a:cubicBezTo>
                  <a:pt x="37" y="89"/>
                  <a:pt x="37" y="89"/>
                  <a:pt x="37" y="89"/>
                </a:cubicBezTo>
                <a:cubicBezTo>
                  <a:pt x="37" y="88"/>
                  <a:pt x="37" y="87"/>
                  <a:pt x="38" y="86"/>
                </a:cubicBezTo>
                <a:cubicBezTo>
                  <a:pt x="38" y="86"/>
                  <a:pt x="39" y="86"/>
                  <a:pt x="40" y="86"/>
                </a:cubicBezTo>
                <a:cubicBezTo>
                  <a:pt x="40" y="87"/>
                  <a:pt x="40" y="89"/>
                  <a:pt x="40" y="89"/>
                </a:cubicBezTo>
                <a:cubicBezTo>
                  <a:pt x="40" y="89"/>
                  <a:pt x="40" y="89"/>
                  <a:pt x="40" y="90"/>
                </a:cubicBezTo>
                <a:cubicBezTo>
                  <a:pt x="40" y="90"/>
                  <a:pt x="40" y="90"/>
                  <a:pt x="41" y="90"/>
                </a:cubicBezTo>
                <a:cubicBezTo>
                  <a:pt x="41" y="90"/>
                  <a:pt x="41" y="90"/>
                  <a:pt x="41" y="90"/>
                </a:cubicBezTo>
                <a:cubicBezTo>
                  <a:pt x="41" y="90"/>
                  <a:pt x="42" y="89"/>
                  <a:pt x="42" y="89"/>
                </a:cubicBezTo>
                <a:cubicBezTo>
                  <a:pt x="42" y="89"/>
                  <a:pt x="42" y="88"/>
                  <a:pt x="42" y="87"/>
                </a:cubicBezTo>
                <a:cubicBezTo>
                  <a:pt x="43" y="87"/>
                  <a:pt x="43" y="87"/>
                  <a:pt x="44" y="87"/>
                </a:cubicBezTo>
                <a:cubicBezTo>
                  <a:pt x="44" y="88"/>
                  <a:pt x="44" y="89"/>
                  <a:pt x="44" y="89"/>
                </a:cubicBezTo>
                <a:cubicBezTo>
                  <a:pt x="44" y="90"/>
                  <a:pt x="44" y="90"/>
                  <a:pt x="45" y="90"/>
                </a:cubicBezTo>
                <a:cubicBezTo>
                  <a:pt x="45" y="90"/>
                  <a:pt x="45" y="90"/>
                  <a:pt x="45" y="90"/>
                </a:cubicBezTo>
                <a:cubicBezTo>
                  <a:pt x="45" y="90"/>
                  <a:pt x="46" y="90"/>
                  <a:pt x="46" y="90"/>
                </a:cubicBezTo>
                <a:cubicBezTo>
                  <a:pt x="46" y="90"/>
                  <a:pt x="46" y="90"/>
                  <a:pt x="46" y="89"/>
                </a:cubicBezTo>
                <a:cubicBezTo>
                  <a:pt x="46" y="89"/>
                  <a:pt x="46" y="88"/>
                  <a:pt x="46" y="87"/>
                </a:cubicBezTo>
                <a:cubicBezTo>
                  <a:pt x="47" y="87"/>
                  <a:pt x="48" y="87"/>
                  <a:pt x="48" y="87"/>
                </a:cubicBezTo>
                <a:cubicBezTo>
                  <a:pt x="49" y="88"/>
                  <a:pt x="49" y="89"/>
                  <a:pt x="49" y="89"/>
                </a:cubicBezTo>
                <a:cubicBezTo>
                  <a:pt x="49" y="89"/>
                  <a:pt x="49" y="90"/>
                  <a:pt x="49" y="90"/>
                </a:cubicBezTo>
                <a:cubicBezTo>
                  <a:pt x="49" y="90"/>
                  <a:pt x="50" y="90"/>
                  <a:pt x="50" y="90"/>
                </a:cubicBezTo>
                <a:cubicBezTo>
                  <a:pt x="50" y="90"/>
                  <a:pt x="50" y="90"/>
                  <a:pt x="50" y="90"/>
                </a:cubicBezTo>
                <a:cubicBezTo>
                  <a:pt x="51" y="89"/>
                  <a:pt x="51" y="89"/>
                  <a:pt x="51" y="89"/>
                </a:cubicBezTo>
                <a:cubicBezTo>
                  <a:pt x="51" y="89"/>
                  <a:pt x="51" y="87"/>
                  <a:pt x="51" y="86"/>
                </a:cubicBezTo>
                <a:cubicBezTo>
                  <a:pt x="51" y="86"/>
                  <a:pt x="52" y="86"/>
                  <a:pt x="53" y="86"/>
                </a:cubicBezTo>
                <a:cubicBezTo>
                  <a:pt x="53" y="87"/>
                  <a:pt x="53" y="88"/>
                  <a:pt x="53" y="89"/>
                </a:cubicBezTo>
                <a:cubicBezTo>
                  <a:pt x="53" y="89"/>
                  <a:pt x="54" y="89"/>
                  <a:pt x="54" y="89"/>
                </a:cubicBezTo>
                <a:cubicBezTo>
                  <a:pt x="54" y="89"/>
                  <a:pt x="54" y="89"/>
                  <a:pt x="54" y="89"/>
                </a:cubicBezTo>
                <a:cubicBezTo>
                  <a:pt x="55" y="89"/>
                  <a:pt x="55" y="89"/>
                  <a:pt x="55" y="89"/>
                </a:cubicBezTo>
                <a:cubicBezTo>
                  <a:pt x="55" y="89"/>
                  <a:pt x="55" y="88"/>
                  <a:pt x="55" y="88"/>
                </a:cubicBezTo>
                <a:cubicBezTo>
                  <a:pt x="55" y="88"/>
                  <a:pt x="55" y="87"/>
                  <a:pt x="55" y="85"/>
                </a:cubicBezTo>
                <a:cubicBezTo>
                  <a:pt x="56" y="85"/>
                  <a:pt x="56" y="85"/>
                  <a:pt x="57" y="85"/>
                </a:cubicBezTo>
                <a:cubicBezTo>
                  <a:pt x="57" y="86"/>
                  <a:pt x="58" y="87"/>
                  <a:pt x="58" y="88"/>
                </a:cubicBezTo>
                <a:cubicBezTo>
                  <a:pt x="58" y="88"/>
                  <a:pt x="58" y="88"/>
                  <a:pt x="58" y="88"/>
                </a:cubicBezTo>
                <a:cubicBezTo>
                  <a:pt x="59" y="88"/>
                  <a:pt x="59" y="88"/>
                  <a:pt x="59" y="88"/>
                </a:cubicBezTo>
                <a:cubicBezTo>
                  <a:pt x="59" y="88"/>
                  <a:pt x="59" y="88"/>
                  <a:pt x="60" y="88"/>
                </a:cubicBezTo>
                <a:cubicBezTo>
                  <a:pt x="60" y="87"/>
                  <a:pt x="60" y="87"/>
                  <a:pt x="60" y="87"/>
                </a:cubicBezTo>
                <a:cubicBezTo>
                  <a:pt x="60" y="87"/>
                  <a:pt x="59" y="85"/>
                  <a:pt x="59" y="84"/>
                </a:cubicBezTo>
                <a:cubicBezTo>
                  <a:pt x="60" y="84"/>
                  <a:pt x="60" y="84"/>
                  <a:pt x="61" y="84"/>
                </a:cubicBezTo>
                <a:cubicBezTo>
                  <a:pt x="61" y="85"/>
                  <a:pt x="62" y="86"/>
                  <a:pt x="62" y="86"/>
                </a:cubicBezTo>
                <a:cubicBezTo>
                  <a:pt x="62" y="86"/>
                  <a:pt x="62" y="86"/>
                  <a:pt x="63" y="86"/>
                </a:cubicBezTo>
                <a:cubicBezTo>
                  <a:pt x="63" y="86"/>
                  <a:pt x="63" y="86"/>
                  <a:pt x="63" y="86"/>
                </a:cubicBezTo>
                <a:cubicBezTo>
                  <a:pt x="64" y="86"/>
                  <a:pt x="64" y="86"/>
                  <a:pt x="64" y="86"/>
                </a:cubicBezTo>
                <a:cubicBezTo>
                  <a:pt x="64" y="86"/>
                  <a:pt x="64" y="85"/>
                  <a:pt x="64" y="85"/>
                </a:cubicBezTo>
                <a:cubicBezTo>
                  <a:pt x="64" y="85"/>
                  <a:pt x="63" y="84"/>
                  <a:pt x="63" y="83"/>
                </a:cubicBezTo>
                <a:cubicBezTo>
                  <a:pt x="64" y="82"/>
                  <a:pt x="64" y="82"/>
                  <a:pt x="65" y="82"/>
                </a:cubicBezTo>
                <a:cubicBezTo>
                  <a:pt x="65" y="83"/>
                  <a:pt x="66" y="84"/>
                  <a:pt x="66" y="84"/>
                </a:cubicBezTo>
                <a:cubicBezTo>
                  <a:pt x="66" y="84"/>
                  <a:pt x="67" y="84"/>
                  <a:pt x="67" y="84"/>
                </a:cubicBezTo>
                <a:cubicBezTo>
                  <a:pt x="67" y="84"/>
                  <a:pt x="67" y="84"/>
                  <a:pt x="68" y="84"/>
                </a:cubicBezTo>
                <a:cubicBezTo>
                  <a:pt x="68" y="84"/>
                  <a:pt x="68" y="84"/>
                  <a:pt x="68" y="84"/>
                </a:cubicBezTo>
                <a:cubicBezTo>
                  <a:pt x="68" y="83"/>
                  <a:pt x="68" y="83"/>
                  <a:pt x="68" y="83"/>
                </a:cubicBezTo>
                <a:cubicBezTo>
                  <a:pt x="68" y="83"/>
                  <a:pt x="67" y="81"/>
                  <a:pt x="67" y="80"/>
                </a:cubicBezTo>
                <a:cubicBezTo>
                  <a:pt x="67" y="80"/>
                  <a:pt x="68" y="80"/>
                  <a:pt x="68" y="79"/>
                </a:cubicBezTo>
                <a:cubicBezTo>
                  <a:pt x="69" y="80"/>
                  <a:pt x="70" y="81"/>
                  <a:pt x="70" y="81"/>
                </a:cubicBezTo>
                <a:cubicBezTo>
                  <a:pt x="70" y="82"/>
                  <a:pt x="71" y="82"/>
                  <a:pt x="71" y="82"/>
                </a:cubicBezTo>
                <a:cubicBezTo>
                  <a:pt x="71" y="82"/>
                  <a:pt x="71" y="82"/>
                  <a:pt x="71" y="82"/>
                </a:cubicBezTo>
                <a:cubicBezTo>
                  <a:pt x="72" y="81"/>
                  <a:pt x="72" y="81"/>
                  <a:pt x="72" y="81"/>
                </a:cubicBezTo>
                <a:cubicBezTo>
                  <a:pt x="72" y="81"/>
                  <a:pt x="72" y="81"/>
                  <a:pt x="72" y="80"/>
                </a:cubicBezTo>
                <a:cubicBezTo>
                  <a:pt x="72" y="80"/>
                  <a:pt x="71" y="79"/>
                  <a:pt x="70" y="78"/>
                </a:cubicBezTo>
                <a:cubicBezTo>
                  <a:pt x="71" y="78"/>
                  <a:pt x="71" y="77"/>
                  <a:pt x="72" y="77"/>
                </a:cubicBezTo>
                <a:cubicBezTo>
                  <a:pt x="73" y="78"/>
                  <a:pt x="74" y="79"/>
                  <a:pt x="74" y="79"/>
                </a:cubicBezTo>
                <a:cubicBezTo>
                  <a:pt x="74" y="79"/>
                  <a:pt x="74" y="79"/>
                  <a:pt x="74" y="79"/>
                </a:cubicBezTo>
                <a:cubicBezTo>
                  <a:pt x="75" y="79"/>
                  <a:pt x="75" y="79"/>
                  <a:pt x="75" y="79"/>
                </a:cubicBezTo>
                <a:cubicBezTo>
                  <a:pt x="75" y="79"/>
                  <a:pt x="75" y="78"/>
                  <a:pt x="75" y="78"/>
                </a:cubicBezTo>
                <a:cubicBezTo>
                  <a:pt x="75" y="78"/>
                  <a:pt x="75" y="78"/>
                  <a:pt x="75" y="77"/>
                </a:cubicBezTo>
                <a:cubicBezTo>
                  <a:pt x="75" y="77"/>
                  <a:pt x="74" y="76"/>
                  <a:pt x="74" y="75"/>
                </a:cubicBezTo>
                <a:cubicBezTo>
                  <a:pt x="74" y="75"/>
                  <a:pt x="75" y="74"/>
                  <a:pt x="75" y="74"/>
                </a:cubicBezTo>
                <a:cubicBezTo>
                  <a:pt x="76" y="75"/>
                  <a:pt x="77" y="75"/>
                  <a:pt x="77" y="76"/>
                </a:cubicBezTo>
                <a:cubicBezTo>
                  <a:pt x="77" y="76"/>
                  <a:pt x="78" y="76"/>
                  <a:pt x="78" y="76"/>
                </a:cubicBezTo>
                <a:cubicBezTo>
                  <a:pt x="78" y="76"/>
                  <a:pt x="78" y="76"/>
                  <a:pt x="78" y="75"/>
                </a:cubicBezTo>
                <a:cubicBezTo>
                  <a:pt x="79" y="75"/>
                  <a:pt x="79" y="75"/>
                  <a:pt x="79" y="75"/>
                </a:cubicBezTo>
                <a:cubicBezTo>
                  <a:pt x="79" y="75"/>
                  <a:pt x="79" y="74"/>
                  <a:pt x="78" y="74"/>
                </a:cubicBezTo>
                <a:cubicBezTo>
                  <a:pt x="78" y="74"/>
                  <a:pt x="77" y="73"/>
                  <a:pt x="77" y="72"/>
                </a:cubicBezTo>
                <a:cubicBezTo>
                  <a:pt x="77" y="72"/>
                  <a:pt x="77" y="71"/>
                  <a:pt x="78" y="71"/>
                </a:cubicBezTo>
                <a:cubicBezTo>
                  <a:pt x="79" y="71"/>
                  <a:pt x="80" y="72"/>
                  <a:pt x="80" y="72"/>
                </a:cubicBezTo>
                <a:cubicBezTo>
                  <a:pt x="80" y="72"/>
                  <a:pt x="81" y="72"/>
                  <a:pt x="81" y="72"/>
                </a:cubicBezTo>
                <a:cubicBezTo>
                  <a:pt x="81" y="72"/>
                  <a:pt x="81" y="72"/>
                  <a:pt x="81" y="72"/>
                </a:cubicBezTo>
                <a:cubicBezTo>
                  <a:pt x="82" y="72"/>
                  <a:pt x="82" y="71"/>
                  <a:pt x="82" y="71"/>
                </a:cubicBezTo>
                <a:cubicBezTo>
                  <a:pt x="82" y="71"/>
                  <a:pt x="81" y="71"/>
                  <a:pt x="81" y="70"/>
                </a:cubicBezTo>
                <a:cubicBezTo>
                  <a:pt x="81" y="70"/>
                  <a:pt x="80" y="69"/>
                  <a:pt x="79" y="69"/>
                </a:cubicBezTo>
                <a:cubicBezTo>
                  <a:pt x="80" y="68"/>
                  <a:pt x="80" y="68"/>
                  <a:pt x="80" y="67"/>
                </a:cubicBezTo>
                <a:cubicBezTo>
                  <a:pt x="81" y="68"/>
                  <a:pt x="82" y="68"/>
                  <a:pt x="83" y="68"/>
                </a:cubicBezTo>
                <a:cubicBezTo>
                  <a:pt x="83" y="68"/>
                  <a:pt x="83" y="68"/>
                  <a:pt x="83" y="68"/>
                </a:cubicBezTo>
                <a:cubicBezTo>
                  <a:pt x="84" y="68"/>
                  <a:pt x="84" y="68"/>
                  <a:pt x="84" y="68"/>
                </a:cubicBezTo>
                <a:cubicBezTo>
                  <a:pt x="84" y="68"/>
                  <a:pt x="84" y="67"/>
                  <a:pt x="84" y="67"/>
                </a:cubicBezTo>
                <a:cubicBezTo>
                  <a:pt x="84" y="67"/>
                  <a:pt x="84" y="67"/>
                  <a:pt x="84" y="67"/>
                </a:cubicBezTo>
                <a:cubicBezTo>
                  <a:pt x="83" y="66"/>
                  <a:pt x="82" y="66"/>
                  <a:pt x="81" y="65"/>
                </a:cubicBezTo>
                <a:cubicBezTo>
                  <a:pt x="82" y="64"/>
                  <a:pt x="82" y="64"/>
                  <a:pt x="82" y="63"/>
                </a:cubicBezTo>
                <a:cubicBezTo>
                  <a:pt x="83" y="64"/>
                  <a:pt x="85" y="64"/>
                  <a:pt x="85" y="64"/>
                </a:cubicBezTo>
                <a:cubicBezTo>
                  <a:pt x="85" y="64"/>
                  <a:pt x="85" y="64"/>
                  <a:pt x="86" y="64"/>
                </a:cubicBezTo>
                <a:cubicBezTo>
                  <a:pt x="86" y="64"/>
                  <a:pt x="86" y="64"/>
                  <a:pt x="86" y="64"/>
                </a:cubicBezTo>
                <a:cubicBezTo>
                  <a:pt x="86" y="63"/>
                  <a:pt x="86" y="63"/>
                  <a:pt x="86" y="63"/>
                </a:cubicBezTo>
                <a:cubicBezTo>
                  <a:pt x="86" y="63"/>
                  <a:pt x="86" y="63"/>
                  <a:pt x="86" y="62"/>
                </a:cubicBezTo>
                <a:cubicBezTo>
                  <a:pt x="85" y="62"/>
                  <a:pt x="84" y="62"/>
                  <a:pt x="83" y="61"/>
                </a:cubicBezTo>
                <a:cubicBezTo>
                  <a:pt x="83" y="60"/>
                  <a:pt x="84" y="60"/>
                  <a:pt x="84" y="59"/>
                </a:cubicBezTo>
                <a:cubicBezTo>
                  <a:pt x="85" y="60"/>
                  <a:pt x="86" y="60"/>
                  <a:pt x="87" y="60"/>
                </a:cubicBezTo>
                <a:cubicBezTo>
                  <a:pt x="87" y="60"/>
                  <a:pt x="87" y="60"/>
                  <a:pt x="87" y="60"/>
                </a:cubicBezTo>
                <a:cubicBezTo>
                  <a:pt x="87" y="60"/>
                  <a:pt x="88" y="59"/>
                  <a:pt x="88" y="59"/>
                </a:cubicBezTo>
                <a:cubicBezTo>
                  <a:pt x="88" y="59"/>
                  <a:pt x="88" y="59"/>
                  <a:pt x="88" y="59"/>
                </a:cubicBezTo>
                <a:cubicBezTo>
                  <a:pt x="88" y="58"/>
                  <a:pt x="87" y="58"/>
                  <a:pt x="87" y="58"/>
                </a:cubicBezTo>
                <a:cubicBezTo>
                  <a:pt x="87" y="58"/>
                  <a:pt x="86" y="57"/>
                  <a:pt x="85" y="57"/>
                </a:cubicBezTo>
                <a:cubicBezTo>
                  <a:pt x="85" y="56"/>
                  <a:pt x="85" y="56"/>
                  <a:pt x="85" y="55"/>
                </a:cubicBezTo>
                <a:cubicBezTo>
                  <a:pt x="86" y="55"/>
                  <a:pt x="88" y="55"/>
                  <a:pt x="88" y="55"/>
                </a:cubicBezTo>
                <a:cubicBezTo>
                  <a:pt x="88" y="55"/>
                  <a:pt x="88" y="55"/>
                  <a:pt x="89" y="55"/>
                </a:cubicBezTo>
                <a:cubicBezTo>
                  <a:pt x="89" y="55"/>
                  <a:pt x="89" y="55"/>
                  <a:pt x="89" y="55"/>
                </a:cubicBezTo>
                <a:cubicBezTo>
                  <a:pt x="89" y="54"/>
                  <a:pt x="89" y="54"/>
                  <a:pt x="89" y="54"/>
                </a:cubicBezTo>
                <a:cubicBezTo>
                  <a:pt x="89" y="54"/>
                  <a:pt x="89" y="54"/>
                  <a:pt x="88" y="54"/>
                </a:cubicBezTo>
                <a:cubicBezTo>
                  <a:pt x="88" y="53"/>
                  <a:pt x="87" y="53"/>
                  <a:pt x="86" y="53"/>
                </a:cubicBezTo>
                <a:cubicBezTo>
                  <a:pt x="86" y="52"/>
                  <a:pt x="86" y="52"/>
                  <a:pt x="86" y="51"/>
                </a:cubicBezTo>
                <a:cubicBezTo>
                  <a:pt x="87" y="51"/>
                  <a:pt x="89" y="51"/>
                  <a:pt x="89" y="51"/>
                </a:cubicBezTo>
                <a:cubicBezTo>
                  <a:pt x="89" y="51"/>
                  <a:pt x="89" y="51"/>
                  <a:pt x="89" y="51"/>
                </a:cubicBezTo>
                <a:cubicBezTo>
                  <a:pt x="90" y="50"/>
                  <a:pt x="90" y="50"/>
                  <a:pt x="90" y="50"/>
                </a:cubicBezTo>
                <a:cubicBezTo>
                  <a:pt x="90" y="50"/>
                  <a:pt x="90" y="50"/>
                  <a:pt x="90" y="49"/>
                </a:cubicBezTo>
                <a:cubicBezTo>
                  <a:pt x="89" y="49"/>
                  <a:pt x="89" y="49"/>
                  <a:pt x="89" y="49"/>
                </a:cubicBezTo>
                <a:cubicBezTo>
                  <a:pt x="89" y="49"/>
                  <a:pt x="87" y="49"/>
                  <a:pt x="86" y="48"/>
                </a:cubicBezTo>
                <a:cubicBezTo>
                  <a:pt x="86" y="48"/>
                  <a:pt x="86" y="47"/>
                  <a:pt x="86" y="47"/>
                </a:cubicBezTo>
                <a:cubicBezTo>
                  <a:pt x="88" y="46"/>
                  <a:pt x="89" y="46"/>
                  <a:pt x="89" y="46"/>
                </a:cubicBezTo>
                <a:close/>
                <a:moveTo>
                  <a:pt x="45" y="81"/>
                </a:moveTo>
                <a:cubicBezTo>
                  <a:pt x="26" y="81"/>
                  <a:pt x="10" y="65"/>
                  <a:pt x="10" y="45"/>
                </a:cubicBezTo>
                <a:cubicBezTo>
                  <a:pt x="10" y="26"/>
                  <a:pt x="26" y="10"/>
                  <a:pt x="45" y="10"/>
                </a:cubicBezTo>
                <a:cubicBezTo>
                  <a:pt x="65" y="10"/>
                  <a:pt x="81" y="26"/>
                  <a:pt x="81" y="45"/>
                </a:cubicBezTo>
                <a:cubicBezTo>
                  <a:pt x="81" y="65"/>
                  <a:pt x="65" y="81"/>
                  <a:pt x="45" y="81"/>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1704975" y="3055938"/>
            <a:ext cx="506413" cy="509588"/>
          </a:xfrm>
          <a:custGeom>
            <a:avLst/>
            <a:gdLst>
              <a:gd name="T0" fmla="*/ 137 w 143"/>
              <a:gd name="T1" fmla="*/ 67 h 144"/>
              <a:gd name="T2" fmla="*/ 137 w 143"/>
              <a:gd name="T3" fmla="*/ 60 h 144"/>
              <a:gd name="T4" fmla="*/ 135 w 143"/>
              <a:gd name="T5" fmla="*/ 53 h 144"/>
              <a:gd name="T6" fmla="*/ 133 w 143"/>
              <a:gd name="T7" fmla="*/ 47 h 144"/>
              <a:gd name="T8" fmla="*/ 130 w 143"/>
              <a:gd name="T9" fmla="*/ 40 h 144"/>
              <a:gd name="T10" fmla="*/ 126 w 143"/>
              <a:gd name="T11" fmla="*/ 35 h 144"/>
              <a:gd name="T12" fmla="*/ 122 w 143"/>
              <a:gd name="T13" fmla="*/ 29 h 144"/>
              <a:gd name="T14" fmla="*/ 117 w 143"/>
              <a:gd name="T15" fmla="*/ 24 h 144"/>
              <a:gd name="T16" fmla="*/ 112 w 143"/>
              <a:gd name="T17" fmla="*/ 20 h 144"/>
              <a:gd name="T18" fmla="*/ 106 w 143"/>
              <a:gd name="T19" fmla="*/ 16 h 144"/>
              <a:gd name="T20" fmla="*/ 100 w 143"/>
              <a:gd name="T21" fmla="*/ 12 h 144"/>
              <a:gd name="T22" fmla="*/ 94 w 143"/>
              <a:gd name="T23" fmla="*/ 10 h 144"/>
              <a:gd name="T24" fmla="*/ 87 w 143"/>
              <a:gd name="T25" fmla="*/ 8 h 144"/>
              <a:gd name="T26" fmla="*/ 80 w 143"/>
              <a:gd name="T27" fmla="*/ 6 h 144"/>
              <a:gd name="T28" fmla="*/ 74 w 143"/>
              <a:gd name="T29" fmla="*/ 6 h 144"/>
              <a:gd name="T30" fmla="*/ 67 w 143"/>
              <a:gd name="T31" fmla="*/ 6 h 144"/>
              <a:gd name="T32" fmla="*/ 60 w 143"/>
              <a:gd name="T33" fmla="*/ 7 h 144"/>
              <a:gd name="T34" fmla="*/ 53 w 143"/>
              <a:gd name="T35" fmla="*/ 8 h 144"/>
              <a:gd name="T36" fmla="*/ 47 w 143"/>
              <a:gd name="T37" fmla="*/ 11 h 144"/>
              <a:gd name="T38" fmla="*/ 40 w 143"/>
              <a:gd name="T39" fmla="*/ 14 h 144"/>
              <a:gd name="T40" fmla="*/ 34 w 143"/>
              <a:gd name="T41" fmla="*/ 17 h 144"/>
              <a:gd name="T42" fmla="*/ 29 w 143"/>
              <a:gd name="T43" fmla="*/ 21 h 144"/>
              <a:gd name="T44" fmla="*/ 24 w 143"/>
              <a:gd name="T45" fmla="*/ 26 h 144"/>
              <a:gd name="T46" fmla="*/ 19 w 143"/>
              <a:gd name="T47" fmla="*/ 31 h 144"/>
              <a:gd name="T48" fmla="*/ 15 w 143"/>
              <a:gd name="T49" fmla="*/ 37 h 144"/>
              <a:gd name="T50" fmla="*/ 12 w 143"/>
              <a:gd name="T51" fmla="*/ 43 h 144"/>
              <a:gd name="T52" fmla="*/ 9 w 143"/>
              <a:gd name="T53" fmla="*/ 50 h 144"/>
              <a:gd name="T54" fmla="*/ 7 w 143"/>
              <a:gd name="T55" fmla="*/ 56 h 144"/>
              <a:gd name="T56" fmla="*/ 6 w 143"/>
              <a:gd name="T57" fmla="*/ 63 h 144"/>
              <a:gd name="T58" fmla="*/ 6 w 143"/>
              <a:gd name="T59" fmla="*/ 70 h 144"/>
              <a:gd name="T60" fmla="*/ 6 w 143"/>
              <a:gd name="T61" fmla="*/ 77 h 144"/>
              <a:gd name="T62" fmla="*/ 7 w 143"/>
              <a:gd name="T63" fmla="*/ 84 h 144"/>
              <a:gd name="T64" fmla="*/ 8 w 143"/>
              <a:gd name="T65" fmla="*/ 90 h 144"/>
              <a:gd name="T66" fmla="*/ 10 w 143"/>
              <a:gd name="T67" fmla="*/ 97 h 144"/>
              <a:gd name="T68" fmla="*/ 13 w 143"/>
              <a:gd name="T69" fmla="*/ 103 h 144"/>
              <a:gd name="T70" fmla="*/ 17 w 143"/>
              <a:gd name="T71" fmla="*/ 109 h 144"/>
              <a:gd name="T72" fmla="*/ 21 w 143"/>
              <a:gd name="T73" fmla="*/ 115 h 144"/>
              <a:gd name="T74" fmla="*/ 26 w 143"/>
              <a:gd name="T75" fmla="*/ 120 h 144"/>
              <a:gd name="T76" fmla="*/ 31 w 143"/>
              <a:gd name="T77" fmla="*/ 124 h 144"/>
              <a:gd name="T78" fmla="*/ 37 w 143"/>
              <a:gd name="T79" fmla="*/ 128 h 144"/>
              <a:gd name="T80" fmla="*/ 43 w 143"/>
              <a:gd name="T81" fmla="*/ 131 h 144"/>
              <a:gd name="T82" fmla="*/ 49 w 143"/>
              <a:gd name="T83" fmla="*/ 134 h 144"/>
              <a:gd name="T84" fmla="*/ 56 w 143"/>
              <a:gd name="T85" fmla="*/ 136 h 144"/>
              <a:gd name="T86" fmla="*/ 63 w 143"/>
              <a:gd name="T87" fmla="*/ 137 h 144"/>
              <a:gd name="T88" fmla="*/ 70 w 143"/>
              <a:gd name="T89" fmla="*/ 138 h 144"/>
              <a:gd name="T90" fmla="*/ 77 w 143"/>
              <a:gd name="T91" fmla="*/ 138 h 144"/>
              <a:gd name="T92" fmla="*/ 83 w 143"/>
              <a:gd name="T93" fmla="*/ 137 h 144"/>
              <a:gd name="T94" fmla="*/ 90 w 143"/>
              <a:gd name="T95" fmla="*/ 135 h 144"/>
              <a:gd name="T96" fmla="*/ 97 w 143"/>
              <a:gd name="T97" fmla="*/ 133 h 144"/>
              <a:gd name="T98" fmla="*/ 103 w 143"/>
              <a:gd name="T99" fmla="*/ 130 h 144"/>
              <a:gd name="T100" fmla="*/ 109 w 143"/>
              <a:gd name="T101" fmla="*/ 127 h 144"/>
              <a:gd name="T102" fmla="*/ 114 w 143"/>
              <a:gd name="T103" fmla="*/ 122 h 144"/>
              <a:gd name="T104" fmla="*/ 119 w 143"/>
              <a:gd name="T105" fmla="*/ 118 h 144"/>
              <a:gd name="T106" fmla="*/ 124 w 143"/>
              <a:gd name="T107" fmla="*/ 112 h 144"/>
              <a:gd name="T108" fmla="*/ 128 w 143"/>
              <a:gd name="T109" fmla="*/ 107 h 144"/>
              <a:gd name="T110" fmla="*/ 131 w 143"/>
              <a:gd name="T111" fmla="*/ 101 h 144"/>
              <a:gd name="T112" fmla="*/ 134 w 143"/>
              <a:gd name="T113" fmla="*/ 94 h 144"/>
              <a:gd name="T114" fmla="*/ 136 w 143"/>
              <a:gd name="T115" fmla="*/ 88 h 144"/>
              <a:gd name="T116" fmla="*/ 137 w 143"/>
              <a:gd name="T117" fmla="*/ 81 h 144"/>
              <a:gd name="T118" fmla="*/ 138 w 143"/>
              <a:gd name="T119"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3" h="144">
                <a:moveTo>
                  <a:pt x="142" y="73"/>
                </a:moveTo>
                <a:cubicBezTo>
                  <a:pt x="142" y="73"/>
                  <a:pt x="143" y="73"/>
                  <a:pt x="143" y="73"/>
                </a:cubicBezTo>
                <a:cubicBezTo>
                  <a:pt x="143" y="73"/>
                  <a:pt x="143" y="72"/>
                  <a:pt x="143" y="72"/>
                </a:cubicBezTo>
                <a:cubicBezTo>
                  <a:pt x="143" y="71"/>
                  <a:pt x="143" y="71"/>
                  <a:pt x="143" y="71"/>
                </a:cubicBezTo>
                <a:cubicBezTo>
                  <a:pt x="143" y="71"/>
                  <a:pt x="142" y="70"/>
                  <a:pt x="142" y="70"/>
                </a:cubicBezTo>
                <a:cubicBezTo>
                  <a:pt x="142" y="70"/>
                  <a:pt x="139" y="70"/>
                  <a:pt x="138" y="70"/>
                </a:cubicBezTo>
                <a:cubicBezTo>
                  <a:pt x="138" y="69"/>
                  <a:pt x="138" y="68"/>
                  <a:pt x="137" y="67"/>
                </a:cubicBezTo>
                <a:cubicBezTo>
                  <a:pt x="139" y="67"/>
                  <a:pt x="141" y="66"/>
                  <a:pt x="142" y="66"/>
                </a:cubicBezTo>
                <a:cubicBezTo>
                  <a:pt x="142" y="66"/>
                  <a:pt x="142" y="66"/>
                  <a:pt x="143" y="65"/>
                </a:cubicBezTo>
                <a:cubicBezTo>
                  <a:pt x="143" y="65"/>
                  <a:pt x="143" y="65"/>
                  <a:pt x="143" y="64"/>
                </a:cubicBezTo>
                <a:cubicBezTo>
                  <a:pt x="143" y="64"/>
                  <a:pt x="143" y="64"/>
                  <a:pt x="142" y="63"/>
                </a:cubicBezTo>
                <a:cubicBezTo>
                  <a:pt x="142" y="63"/>
                  <a:pt x="142" y="63"/>
                  <a:pt x="141" y="63"/>
                </a:cubicBezTo>
                <a:cubicBezTo>
                  <a:pt x="141" y="63"/>
                  <a:pt x="139" y="63"/>
                  <a:pt x="137" y="63"/>
                </a:cubicBezTo>
                <a:cubicBezTo>
                  <a:pt x="137" y="62"/>
                  <a:pt x="137" y="61"/>
                  <a:pt x="137" y="60"/>
                </a:cubicBezTo>
                <a:cubicBezTo>
                  <a:pt x="138" y="59"/>
                  <a:pt x="140" y="59"/>
                  <a:pt x="141" y="59"/>
                </a:cubicBezTo>
                <a:cubicBezTo>
                  <a:pt x="141" y="59"/>
                  <a:pt x="141" y="58"/>
                  <a:pt x="142" y="58"/>
                </a:cubicBezTo>
                <a:cubicBezTo>
                  <a:pt x="142" y="58"/>
                  <a:pt x="142" y="57"/>
                  <a:pt x="142" y="57"/>
                </a:cubicBezTo>
                <a:cubicBezTo>
                  <a:pt x="142" y="57"/>
                  <a:pt x="142" y="56"/>
                  <a:pt x="141" y="56"/>
                </a:cubicBezTo>
                <a:cubicBezTo>
                  <a:pt x="141" y="56"/>
                  <a:pt x="141" y="56"/>
                  <a:pt x="140" y="56"/>
                </a:cubicBezTo>
                <a:cubicBezTo>
                  <a:pt x="140" y="56"/>
                  <a:pt x="138" y="56"/>
                  <a:pt x="136" y="56"/>
                </a:cubicBezTo>
                <a:cubicBezTo>
                  <a:pt x="135" y="55"/>
                  <a:pt x="135" y="54"/>
                  <a:pt x="135" y="53"/>
                </a:cubicBezTo>
                <a:cubicBezTo>
                  <a:pt x="137" y="53"/>
                  <a:pt x="139" y="52"/>
                  <a:pt x="139" y="52"/>
                </a:cubicBezTo>
                <a:cubicBezTo>
                  <a:pt x="139" y="51"/>
                  <a:pt x="140" y="51"/>
                  <a:pt x="140" y="51"/>
                </a:cubicBezTo>
                <a:cubicBezTo>
                  <a:pt x="140" y="50"/>
                  <a:pt x="140" y="50"/>
                  <a:pt x="140" y="50"/>
                </a:cubicBezTo>
                <a:cubicBezTo>
                  <a:pt x="140" y="49"/>
                  <a:pt x="139" y="49"/>
                  <a:pt x="139" y="49"/>
                </a:cubicBezTo>
                <a:cubicBezTo>
                  <a:pt x="139" y="49"/>
                  <a:pt x="138" y="48"/>
                  <a:pt x="138" y="49"/>
                </a:cubicBezTo>
                <a:cubicBezTo>
                  <a:pt x="138" y="49"/>
                  <a:pt x="136" y="49"/>
                  <a:pt x="134" y="50"/>
                </a:cubicBezTo>
                <a:cubicBezTo>
                  <a:pt x="133" y="49"/>
                  <a:pt x="133" y="48"/>
                  <a:pt x="133" y="47"/>
                </a:cubicBezTo>
                <a:cubicBezTo>
                  <a:pt x="134" y="46"/>
                  <a:pt x="136" y="45"/>
                  <a:pt x="137" y="45"/>
                </a:cubicBezTo>
                <a:cubicBezTo>
                  <a:pt x="137" y="44"/>
                  <a:pt x="137" y="44"/>
                  <a:pt x="137" y="44"/>
                </a:cubicBezTo>
                <a:cubicBezTo>
                  <a:pt x="137" y="43"/>
                  <a:pt x="137" y="43"/>
                  <a:pt x="137" y="43"/>
                </a:cubicBezTo>
                <a:cubicBezTo>
                  <a:pt x="137" y="42"/>
                  <a:pt x="137" y="42"/>
                  <a:pt x="136" y="42"/>
                </a:cubicBezTo>
                <a:cubicBezTo>
                  <a:pt x="136" y="42"/>
                  <a:pt x="136" y="42"/>
                  <a:pt x="135" y="42"/>
                </a:cubicBezTo>
                <a:cubicBezTo>
                  <a:pt x="135" y="42"/>
                  <a:pt x="133" y="43"/>
                  <a:pt x="131" y="43"/>
                </a:cubicBezTo>
                <a:cubicBezTo>
                  <a:pt x="131" y="42"/>
                  <a:pt x="130" y="41"/>
                  <a:pt x="130" y="40"/>
                </a:cubicBezTo>
                <a:cubicBezTo>
                  <a:pt x="131" y="39"/>
                  <a:pt x="133" y="38"/>
                  <a:pt x="133" y="38"/>
                </a:cubicBezTo>
                <a:cubicBezTo>
                  <a:pt x="134" y="38"/>
                  <a:pt x="134" y="37"/>
                  <a:pt x="134" y="37"/>
                </a:cubicBezTo>
                <a:cubicBezTo>
                  <a:pt x="134" y="37"/>
                  <a:pt x="134" y="36"/>
                  <a:pt x="134" y="36"/>
                </a:cubicBezTo>
                <a:cubicBezTo>
                  <a:pt x="134" y="36"/>
                  <a:pt x="133" y="35"/>
                  <a:pt x="133" y="35"/>
                </a:cubicBezTo>
                <a:cubicBezTo>
                  <a:pt x="133" y="35"/>
                  <a:pt x="132" y="35"/>
                  <a:pt x="132" y="35"/>
                </a:cubicBezTo>
                <a:cubicBezTo>
                  <a:pt x="131" y="35"/>
                  <a:pt x="130" y="36"/>
                  <a:pt x="128" y="37"/>
                </a:cubicBezTo>
                <a:cubicBezTo>
                  <a:pt x="127" y="36"/>
                  <a:pt x="127" y="35"/>
                  <a:pt x="126" y="35"/>
                </a:cubicBezTo>
                <a:cubicBezTo>
                  <a:pt x="128" y="33"/>
                  <a:pt x="129" y="32"/>
                  <a:pt x="129" y="32"/>
                </a:cubicBezTo>
                <a:cubicBezTo>
                  <a:pt x="130" y="31"/>
                  <a:pt x="130" y="31"/>
                  <a:pt x="130" y="31"/>
                </a:cubicBezTo>
                <a:cubicBezTo>
                  <a:pt x="130" y="30"/>
                  <a:pt x="130" y="30"/>
                  <a:pt x="130" y="30"/>
                </a:cubicBezTo>
                <a:cubicBezTo>
                  <a:pt x="129" y="29"/>
                  <a:pt x="129" y="29"/>
                  <a:pt x="129" y="29"/>
                </a:cubicBezTo>
                <a:cubicBezTo>
                  <a:pt x="128" y="29"/>
                  <a:pt x="128" y="29"/>
                  <a:pt x="128" y="29"/>
                </a:cubicBezTo>
                <a:cubicBezTo>
                  <a:pt x="127" y="29"/>
                  <a:pt x="125" y="30"/>
                  <a:pt x="124" y="31"/>
                </a:cubicBezTo>
                <a:cubicBezTo>
                  <a:pt x="123" y="31"/>
                  <a:pt x="123" y="30"/>
                  <a:pt x="122" y="29"/>
                </a:cubicBezTo>
                <a:cubicBezTo>
                  <a:pt x="123" y="28"/>
                  <a:pt x="125" y="26"/>
                  <a:pt x="125" y="26"/>
                </a:cubicBezTo>
                <a:cubicBezTo>
                  <a:pt x="125" y="26"/>
                  <a:pt x="125" y="25"/>
                  <a:pt x="125" y="25"/>
                </a:cubicBezTo>
                <a:cubicBezTo>
                  <a:pt x="125" y="24"/>
                  <a:pt x="125" y="24"/>
                  <a:pt x="125" y="24"/>
                </a:cubicBezTo>
                <a:cubicBezTo>
                  <a:pt x="125" y="23"/>
                  <a:pt x="124" y="23"/>
                  <a:pt x="124" y="23"/>
                </a:cubicBezTo>
                <a:cubicBezTo>
                  <a:pt x="124" y="23"/>
                  <a:pt x="123" y="23"/>
                  <a:pt x="123" y="24"/>
                </a:cubicBezTo>
                <a:cubicBezTo>
                  <a:pt x="123" y="24"/>
                  <a:pt x="121" y="25"/>
                  <a:pt x="119" y="26"/>
                </a:cubicBezTo>
                <a:cubicBezTo>
                  <a:pt x="119" y="26"/>
                  <a:pt x="118" y="25"/>
                  <a:pt x="117" y="24"/>
                </a:cubicBezTo>
                <a:cubicBezTo>
                  <a:pt x="118" y="23"/>
                  <a:pt x="120" y="21"/>
                  <a:pt x="120" y="20"/>
                </a:cubicBezTo>
                <a:cubicBezTo>
                  <a:pt x="120" y="20"/>
                  <a:pt x="120" y="20"/>
                  <a:pt x="120" y="19"/>
                </a:cubicBezTo>
                <a:cubicBezTo>
                  <a:pt x="120" y="19"/>
                  <a:pt x="120" y="19"/>
                  <a:pt x="120" y="18"/>
                </a:cubicBezTo>
                <a:cubicBezTo>
                  <a:pt x="119" y="18"/>
                  <a:pt x="119" y="18"/>
                  <a:pt x="119" y="18"/>
                </a:cubicBezTo>
                <a:cubicBezTo>
                  <a:pt x="118" y="18"/>
                  <a:pt x="118" y="18"/>
                  <a:pt x="118" y="18"/>
                </a:cubicBezTo>
                <a:cubicBezTo>
                  <a:pt x="117" y="19"/>
                  <a:pt x="116" y="20"/>
                  <a:pt x="114" y="21"/>
                </a:cubicBezTo>
                <a:cubicBezTo>
                  <a:pt x="114" y="21"/>
                  <a:pt x="113" y="20"/>
                  <a:pt x="112" y="20"/>
                </a:cubicBezTo>
                <a:cubicBezTo>
                  <a:pt x="113" y="18"/>
                  <a:pt x="114" y="16"/>
                  <a:pt x="114" y="16"/>
                </a:cubicBezTo>
                <a:cubicBezTo>
                  <a:pt x="114" y="15"/>
                  <a:pt x="114" y="15"/>
                  <a:pt x="114" y="15"/>
                </a:cubicBezTo>
                <a:cubicBezTo>
                  <a:pt x="114" y="14"/>
                  <a:pt x="114" y="14"/>
                  <a:pt x="114" y="14"/>
                </a:cubicBezTo>
                <a:cubicBezTo>
                  <a:pt x="113" y="14"/>
                  <a:pt x="113" y="13"/>
                  <a:pt x="113" y="13"/>
                </a:cubicBezTo>
                <a:cubicBezTo>
                  <a:pt x="112" y="13"/>
                  <a:pt x="112" y="14"/>
                  <a:pt x="112" y="14"/>
                </a:cubicBezTo>
                <a:cubicBezTo>
                  <a:pt x="111" y="14"/>
                  <a:pt x="110" y="16"/>
                  <a:pt x="109" y="17"/>
                </a:cubicBezTo>
                <a:cubicBezTo>
                  <a:pt x="108" y="17"/>
                  <a:pt x="107" y="16"/>
                  <a:pt x="106" y="16"/>
                </a:cubicBezTo>
                <a:cubicBezTo>
                  <a:pt x="107" y="14"/>
                  <a:pt x="108" y="12"/>
                  <a:pt x="108" y="12"/>
                </a:cubicBezTo>
                <a:cubicBezTo>
                  <a:pt x="108" y="11"/>
                  <a:pt x="108" y="11"/>
                  <a:pt x="108" y="10"/>
                </a:cubicBezTo>
                <a:cubicBezTo>
                  <a:pt x="108" y="10"/>
                  <a:pt x="108" y="10"/>
                  <a:pt x="107" y="10"/>
                </a:cubicBezTo>
                <a:cubicBezTo>
                  <a:pt x="107" y="9"/>
                  <a:pt x="107" y="9"/>
                  <a:pt x="106" y="9"/>
                </a:cubicBezTo>
                <a:cubicBezTo>
                  <a:pt x="106" y="10"/>
                  <a:pt x="106" y="10"/>
                  <a:pt x="105" y="10"/>
                </a:cubicBezTo>
                <a:cubicBezTo>
                  <a:pt x="105" y="10"/>
                  <a:pt x="104" y="12"/>
                  <a:pt x="103" y="14"/>
                </a:cubicBezTo>
                <a:cubicBezTo>
                  <a:pt x="102" y="13"/>
                  <a:pt x="101" y="13"/>
                  <a:pt x="100" y="12"/>
                </a:cubicBezTo>
                <a:cubicBezTo>
                  <a:pt x="101" y="10"/>
                  <a:pt x="102" y="8"/>
                  <a:pt x="102" y="8"/>
                </a:cubicBezTo>
                <a:cubicBezTo>
                  <a:pt x="102" y="8"/>
                  <a:pt x="102" y="7"/>
                  <a:pt x="102" y="7"/>
                </a:cubicBezTo>
                <a:cubicBezTo>
                  <a:pt x="101" y="7"/>
                  <a:pt x="101" y="6"/>
                  <a:pt x="101" y="6"/>
                </a:cubicBezTo>
                <a:cubicBezTo>
                  <a:pt x="100" y="6"/>
                  <a:pt x="100" y="6"/>
                  <a:pt x="100" y="6"/>
                </a:cubicBezTo>
                <a:cubicBezTo>
                  <a:pt x="99" y="6"/>
                  <a:pt x="99" y="6"/>
                  <a:pt x="99" y="7"/>
                </a:cubicBezTo>
                <a:cubicBezTo>
                  <a:pt x="99" y="7"/>
                  <a:pt x="98" y="9"/>
                  <a:pt x="97" y="11"/>
                </a:cubicBezTo>
                <a:cubicBezTo>
                  <a:pt x="96" y="10"/>
                  <a:pt x="95" y="10"/>
                  <a:pt x="94" y="10"/>
                </a:cubicBezTo>
                <a:cubicBezTo>
                  <a:pt x="94" y="8"/>
                  <a:pt x="95" y="6"/>
                  <a:pt x="95" y="5"/>
                </a:cubicBezTo>
                <a:cubicBezTo>
                  <a:pt x="95" y="5"/>
                  <a:pt x="95" y="4"/>
                  <a:pt x="95" y="4"/>
                </a:cubicBezTo>
                <a:cubicBezTo>
                  <a:pt x="94" y="4"/>
                  <a:pt x="94" y="4"/>
                  <a:pt x="94" y="3"/>
                </a:cubicBezTo>
                <a:cubicBezTo>
                  <a:pt x="93" y="3"/>
                  <a:pt x="93" y="3"/>
                  <a:pt x="93" y="4"/>
                </a:cubicBezTo>
                <a:cubicBezTo>
                  <a:pt x="92" y="4"/>
                  <a:pt x="92" y="4"/>
                  <a:pt x="92" y="4"/>
                </a:cubicBezTo>
                <a:cubicBezTo>
                  <a:pt x="92" y="5"/>
                  <a:pt x="91" y="7"/>
                  <a:pt x="90" y="8"/>
                </a:cubicBezTo>
                <a:cubicBezTo>
                  <a:pt x="89" y="8"/>
                  <a:pt x="88" y="8"/>
                  <a:pt x="87" y="8"/>
                </a:cubicBezTo>
                <a:cubicBezTo>
                  <a:pt x="87" y="6"/>
                  <a:pt x="88" y="4"/>
                  <a:pt x="88" y="3"/>
                </a:cubicBezTo>
                <a:cubicBezTo>
                  <a:pt x="88" y="3"/>
                  <a:pt x="88" y="2"/>
                  <a:pt x="87" y="2"/>
                </a:cubicBezTo>
                <a:cubicBezTo>
                  <a:pt x="87" y="2"/>
                  <a:pt x="87" y="2"/>
                  <a:pt x="86" y="2"/>
                </a:cubicBezTo>
                <a:cubicBezTo>
                  <a:pt x="86" y="2"/>
                  <a:pt x="86" y="2"/>
                  <a:pt x="85" y="2"/>
                </a:cubicBezTo>
                <a:cubicBezTo>
                  <a:pt x="85" y="2"/>
                  <a:pt x="85" y="2"/>
                  <a:pt x="85" y="3"/>
                </a:cubicBezTo>
                <a:cubicBezTo>
                  <a:pt x="85" y="3"/>
                  <a:pt x="84" y="5"/>
                  <a:pt x="83" y="7"/>
                </a:cubicBezTo>
                <a:cubicBezTo>
                  <a:pt x="82" y="7"/>
                  <a:pt x="81" y="6"/>
                  <a:pt x="80" y="6"/>
                </a:cubicBezTo>
                <a:cubicBezTo>
                  <a:pt x="81" y="4"/>
                  <a:pt x="81" y="2"/>
                  <a:pt x="81" y="2"/>
                </a:cubicBezTo>
                <a:cubicBezTo>
                  <a:pt x="81" y="2"/>
                  <a:pt x="80" y="1"/>
                  <a:pt x="80" y="1"/>
                </a:cubicBezTo>
                <a:cubicBezTo>
                  <a:pt x="80" y="1"/>
                  <a:pt x="79" y="0"/>
                  <a:pt x="79" y="0"/>
                </a:cubicBezTo>
                <a:cubicBezTo>
                  <a:pt x="79" y="0"/>
                  <a:pt x="78" y="0"/>
                  <a:pt x="78" y="1"/>
                </a:cubicBezTo>
                <a:cubicBezTo>
                  <a:pt x="78" y="1"/>
                  <a:pt x="77" y="1"/>
                  <a:pt x="77" y="2"/>
                </a:cubicBezTo>
                <a:cubicBezTo>
                  <a:pt x="77" y="2"/>
                  <a:pt x="77" y="4"/>
                  <a:pt x="77" y="6"/>
                </a:cubicBezTo>
                <a:cubicBezTo>
                  <a:pt x="75" y="6"/>
                  <a:pt x="75" y="6"/>
                  <a:pt x="74" y="6"/>
                </a:cubicBezTo>
                <a:cubicBezTo>
                  <a:pt x="73" y="4"/>
                  <a:pt x="73" y="2"/>
                  <a:pt x="73" y="1"/>
                </a:cubicBezTo>
                <a:cubicBezTo>
                  <a:pt x="73" y="1"/>
                  <a:pt x="73" y="1"/>
                  <a:pt x="73" y="0"/>
                </a:cubicBezTo>
                <a:cubicBezTo>
                  <a:pt x="72" y="0"/>
                  <a:pt x="72" y="0"/>
                  <a:pt x="72" y="0"/>
                </a:cubicBezTo>
                <a:cubicBezTo>
                  <a:pt x="71" y="0"/>
                  <a:pt x="71" y="0"/>
                  <a:pt x="71" y="0"/>
                </a:cubicBezTo>
                <a:cubicBezTo>
                  <a:pt x="70" y="1"/>
                  <a:pt x="70" y="1"/>
                  <a:pt x="70" y="1"/>
                </a:cubicBezTo>
                <a:cubicBezTo>
                  <a:pt x="70" y="2"/>
                  <a:pt x="70" y="4"/>
                  <a:pt x="70" y="6"/>
                </a:cubicBezTo>
                <a:cubicBezTo>
                  <a:pt x="69" y="6"/>
                  <a:pt x="68" y="6"/>
                  <a:pt x="67" y="6"/>
                </a:cubicBezTo>
                <a:cubicBezTo>
                  <a:pt x="66" y="4"/>
                  <a:pt x="66" y="2"/>
                  <a:pt x="66" y="2"/>
                </a:cubicBezTo>
                <a:cubicBezTo>
                  <a:pt x="66" y="1"/>
                  <a:pt x="65" y="1"/>
                  <a:pt x="65" y="1"/>
                </a:cubicBezTo>
                <a:cubicBezTo>
                  <a:pt x="65" y="0"/>
                  <a:pt x="65" y="0"/>
                  <a:pt x="64" y="0"/>
                </a:cubicBezTo>
                <a:cubicBezTo>
                  <a:pt x="64" y="0"/>
                  <a:pt x="63" y="1"/>
                  <a:pt x="63" y="1"/>
                </a:cubicBezTo>
                <a:cubicBezTo>
                  <a:pt x="63" y="1"/>
                  <a:pt x="63" y="2"/>
                  <a:pt x="63" y="2"/>
                </a:cubicBezTo>
                <a:cubicBezTo>
                  <a:pt x="63" y="2"/>
                  <a:pt x="63" y="4"/>
                  <a:pt x="63" y="6"/>
                </a:cubicBezTo>
                <a:cubicBezTo>
                  <a:pt x="62" y="6"/>
                  <a:pt x="61" y="7"/>
                  <a:pt x="60" y="7"/>
                </a:cubicBezTo>
                <a:cubicBezTo>
                  <a:pt x="59" y="5"/>
                  <a:pt x="59" y="3"/>
                  <a:pt x="58" y="3"/>
                </a:cubicBezTo>
                <a:cubicBezTo>
                  <a:pt x="58" y="2"/>
                  <a:pt x="58" y="2"/>
                  <a:pt x="58" y="2"/>
                </a:cubicBezTo>
                <a:cubicBezTo>
                  <a:pt x="57" y="2"/>
                  <a:pt x="57" y="2"/>
                  <a:pt x="57" y="2"/>
                </a:cubicBezTo>
                <a:cubicBezTo>
                  <a:pt x="56" y="2"/>
                  <a:pt x="56" y="2"/>
                  <a:pt x="56" y="2"/>
                </a:cubicBezTo>
                <a:cubicBezTo>
                  <a:pt x="55" y="2"/>
                  <a:pt x="55" y="3"/>
                  <a:pt x="55" y="3"/>
                </a:cubicBezTo>
                <a:cubicBezTo>
                  <a:pt x="55" y="4"/>
                  <a:pt x="56" y="6"/>
                  <a:pt x="56" y="8"/>
                </a:cubicBezTo>
                <a:cubicBezTo>
                  <a:pt x="55" y="8"/>
                  <a:pt x="54" y="8"/>
                  <a:pt x="53" y="8"/>
                </a:cubicBezTo>
                <a:cubicBezTo>
                  <a:pt x="52" y="7"/>
                  <a:pt x="51" y="5"/>
                  <a:pt x="51" y="4"/>
                </a:cubicBezTo>
                <a:cubicBezTo>
                  <a:pt x="51" y="4"/>
                  <a:pt x="51" y="4"/>
                  <a:pt x="50" y="4"/>
                </a:cubicBezTo>
                <a:cubicBezTo>
                  <a:pt x="50" y="3"/>
                  <a:pt x="50" y="3"/>
                  <a:pt x="49" y="3"/>
                </a:cubicBezTo>
                <a:cubicBezTo>
                  <a:pt x="49" y="4"/>
                  <a:pt x="49" y="4"/>
                  <a:pt x="49" y="4"/>
                </a:cubicBezTo>
                <a:cubicBezTo>
                  <a:pt x="48" y="4"/>
                  <a:pt x="48" y="5"/>
                  <a:pt x="48" y="5"/>
                </a:cubicBezTo>
                <a:cubicBezTo>
                  <a:pt x="48" y="6"/>
                  <a:pt x="49" y="8"/>
                  <a:pt x="49" y="10"/>
                </a:cubicBezTo>
                <a:cubicBezTo>
                  <a:pt x="48" y="10"/>
                  <a:pt x="47" y="10"/>
                  <a:pt x="47" y="11"/>
                </a:cubicBezTo>
                <a:cubicBezTo>
                  <a:pt x="46" y="9"/>
                  <a:pt x="45" y="7"/>
                  <a:pt x="44" y="7"/>
                </a:cubicBezTo>
                <a:cubicBezTo>
                  <a:pt x="44" y="6"/>
                  <a:pt x="44" y="6"/>
                  <a:pt x="43" y="6"/>
                </a:cubicBezTo>
                <a:cubicBezTo>
                  <a:pt x="43" y="6"/>
                  <a:pt x="43" y="6"/>
                  <a:pt x="42" y="6"/>
                </a:cubicBezTo>
                <a:cubicBezTo>
                  <a:pt x="42" y="6"/>
                  <a:pt x="42" y="7"/>
                  <a:pt x="42" y="7"/>
                </a:cubicBezTo>
                <a:cubicBezTo>
                  <a:pt x="41" y="7"/>
                  <a:pt x="41" y="8"/>
                  <a:pt x="42" y="8"/>
                </a:cubicBezTo>
                <a:cubicBezTo>
                  <a:pt x="42" y="8"/>
                  <a:pt x="42" y="10"/>
                  <a:pt x="43" y="12"/>
                </a:cubicBezTo>
                <a:cubicBezTo>
                  <a:pt x="42" y="13"/>
                  <a:pt x="41" y="13"/>
                  <a:pt x="40" y="14"/>
                </a:cubicBezTo>
                <a:cubicBezTo>
                  <a:pt x="39" y="12"/>
                  <a:pt x="38" y="10"/>
                  <a:pt x="38" y="10"/>
                </a:cubicBezTo>
                <a:cubicBezTo>
                  <a:pt x="37" y="10"/>
                  <a:pt x="37" y="10"/>
                  <a:pt x="37" y="9"/>
                </a:cubicBezTo>
                <a:cubicBezTo>
                  <a:pt x="36" y="9"/>
                  <a:pt x="36" y="9"/>
                  <a:pt x="36" y="10"/>
                </a:cubicBezTo>
                <a:cubicBezTo>
                  <a:pt x="35" y="10"/>
                  <a:pt x="35" y="10"/>
                  <a:pt x="35" y="10"/>
                </a:cubicBezTo>
                <a:cubicBezTo>
                  <a:pt x="35" y="11"/>
                  <a:pt x="35" y="11"/>
                  <a:pt x="35" y="12"/>
                </a:cubicBezTo>
                <a:cubicBezTo>
                  <a:pt x="35" y="12"/>
                  <a:pt x="36" y="14"/>
                  <a:pt x="37" y="16"/>
                </a:cubicBezTo>
                <a:cubicBezTo>
                  <a:pt x="36" y="16"/>
                  <a:pt x="35" y="17"/>
                  <a:pt x="34" y="17"/>
                </a:cubicBezTo>
                <a:cubicBezTo>
                  <a:pt x="33" y="16"/>
                  <a:pt x="32" y="14"/>
                  <a:pt x="31" y="14"/>
                </a:cubicBezTo>
                <a:cubicBezTo>
                  <a:pt x="31" y="14"/>
                  <a:pt x="31" y="13"/>
                  <a:pt x="30" y="13"/>
                </a:cubicBezTo>
                <a:cubicBezTo>
                  <a:pt x="30" y="13"/>
                  <a:pt x="30" y="14"/>
                  <a:pt x="29" y="14"/>
                </a:cubicBezTo>
                <a:cubicBezTo>
                  <a:pt x="29" y="14"/>
                  <a:pt x="29" y="14"/>
                  <a:pt x="29" y="15"/>
                </a:cubicBezTo>
                <a:cubicBezTo>
                  <a:pt x="29" y="15"/>
                  <a:pt x="29" y="15"/>
                  <a:pt x="29" y="16"/>
                </a:cubicBezTo>
                <a:cubicBezTo>
                  <a:pt x="29" y="16"/>
                  <a:pt x="30" y="18"/>
                  <a:pt x="31" y="20"/>
                </a:cubicBezTo>
                <a:cubicBezTo>
                  <a:pt x="30" y="20"/>
                  <a:pt x="30" y="21"/>
                  <a:pt x="29" y="21"/>
                </a:cubicBezTo>
                <a:cubicBezTo>
                  <a:pt x="27" y="20"/>
                  <a:pt x="26" y="19"/>
                  <a:pt x="26" y="18"/>
                </a:cubicBezTo>
                <a:cubicBezTo>
                  <a:pt x="25" y="18"/>
                  <a:pt x="25" y="18"/>
                  <a:pt x="24" y="18"/>
                </a:cubicBezTo>
                <a:cubicBezTo>
                  <a:pt x="24" y="18"/>
                  <a:pt x="24" y="18"/>
                  <a:pt x="24" y="18"/>
                </a:cubicBezTo>
                <a:cubicBezTo>
                  <a:pt x="23" y="19"/>
                  <a:pt x="23" y="19"/>
                  <a:pt x="23" y="19"/>
                </a:cubicBezTo>
                <a:cubicBezTo>
                  <a:pt x="23" y="20"/>
                  <a:pt x="23" y="20"/>
                  <a:pt x="23" y="20"/>
                </a:cubicBezTo>
                <a:cubicBezTo>
                  <a:pt x="24" y="21"/>
                  <a:pt x="25" y="23"/>
                  <a:pt x="26" y="24"/>
                </a:cubicBezTo>
                <a:cubicBezTo>
                  <a:pt x="25" y="25"/>
                  <a:pt x="24" y="26"/>
                  <a:pt x="24" y="26"/>
                </a:cubicBezTo>
                <a:cubicBezTo>
                  <a:pt x="22" y="25"/>
                  <a:pt x="21" y="24"/>
                  <a:pt x="20" y="24"/>
                </a:cubicBezTo>
                <a:cubicBezTo>
                  <a:pt x="20" y="23"/>
                  <a:pt x="20" y="23"/>
                  <a:pt x="19" y="23"/>
                </a:cubicBezTo>
                <a:cubicBezTo>
                  <a:pt x="19" y="23"/>
                  <a:pt x="18" y="23"/>
                  <a:pt x="18" y="24"/>
                </a:cubicBezTo>
                <a:cubicBezTo>
                  <a:pt x="18" y="24"/>
                  <a:pt x="18" y="24"/>
                  <a:pt x="18" y="25"/>
                </a:cubicBezTo>
                <a:cubicBezTo>
                  <a:pt x="18" y="25"/>
                  <a:pt x="18" y="26"/>
                  <a:pt x="18" y="26"/>
                </a:cubicBezTo>
                <a:cubicBezTo>
                  <a:pt x="18" y="26"/>
                  <a:pt x="20" y="28"/>
                  <a:pt x="21" y="29"/>
                </a:cubicBezTo>
                <a:cubicBezTo>
                  <a:pt x="21" y="30"/>
                  <a:pt x="20" y="31"/>
                  <a:pt x="19" y="31"/>
                </a:cubicBezTo>
                <a:cubicBezTo>
                  <a:pt x="18" y="30"/>
                  <a:pt x="16" y="29"/>
                  <a:pt x="15" y="29"/>
                </a:cubicBezTo>
                <a:cubicBezTo>
                  <a:pt x="15" y="29"/>
                  <a:pt x="15" y="29"/>
                  <a:pt x="14" y="29"/>
                </a:cubicBezTo>
                <a:cubicBezTo>
                  <a:pt x="14" y="29"/>
                  <a:pt x="14" y="29"/>
                  <a:pt x="14" y="30"/>
                </a:cubicBezTo>
                <a:cubicBezTo>
                  <a:pt x="13" y="30"/>
                  <a:pt x="13" y="30"/>
                  <a:pt x="13" y="31"/>
                </a:cubicBezTo>
                <a:cubicBezTo>
                  <a:pt x="13" y="31"/>
                  <a:pt x="13" y="31"/>
                  <a:pt x="14" y="32"/>
                </a:cubicBezTo>
                <a:cubicBezTo>
                  <a:pt x="14" y="32"/>
                  <a:pt x="16" y="33"/>
                  <a:pt x="17" y="35"/>
                </a:cubicBezTo>
                <a:cubicBezTo>
                  <a:pt x="16" y="35"/>
                  <a:pt x="16" y="36"/>
                  <a:pt x="15" y="37"/>
                </a:cubicBezTo>
                <a:cubicBezTo>
                  <a:pt x="14" y="36"/>
                  <a:pt x="12" y="35"/>
                  <a:pt x="11" y="35"/>
                </a:cubicBezTo>
                <a:cubicBezTo>
                  <a:pt x="11" y="35"/>
                  <a:pt x="11" y="35"/>
                  <a:pt x="10" y="35"/>
                </a:cubicBezTo>
                <a:cubicBezTo>
                  <a:pt x="10" y="35"/>
                  <a:pt x="10" y="36"/>
                  <a:pt x="9" y="36"/>
                </a:cubicBezTo>
                <a:cubicBezTo>
                  <a:pt x="9" y="36"/>
                  <a:pt x="9" y="37"/>
                  <a:pt x="9" y="37"/>
                </a:cubicBezTo>
                <a:cubicBezTo>
                  <a:pt x="9" y="37"/>
                  <a:pt x="10" y="38"/>
                  <a:pt x="10" y="38"/>
                </a:cubicBezTo>
                <a:cubicBezTo>
                  <a:pt x="10" y="38"/>
                  <a:pt x="12" y="39"/>
                  <a:pt x="13" y="40"/>
                </a:cubicBezTo>
                <a:cubicBezTo>
                  <a:pt x="13" y="41"/>
                  <a:pt x="12" y="42"/>
                  <a:pt x="12" y="43"/>
                </a:cubicBezTo>
                <a:cubicBezTo>
                  <a:pt x="10" y="43"/>
                  <a:pt x="8" y="42"/>
                  <a:pt x="8" y="42"/>
                </a:cubicBezTo>
                <a:cubicBezTo>
                  <a:pt x="7" y="42"/>
                  <a:pt x="7" y="42"/>
                  <a:pt x="7" y="42"/>
                </a:cubicBezTo>
                <a:cubicBezTo>
                  <a:pt x="6" y="42"/>
                  <a:pt x="6" y="42"/>
                  <a:pt x="6" y="43"/>
                </a:cubicBezTo>
                <a:cubicBezTo>
                  <a:pt x="6" y="43"/>
                  <a:pt x="6" y="43"/>
                  <a:pt x="6" y="44"/>
                </a:cubicBezTo>
                <a:cubicBezTo>
                  <a:pt x="6" y="44"/>
                  <a:pt x="6" y="44"/>
                  <a:pt x="7" y="45"/>
                </a:cubicBezTo>
                <a:cubicBezTo>
                  <a:pt x="7" y="45"/>
                  <a:pt x="9" y="46"/>
                  <a:pt x="10" y="47"/>
                </a:cubicBezTo>
                <a:cubicBezTo>
                  <a:pt x="10" y="48"/>
                  <a:pt x="10" y="49"/>
                  <a:pt x="9" y="50"/>
                </a:cubicBezTo>
                <a:cubicBezTo>
                  <a:pt x="7" y="49"/>
                  <a:pt x="6" y="49"/>
                  <a:pt x="5" y="49"/>
                </a:cubicBezTo>
                <a:cubicBezTo>
                  <a:pt x="5" y="48"/>
                  <a:pt x="4" y="49"/>
                  <a:pt x="4" y="49"/>
                </a:cubicBezTo>
                <a:cubicBezTo>
                  <a:pt x="4" y="49"/>
                  <a:pt x="3" y="49"/>
                  <a:pt x="3" y="50"/>
                </a:cubicBezTo>
                <a:cubicBezTo>
                  <a:pt x="3" y="50"/>
                  <a:pt x="3" y="50"/>
                  <a:pt x="3" y="51"/>
                </a:cubicBezTo>
                <a:cubicBezTo>
                  <a:pt x="3" y="51"/>
                  <a:pt x="4" y="51"/>
                  <a:pt x="4" y="52"/>
                </a:cubicBezTo>
                <a:cubicBezTo>
                  <a:pt x="4" y="52"/>
                  <a:pt x="6" y="53"/>
                  <a:pt x="8" y="53"/>
                </a:cubicBezTo>
                <a:cubicBezTo>
                  <a:pt x="8" y="54"/>
                  <a:pt x="8" y="55"/>
                  <a:pt x="7" y="56"/>
                </a:cubicBezTo>
                <a:cubicBezTo>
                  <a:pt x="6" y="56"/>
                  <a:pt x="3" y="56"/>
                  <a:pt x="3" y="56"/>
                </a:cubicBezTo>
                <a:cubicBezTo>
                  <a:pt x="3" y="56"/>
                  <a:pt x="2" y="56"/>
                  <a:pt x="2" y="56"/>
                </a:cubicBezTo>
                <a:cubicBezTo>
                  <a:pt x="2" y="56"/>
                  <a:pt x="1" y="57"/>
                  <a:pt x="1" y="57"/>
                </a:cubicBezTo>
                <a:cubicBezTo>
                  <a:pt x="1" y="57"/>
                  <a:pt x="1" y="58"/>
                  <a:pt x="2" y="58"/>
                </a:cubicBezTo>
                <a:cubicBezTo>
                  <a:pt x="2" y="58"/>
                  <a:pt x="2" y="59"/>
                  <a:pt x="2" y="59"/>
                </a:cubicBezTo>
                <a:cubicBezTo>
                  <a:pt x="3" y="59"/>
                  <a:pt x="5" y="59"/>
                  <a:pt x="7" y="60"/>
                </a:cubicBezTo>
                <a:cubicBezTo>
                  <a:pt x="6" y="61"/>
                  <a:pt x="6" y="62"/>
                  <a:pt x="6" y="63"/>
                </a:cubicBezTo>
                <a:cubicBezTo>
                  <a:pt x="4" y="63"/>
                  <a:pt x="2" y="63"/>
                  <a:pt x="2" y="63"/>
                </a:cubicBezTo>
                <a:cubicBezTo>
                  <a:pt x="1" y="63"/>
                  <a:pt x="1" y="63"/>
                  <a:pt x="1" y="63"/>
                </a:cubicBezTo>
                <a:cubicBezTo>
                  <a:pt x="0" y="64"/>
                  <a:pt x="0" y="64"/>
                  <a:pt x="0" y="64"/>
                </a:cubicBezTo>
                <a:cubicBezTo>
                  <a:pt x="0" y="65"/>
                  <a:pt x="0" y="65"/>
                  <a:pt x="0" y="65"/>
                </a:cubicBezTo>
                <a:cubicBezTo>
                  <a:pt x="1" y="66"/>
                  <a:pt x="1" y="66"/>
                  <a:pt x="1" y="66"/>
                </a:cubicBezTo>
                <a:cubicBezTo>
                  <a:pt x="2" y="66"/>
                  <a:pt x="4" y="67"/>
                  <a:pt x="6" y="67"/>
                </a:cubicBezTo>
                <a:cubicBezTo>
                  <a:pt x="6" y="68"/>
                  <a:pt x="6" y="69"/>
                  <a:pt x="6" y="70"/>
                </a:cubicBezTo>
                <a:cubicBezTo>
                  <a:pt x="4" y="70"/>
                  <a:pt x="2" y="70"/>
                  <a:pt x="1" y="70"/>
                </a:cubicBezTo>
                <a:cubicBezTo>
                  <a:pt x="1" y="70"/>
                  <a:pt x="0" y="71"/>
                  <a:pt x="0" y="71"/>
                </a:cubicBezTo>
                <a:cubicBezTo>
                  <a:pt x="0" y="71"/>
                  <a:pt x="0" y="71"/>
                  <a:pt x="0" y="72"/>
                </a:cubicBezTo>
                <a:cubicBezTo>
                  <a:pt x="0" y="72"/>
                  <a:pt x="0" y="73"/>
                  <a:pt x="0" y="73"/>
                </a:cubicBezTo>
                <a:cubicBezTo>
                  <a:pt x="0" y="73"/>
                  <a:pt x="1" y="73"/>
                  <a:pt x="1" y="73"/>
                </a:cubicBezTo>
                <a:cubicBezTo>
                  <a:pt x="2" y="74"/>
                  <a:pt x="4" y="74"/>
                  <a:pt x="6" y="74"/>
                </a:cubicBezTo>
                <a:cubicBezTo>
                  <a:pt x="6" y="75"/>
                  <a:pt x="6" y="76"/>
                  <a:pt x="6" y="77"/>
                </a:cubicBezTo>
                <a:cubicBezTo>
                  <a:pt x="4" y="77"/>
                  <a:pt x="2" y="78"/>
                  <a:pt x="1" y="78"/>
                </a:cubicBezTo>
                <a:cubicBezTo>
                  <a:pt x="1" y="78"/>
                  <a:pt x="1" y="78"/>
                  <a:pt x="0" y="78"/>
                </a:cubicBezTo>
                <a:cubicBezTo>
                  <a:pt x="0" y="79"/>
                  <a:pt x="0" y="79"/>
                  <a:pt x="0" y="79"/>
                </a:cubicBezTo>
                <a:cubicBezTo>
                  <a:pt x="0" y="80"/>
                  <a:pt x="0" y="80"/>
                  <a:pt x="1" y="80"/>
                </a:cubicBezTo>
                <a:cubicBezTo>
                  <a:pt x="1" y="81"/>
                  <a:pt x="1" y="81"/>
                  <a:pt x="2" y="81"/>
                </a:cubicBezTo>
                <a:cubicBezTo>
                  <a:pt x="2" y="81"/>
                  <a:pt x="4" y="81"/>
                  <a:pt x="6" y="81"/>
                </a:cubicBezTo>
                <a:cubicBezTo>
                  <a:pt x="6" y="82"/>
                  <a:pt x="6" y="83"/>
                  <a:pt x="7" y="84"/>
                </a:cubicBezTo>
                <a:cubicBezTo>
                  <a:pt x="5" y="84"/>
                  <a:pt x="3" y="85"/>
                  <a:pt x="2" y="85"/>
                </a:cubicBezTo>
                <a:cubicBezTo>
                  <a:pt x="2" y="85"/>
                  <a:pt x="2" y="85"/>
                  <a:pt x="2" y="86"/>
                </a:cubicBezTo>
                <a:cubicBezTo>
                  <a:pt x="1" y="86"/>
                  <a:pt x="1" y="86"/>
                  <a:pt x="1" y="87"/>
                </a:cubicBezTo>
                <a:cubicBezTo>
                  <a:pt x="1" y="87"/>
                  <a:pt x="2" y="88"/>
                  <a:pt x="2" y="88"/>
                </a:cubicBezTo>
                <a:cubicBezTo>
                  <a:pt x="2" y="88"/>
                  <a:pt x="3" y="88"/>
                  <a:pt x="3" y="88"/>
                </a:cubicBezTo>
                <a:cubicBezTo>
                  <a:pt x="3" y="88"/>
                  <a:pt x="6" y="88"/>
                  <a:pt x="7" y="88"/>
                </a:cubicBezTo>
                <a:cubicBezTo>
                  <a:pt x="8" y="89"/>
                  <a:pt x="8" y="90"/>
                  <a:pt x="8" y="90"/>
                </a:cubicBezTo>
                <a:cubicBezTo>
                  <a:pt x="6" y="91"/>
                  <a:pt x="4" y="92"/>
                  <a:pt x="4" y="92"/>
                </a:cubicBezTo>
                <a:cubicBezTo>
                  <a:pt x="4" y="92"/>
                  <a:pt x="3" y="93"/>
                  <a:pt x="3" y="93"/>
                </a:cubicBezTo>
                <a:cubicBezTo>
                  <a:pt x="3" y="93"/>
                  <a:pt x="3" y="94"/>
                  <a:pt x="3" y="94"/>
                </a:cubicBezTo>
                <a:cubicBezTo>
                  <a:pt x="3" y="95"/>
                  <a:pt x="4" y="95"/>
                  <a:pt x="4" y="95"/>
                </a:cubicBezTo>
                <a:cubicBezTo>
                  <a:pt x="4" y="95"/>
                  <a:pt x="5" y="95"/>
                  <a:pt x="5" y="95"/>
                </a:cubicBezTo>
                <a:cubicBezTo>
                  <a:pt x="6" y="95"/>
                  <a:pt x="7" y="95"/>
                  <a:pt x="9" y="94"/>
                </a:cubicBezTo>
                <a:cubicBezTo>
                  <a:pt x="10" y="95"/>
                  <a:pt x="10" y="96"/>
                  <a:pt x="10" y="97"/>
                </a:cubicBezTo>
                <a:cubicBezTo>
                  <a:pt x="9" y="98"/>
                  <a:pt x="7" y="99"/>
                  <a:pt x="7" y="99"/>
                </a:cubicBezTo>
                <a:cubicBezTo>
                  <a:pt x="6" y="99"/>
                  <a:pt x="6" y="100"/>
                  <a:pt x="6" y="100"/>
                </a:cubicBezTo>
                <a:cubicBezTo>
                  <a:pt x="6" y="100"/>
                  <a:pt x="6" y="101"/>
                  <a:pt x="6" y="101"/>
                </a:cubicBezTo>
                <a:cubicBezTo>
                  <a:pt x="6" y="102"/>
                  <a:pt x="6" y="102"/>
                  <a:pt x="7" y="102"/>
                </a:cubicBezTo>
                <a:cubicBezTo>
                  <a:pt x="7" y="102"/>
                  <a:pt x="7" y="102"/>
                  <a:pt x="8" y="102"/>
                </a:cubicBezTo>
                <a:cubicBezTo>
                  <a:pt x="8" y="102"/>
                  <a:pt x="10" y="101"/>
                  <a:pt x="12" y="101"/>
                </a:cubicBezTo>
                <a:cubicBezTo>
                  <a:pt x="12" y="102"/>
                  <a:pt x="13" y="102"/>
                  <a:pt x="13" y="103"/>
                </a:cubicBezTo>
                <a:cubicBezTo>
                  <a:pt x="12" y="104"/>
                  <a:pt x="10" y="106"/>
                  <a:pt x="10" y="106"/>
                </a:cubicBezTo>
                <a:cubicBezTo>
                  <a:pt x="10" y="106"/>
                  <a:pt x="9" y="106"/>
                  <a:pt x="9" y="107"/>
                </a:cubicBezTo>
                <a:cubicBezTo>
                  <a:pt x="9" y="107"/>
                  <a:pt x="9" y="107"/>
                  <a:pt x="9" y="108"/>
                </a:cubicBezTo>
                <a:cubicBezTo>
                  <a:pt x="10" y="108"/>
                  <a:pt x="10" y="109"/>
                  <a:pt x="10" y="109"/>
                </a:cubicBezTo>
                <a:cubicBezTo>
                  <a:pt x="11" y="109"/>
                  <a:pt x="11" y="109"/>
                  <a:pt x="11" y="109"/>
                </a:cubicBezTo>
                <a:cubicBezTo>
                  <a:pt x="12" y="108"/>
                  <a:pt x="14" y="107"/>
                  <a:pt x="15" y="107"/>
                </a:cubicBezTo>
                <a:cubicBezTo>
                  <a:pt x="16" y="107"/>
                  <a:pt x="16" y="108"/>
                  <a:pt x="17" y="109"/>
                </a:cubicBezTo>
                <a:cubicBezTo>
                  <a:pt x="16" y="110"/>
                  <a:pt x="14" y="112"/>
                  <a:pt x="14" y="112"/>
                </a:cubicBezTo>
                <a:cubicBezTo>
                  <a:pt x="13" y="112"/>
                  <a:pt x="13" y="113"/>
                  <a:pt x="13" y="113"/>
                </a:cubicBezTo>
                <a:cubicBezTo>
                  <a:pt x="13" y="114"/>
                  <a:pt x="13" y="114"/>
                  <a:pt x="14" y="114"/>
                </a:cubicBezTo>
                <a:cubicBezTo>
                  <a:pt x="14" y="114"/>
                  <a:pt x="14" y="115"/>
                  <a:pt x="14" y="115"/>
                </a:cubicBezTo>
                <a:cubicBezTo>
                  <a:pt x="15" y="115"/>
                  <a:pt x="15" y="115"/>
                  <a:pt x="15" y="115"/>
                </a:cubicBezTo>
                <a:cubicBezTo>
                  <a:pt x="16" y="114"/>
                  <a:pt x="18" y="113"/>
                  <a:pt x="19" y="112"/>
                </a:cubicBezTo>
                <a:cubicBezTo>
                  <a:pt x="20" y="113"/>
                  <a:pt x="21" y="114"/>
                  <a:pt x="21" y="115"/>
                </a:cubicBezTo>
                <a:cubicBezTo>
                  <a:pt x="20" y="116"/>
                  <a:pt x="18" y="118"/>
                  <a:pt x="18" y="118"/>
                </a:cubicBezTo>
                <a:cubicBezTo>
                  <a:pt x="18" y="118"/>
                  <a:pt x="18" y="119"/>
                  <a:pt x="18" y="119"/>
                </a:cubicBezTo>
                <a:cubicBezTo>
                  <a:pt x="18" y="119"/>
                  <a:pt x="18" y="120"/>
                  <a:pt x="18" y="120"/>
                </a:cubicBezTo>
                <a:cubicBezTo>
                  <a:pt x="18" y="120"/>
                  <a:pt x="19" y="121"/>
                  <a:pt x="19" y="121"/>
                </a:cubicBezTo>
                <a:cubicBezTo>
                  <a:pt x="20" y="121"/>
                  <a:pt x="20" y="121"/>
                  <a:pt x="20" y="120"/>
                </a:cubicBezTo>
                <a:cubicBezTo>
                  <a:pt x="21" y="120"/>
                  <a:pt x="22" y="119"/>
                  <a:pt x="24" y="118"/>
                </a:cubicBezTo>
                <a:cubicBezTo>
                  <a:pt x="24" y="118"/>
                  <a:pt x="25" y="119"/>
                  <a:pt x="26" y="120"/>
                </a:cubicBezTo>
                <a:cubicBezTo>
                  <a:pt x="25" y="121"/>
                  <a:pt x="24" y="123"/>
                  <a:pt x="23" y="123"/>
                </a:cubicBezTo>
                <a:cubicBezTo>
                  <a:pt x="23" y="124"/>
                  <a:pt x="23" y="124"/>
                  <a:pt x="23" y="124"/>
                </a:cubicBezTo>
                <a:cubicBezTo>
                  <a:pt x="23" y="125"/>
                  <a:pt x="23" y="125"/>
                  <a:pt x="24" y="125"/>
                </a:cubicBezTo>
                <a:cubicBezTo>
                  <a:pt x="24" y="126"/>
                  <a:pt x="24" y="126"/>
                  <a:pt x="24" y="126"/>
                </a:cubicBezTo>
                <a:cubicBezTo>
                  <a:pt x="25" y="126"/>
                  <a:pt x="25" y="126"/>
                  <a:pt x="26" y="125"/>
                </a:cubicBezTo>
                <a:cubicBezTo>
                  <a:pt x="26" y="125"/>
                  <a:pt x="27" y="124"/>
                  <a:pt x="29" y="122"/>
                </a:cubicBezTo>
                <a:cubicBezTo>
                  <a:pt x="30" y="123"/>
                  <a:pt x="30" y="124"/>
                  <a:pt x="31" y="124"/>
                </a:cubicBezTo>
                <a:cubicBezTo>
                  <a:pt x="30" y="126"/>
                  <a:pt x="29" y="128"/>
                  <a:pt x="29" y="128"/>
                </a:cubicBezTo>
                <a:cubicBezTo>
                  <a:pt x="29" y="128"/>
                  <a:pt x="29" y="129"/>
                  <a:pt x="29" y="129"/>
                </a:cubicBezTo>
                <a:cubicBezTo>
                  <a:pt x="29" y="130"/>
                  <a:pt x="29" y="130"/>
                  <a:pt x="29" y="130"/>
                </a:cubicBezTo>
                <a:cubicBezTo>
                  <a:pt x="30" y="130"/>
                  <a:pt x="30" y="130"/>
                  <a:pt x="30" y="130"/>
                </a:cubicBezTo>
                <a:cubicBezTo>
                  <a:pt x="31" y="130"/>
                  <a:pt x="31" y="130"/>
                  <a:pt x="31" y="130"/>
                </a:cubicBezTo>
                <a:cubicBezTo>
                  <a:pt x="32" y="130"/>
                  <a:pt x="33" y="128"/>
                  <a:pt x="34" y="127"/>
                </a:cubicBezTo>
                <a:cubicBezTo>
                  <a:pt x="35" y="127"/>
                  <a:pt x="36" y="128"/>
                  <a:pt x="37" y="128"/>
                </a:cubicBezTo>
                <a:cubicBezTo>
                  <a:pt x="36" y="130"/>
                  <a:pt x="35" y="132"/>
                  <a:pt x="35" y="132"/>
                </a:cubicBezTo>
                <a:cubicBezTo>
                  <a:pt x="35" y="133"/>
                  <a:pt x="35" y="133"/>
                  <a:pt x="35" y="133"/>
                </a:cubicBezTo>
                <a:cubicBezTo>
                  <a:pt x="35" y="134"/>
                  <a:pt x="35" y="134"/>
                  <a:pt x="36" y="134"/>
                </a:cubicBezTo>
                <a:cubicBezTo>
                  <a:pt x="36" y="134"/>
                  <a:pt x="36" y="134"/>
                  <a:pt x="37" y="134"/>
                </a:cubicBezTo>
                <a:cubicBezTo>
                  <a:pt x="37" y="134"/>
                  <a:pt x="37" y="134"/>
                  <a:pt x="38" y="134"/>
                </a:cubicBezTo>
                <a:cubicBezTo>
                  <a:pt x="38" y="133"/>
                  <a:pt x="39" y="132"/>
                  <a:pt x="40" y="130"/>
                </a:cubicBezTo>
                <a:cubicBezTo>
                  <a:pt x="41" y="131"/>
                  <a:pt x="42" y="131"/>
                  <a:pt x="43" y="131"/>
                </a:cubicBezTo>
                <a:cubicBezTo>
                  <a:pt x="42" y="133"/>
                  <a:pt x="42" y="135"/>
                  <a:pt x="42" y="136"/>
                </a:cubicBezTo>
                <a:cubicBezTo>
                  <a:pt x="41" y="136"/>
                  <a:pt x="41" y="137"/>
                  <a:pt x="42" y="137"/>
                </a:cubicBezTo>
                <a:cubicBezTo>
                  <a:pt x="42" y="137"/>
                  <a:pt x="42" y="137"/>
                  <a:pt x="42" y="138"/>
                </a:cubicBezTo>
                <a:cubicBezTo>
                  <a:pt x="43" y="138"/>
                  <a:pt x="43" y="138"/>
                  <a:pt x="43" y="138"/>
                </a:cubicBezTo>
                <a:cubicBezTo>
                  <a:pt x="44" y="138"/>
                  <a:pt x="44" y="137"/>
                  <a:pt x="44" y="137"/>
                </a:cubicBezTo>
                <a:cubicBezTo>
                  <a:pt x="45" y="137"/>
                  <a:pt x="46" y="135"/>
                  <a:pt x="47" y="133"/>
                </a:cubicBezTo>
                <a:cubicBezTo>
                  <a:pt x="47" y="134"/>
                  <a:pt x="48" y="134"/>
                  <a:pt x="49" y="134"/>
                </a:cubicBezTo>
                <a:cubicBezTo>
                  <a:pt x="49" y="136"/>
                  <a:pt x="48" y="138"/>
                  <a:pt x="48" y="139"/>
                </a:cubicBezTo>
                <a:cubicBezTo>
                  <a:pt x="48" y="139"/>
                  <a:pt x="48" y="139"/>
                  <a:pt x="49" y="140"/>
                </a:cubicBezTo>
                <a:cubicBezTo>
                  <a:pt x="49" y="140"/>
                  <a:pt x="49" y="140"/>
                  <a:pt x="49" y="140"/>
                </a:cubicBezTo>
                <a:cubicBezTo>
                  <a:pt x="50" y="140"/>
                  <a:pt x="50" y="140"/>
                  <a:pt x="50" y="140"/>
                </a:cubicBezTo>
                <a:cubicBezTo>
                  <a:pt x="51" y="140"/>
                  <a:pt x="51" y="140"/>
                  <a:pt x="51" y="139"/>
                </a:cubicBezTo>
                <a:cubicBezTo>
                  <a:pt x="51" y="139"/>
                  <a:pt x="52" y="137"/>
                  <a:pt x="53" y="135"/>
                </a:cubicBezTo>
                <a:cubicBezTo>
                  <a:pt x="54" y="136"/>
                  <a:pt x="55" y="136"/>
                  <a:pt x="56" y="136"/>
                </a:cubicBezTo>
                <a:cubicBezTo>
                  <a:pt x="56" y="138"/>
                  <a:pt x="55" y="140"/>
                  <a:pt x="55" y="141"/>
                </a:cubicBezTo>
                <a:cubicBezTo>
                  <a:pt x="55" y="141"/>
                  <a:pt x="55" y="141"/>
                  <a:pt x="56" y="142"/>
                </a:cubicBezTo>
                <a:cubicBezTo>
                  <a:pt x="56" y="142"/>
                  <a:pt x="56" y="142"/>
                  <a:pt x="57" y="142"/>
                </a:cubicBezTo>
                <a:cubicBezTo>
                  <a:pt x="57" y="142"/>
                  <a:pt x="57" y="142"/>
                  <a:pt x="58" y="142"/>
                </a:cubicBezTo>
                <a:cubicBezTo>
                  <a:pt x="58" y="142"/>
                  <a:pt x="58" y="142"/>
                  <a:pt x="58" y="141"/>
                </a:cubicBezTo>
                <a:cubicBezTo>
                  <a:pt x="59" y="141"/>
                  <a:pt x="59" y="139"/>
                  <a:pt x="60" y="137"/>
                </a:cubicBezTo>
                <a:cubicBezTo>
                  <a:pt x="61" y="137"/>
                  <a:pt x="62" y="137"/>
                  <a:pt x="63" y="137"/>
                </a:cubicBezTo>
                <a:cubicBezTo>
                  <a:pt x="63" y="139"/>
                  <a:pt x="63" y="142"/>
                  <a:pt x="63" y="142"/>
                </a:cubicBezTo>
                <a:cubicBezTo>
                  <a:pt x="63" y="142"/>
                  <a:pt x="63" y="143"/>
                  <a:pt x="63" y="143"/>
                </a:cubicBezTo>
                <a:cubicBezTo>
                  <a:pt x="63" y="143"/>
                  <a:pt x="64" y="143"/>
                  <a:pt x="64" y="143"/>
                </a:cubicBezTo>
                <a:cubicBezTo>
                  <a:pt x="65" y="143"/>
                  <a:pt x="65" y="143"/>
                  <a:pt x="65" y="143"/>
                </a:cubicBezTo>
                <a:cubicBezTo>
                  <a:pt x="65" y="143"/>
                  <a:pt x="66" y="143"/>
                  <a:pt x="66" y="142"/>
                </a:cubicBezTo>
                <a:cubicBezTo>
                  <a:pt x="66" y="142"/>
                  <a:pt x="66" y="140"/>
                  <a:pt x="67" y="138"/>
                </a:cubicBezTo>
                <a:cubicBezTo>
                  <a:pt x="68" y="138"/>
                  <a:pt x="69" y="138"/>
                  <a:pt x="70" y="138"/>
                </a:cubicBezTo>
                <a:cubicBezTo>
                  <a:pt x="70" y="140"/>
                  <a:pt x="70" y="142"/>
                  <a:pt x="70" y="142"/>
                </a:cubicBezTo>
                <a:cubicBezTo>
                  <a:pt x="70" y="143"/>
                  <a:pt x="70" y="143"/>
                  <a:pt x="71" y="143"/>
                </a:cubicBezTo>
                <a:cubicBezTo>
                  <a:pt x="71" y="144"/>
                  <a:pt x="71" y="144"/>
                  <a:pt x="72" y="144"/>
                </a:cubicBezTo>
                <a:cubicBezTo>
                  <a:pt x="72" y="144"/>
                  <a:pt x="72" y="144"/>
                  <a:pt x="73" y="143"/>
                </a:cubicBezTo>
                <a:cubicBezTo>
                  <a:pt x="73" y="143"/>
                  <a:pt x="73" y="143"/>
                  <a:pt x="73" y="142"/>
                </a:cubicBezTo>
                <a:cubicBezTo>
                  <a:pt x="73" y="142"/>
                  <a:pt x="73" y="140"/>
                  <a:pt x="74" y="138"/>
                </a:cubicBezTo>
                <a:cubicBezTo>
                  <a:pt x="75" y="138"/>
                  <a:pt x="75" y="138"/>
                  <a:pt x="77" y="138"/>
                </a:cubicBezTo>
                <a:cubicBezTo>
                  <a:pt x="77" y="140"/>
                  <a:pt x="77" y="142"/>
                  <a:pt x="77" y="142"/>
                </a:cubicBezTo>
                <a:cubicBezTo>
                  <a:pt x="77" y="143"/>
                  <a:pt x="78" y="143"/>
                  <a:pt x="78" y="143"/>
                </a:cubicBezTo>
                <a:cubicBezTo>
                  <a:pt x="78" y="143"/>
                  <a:pt x="79" y="143"/>
                  <a:pt x="79" y="143"/>
                </a:cubicBezTo>
                <a:cubicBezTo>
                  <a:pt x="79" y="143"/>
                  <a:pt x="80" y="143"/>
                  <a:pt x="80" y="143"/>
                </a:cubicBezTo>
                <a:cubicBezTo>
                  <a:pt x="80" y="143"/>
                  <a:pt x="81" y="142"/>
                  <a:pt x="81" y="142"/>
                </a:cubicBezTo>
                <a:cubicBezTo>
                  <a:pt x="81" y="142"/>
                  <a:pt x="81" y="139"/>
                  <a:pt x="80" y="137"/>
                </a:cubicBezTo>
                <a:cubicBezTo>
                  <a:pt x="81" y="137"/>
                  <a:pt x="82" y="137"/>
                  <a:pt x="83" y="137"/>
                </a:cubicBezTo>
                <a:cubicBezTo>
                  <a:pt x="84" y="139"/>
                  <a:pt x="85" y="141"/>
                  <a:pt x="85" y="141"/>
                </a:cubicBezTo>
                <a:cubicBezTo>
                  <a:pt x="85" y="142"/>
                  <a:pt x="85" y="142"/>
                  <a:pt x="85" y="142"/>
                </a:cubicBezTo>
                <a:cubicBezTo>
                  <a:pt x="86" y="142"/>
                  <a:pt x="86" y="142"/>
                  <a:pt x="86" y="142"/>
                </a:cubicBezTo>
                <a:cubicBezTo>
                  <a:pt x="87" y="142"/>
                  <a:pt x="87" y="142"/>
                  <a:pt x="87" y="142"/>
                </a:cubicBezTo>
                <a:cubicBezTo>
                  <a:pt x="88" y="141"/>
                  <a:pt x="88" y="141"/>
                  <a:pt x="88" y="141"/>
                </a:cubicBezTo>
                <a:cubicBezTo>
                  <a:pt x="88" y="140"/>
                  <a:pt x="87" y="138"/>
                  <a:pt x="87" y="136"/>
                </a:cubicBezTo>
                <a:cubicBezTo>
                  <a:pt x="88" y="136"/>
                  <a:pt x="89" y="136"/>
                  <a:pt x="90" y="135"/>
                </a:cubicBezTo>
                <a:cubicBezTo>
                  <a:pt x="91" y="137"/>
                  <a:pt x="92" y="139"/>
                  <a:pt x="92" y="139"/>
                </a:cubicBezTo>
                <a:cubicBezTo>
                  <a:pt x="92" y="140"/>
                  <a:pt x="92" y="140"/>
                  <a:pt x="93" y="140"/>
                </a:cubicBezTo>
                <a:cubicBezTo>
                  <a:pt x="93" y="140"/>
                  <a:pt x="93" y="140"/>
                  <a:pt x="94" y="140"/>
                </a:cubicBezTo>
                <a:cubicBezTo>
                  <a:pt x="94" y="140"/>
                  <a:pt x="94" y="140"/>
                  <a:pt x="95" y="140"/>
                </a:cubicBezTo>
                <a:cubicBezTo>
                  <a:pt x="95" y="139"/>
                  <a:pt x="95" y="139"/>
                  <a:pt x="95" y="139"/>
                </a:cubicBezTo>
                <a:cubicBezTo>
                  <a:pt x="95" y="138"/>
                  <a:pt x="94" y="136"/>
                  <a:pt x="94" y="134"/>
                </a:cubicBezTo>
                <a:cubicBezTo>
                  <a:pt x="95" y="134"/>
                  <a:pt x="96" y="134"/>
                  <a:pt x="97" y="133"/>
                </a:cubicBezTo>
                <a:cubicBezTo>
                  <a:pt x="98" y="135"/>
                  <a:pt x="99" y="137"/>
                  <a:pt x="99" y="137"/>
                </a:cubicBezTo>
                <a:cubicBezTo>
                  <a:pt x="99" y="137"/>
                  <a:pt x="99" y="138"/>
                  <a:pt x="100" y="138"/>
                </a:cubicBezTo>
                <a:cubicBezTo>
                  <a:pt x="100" y="138"/>
                  <a:pt x="100" y="138"/>
                  <a:pt x="101" y="138"/>
                </a:cubicBezTo>
                <a:cubicBezTo>
                  <a:pt x="101" y="137"/>
                  <a:pt x="101" y="137"/>
                  <a:pt x="102" y="137"/>
                </a:cubicBezTo>
                <a:cubicBezTo>
                  <a:pt x="102" y="137"/>
                  <a:pt x="102" y="136"/>
                  <a:pt x="102" y="136"/>
                </a:cubicBezTo>
                <a:cubicBezTo>
                  <a:pt x="102" y="135"/>
                  <a:pt x="101" y="133"/>
                  <a:pt x="100" y="131"/>
                </a:cubicBezTo>
                <a:cubicBezTo>
                  <a:pt x="101" y="131"/>
                  <a:pt x="102" y="131"/>
                  <a:pt x="103" y="130"/>
                </a:cubicBezTo>
                <a:cubicBezTo>
                  <a:pt x="104" y="132"/>
                  <a:pt x="105" y="133"/>
                  <a:pt x="105" y="134"/>
                </a:cubicBezTo>
                <a:cubicBezTo>
                  <a:pt x="106" y="134"/>
                  <a:pt x="106" y="134"/>
                  <a:pt x="106" y="134"/>
                </a:cubicBezTo>
                <a:cubicBezTo>
                  <a:pt x="107" y="134"/>
                  <a:pt x="107" y="134"/>
                  <a:pt x="107" y="134"/>
                </a:cubicBezTo>
                <a:cubicBezTo>
                  <a:pt x="108" y="134"/>
                  <a:pt x="108" y="134"/>
                  <a:pt x="108" y="133"/>
                </a:cubicBezTo>
                <a:cubicBezTo>
                  <a:pt x="108" y="133"/>
                  <a:pt x="108" y="133"/>
                  <a:pt x="108" y="132"/>
                </a:cubicBezTo>
                <a:cubicBezTo>
                  <a:pt x="108" y="132"/>
                  <a:pt x="107" y="130"/>
                  <a:pt x="106" y="128"/>
                </a:cubicBezTo>
                <a:cubicBezTo>
                  <a:pt x="107" y="128"/>
                  <a:pt x="108" y="127"/>
                  <a:pt x="109" y="127"/>
                </a:cubicBezTo>
                <a:cubicBezTo>
                  <a:pt x="110" y="128"/>
                  <a:pt x="111" y="130"/>
                  <a:pt x="112" y="130"/>
                </a:cubicBezTo>
                <a:cubicBezTo>
                  <a:pt x="112" y="130"/>
                  <a:pt x="112" y="130"/>
                  <a:pt x="113" y="130"/>
                </a:cubicBezTo>
                <a:cubicBezTo>
                  <a:pt x="113" y="130"/>
                  <a:pt x="113" y="130"/>
                  <a:pt x="114" y="130"/>
                </a:cubicBezTo>
                <a:cubicBezTo>
                  <a:pt x="114" y="130"/>
                  <a:pt x="114" y="130"/>
                  <a:pt x="114" y="129"/>
                </a:cubicBezTo>
                <a:cubicBezTo>
                  <a:pt x="114" y="129"/>
                  <a:pt x="114" y="128"/>
                  <a:pt x="114" y="128"/>
                </a:cubicBezTo>
                <a:cubicBezTo>
                  <a:pt x="114" y="128"/>
                  <a:pt x="113" y="126"/>
                  <a:pt x="112" y="124"/>
                </a:cubicBezTo>
                <a:cubicBezTo>
                  <a:pt x="113" y="124"/>
                  <a:pt x="114" y="123"/>
                  <a:pt x="114" y="122"/>
                </a:cubicBezTo>
                <a:cubicBezTo>
                  <a:pt x="116" y="124"/>
                  <a:pt x="117" y="125"/>
                  <a:pt x="118" y="125"/>
                </a:cubicBezTo>
                <a:cubicBezTo>
                  <a:pt x="118" y="126"/>
                  <a:pt x="118" y="126"/>
                  <a:pt x="119" y="126"/>
                </a:cubicBezTo>
                <a:cubicBezTo>
                  <a:pt x="119" y="126"/>
                  <a:pt x="119" y="126"/>
                  <a:pt x="120" y="125"/>
                </a:cubicBezTo>
                <a:cubicBezTo>
                  <a:pt x="120" y="125"/>
                  <a:pt x="120" y="125"/>
                  <a:pt x="120" y="124"/>
                </a:cubicBezTo>
                <a:cubicBezTo>
                  <a:pt x="120" y="124"/>
                  <a:pt x="120" y="124"/>
                  <a:pt x="120" y="123"/>
                </a:cubicBezTo>
                <a:cubicBezTo>
                  <a:pt x="120" y="123"/>
                  <a:pt x="118" y="121"/>
                  <a:pt x="117" y="120"/>
                </a:cubicBezTo>
                <a:cubicBezTo>
                  <a:pt x="118" y="119"/>
                  <a:pt x="119" y="118"/>
                  <a:pt x="119" y="118"/>
                </a:cubicBezTo>
                <a:cubicBezTo>
                  <a:pt x="121" y="119"/>
                  <a:pt x="123" y="120"/>
                  <a:pt x="123" y="120"/>
                </a:cubicBezTo>
                <a:cubicBezTo>
                  <a:pt x="123" y="121"/>
                  <a:pt x="124" y="121"/>
                  <a:pt x="124" y="121"/>
                </a:cubicBezTo>
                <a:cubicBezTo>
                  <a:pt x="124" y="121"/>
                  <a:pt x="125" y="120"/>
                  <a:pt x="125" y="120"/>
                </a:cubicBezTo>
                <a:cubicBezTo>
                  <a:pt x="125" y="120"/>
                  <a:pt x="125" y="119"/>
                  <a:pt x="125" y="119"/>
                </a:cubicBezTo>
                <a:cubicBezTo>
                  <a:pt x="125" y="119"/>
                  <a:pt x="125" y="118"/>
                  <a:pt x="125" y="118"/>
                </a:cubicBezTo>
                <a:cubicBezTo>
                  <a:pt x="125" y="118"/>
                  <a:pt x="123" y="116"/>
                  <a:pt x="122" y="115"/>
                </a:cubicBezTo>
                <a:cubicBezTo>
                  <a:pt x="123" y="114"/>
                  <a:pt x="123" y="113"/>
                  <a:pt x="124" y="112"/>
                </a:cubicBezTo>
                <a:cubicBezTo>
                  <a:pt x="125" y="113"/>
                  <a:pt x="127" y="114"/>
                  <a:pt x="128" y="115"/>
                </a:cubicBezTo>
                <a:cubicBezTo>
                  <a:pt x="128" y="115"/>
                  <a:pt x="128" y="115"/>
                  <a:pt x="129" y="115"/>
                </a:cubicBezTo>
                <a:cubicBezTo>
                  <a:pt x="129" y="115"/>
                  <a:pt x="129" y="114"/>
                  <a:pt x="130" y="114"/>
                </a:cubicBezTo>
                <a:cubicBezTo>
                  <a:pt x="130" y="114"/>
                  <a:pt x="130" y="114"/>
                  <a:pt x="130" y="113"/>
                </a:cubicBezTo>
                <a:cubicBezTo>
                  <a:pt x="130" y="113"/>
                  <a:pt x="130" y="112"/>
                  <a:pt x="129" y="112"/>
                </a:cubicBezTo>
                <a:cubicBezTo>
                  <a:pt x="129" y="112"/>
                  <a:pt x="128" y="110"/>
                  <a:pt x="126" y="109"/>
                </a:cubicBezTo>
                <a:cubicBezTo>
                  <a:pt x="127" y="108"/>
                  <a:pt x="127" y="107"/>
                  <a:pt x="128" y="107"/>
                </a:cubicBezTo>
                <a:cubicBezTo>
                  <a:pt x="130" y="107"/>
                  <a:pt x="131" y="108"/>
                  <a:pt x="132" y="109"/>
                </a:cubicBezTo>
                <a:cubicBezTo>
                  <a:pt x="132" y="109"/>
                  <a:pt x="133" y="109"/>
                  <a:pt x="133" y="109"/>
                </a:cubicBezTo>
                <a:cubicBezTo>
                  <a:pt x="133" y="109"/>
                  <a:pt x="134" y="108"/>
                  <a:pt x="134" y="108"/>
                </a:cubicBezTo>
                <a:cubicBezTo>
                  <a:pt x="134" y="107"/>
                  <a:pt x="134" y="107"/>
                  <a:pt x="134" y="107"/>
                </a:cubicBezTo>
                <a:cubicBezTo>
                  <a:pt x="134" y="106"/>
                  <a:pt x="134" y="106"/>
                  <a:pt x="133" y="106"/>
                </a:cubicBezTo>
                <a:cubicBezTo>
                  <a:pt x="133" y="106"/>
                  <a:pt x="131" y="104"/>
                  <a:pt x="130" y="103"/>
                </a:cubicBezTo>
                <a:cubicBezTo>
                  <a:pt x="130" y="102"/>
                  <a:pt x="131" y="102"/>
                  <a:pt x="131" y="101"/>
                </a:cubicBezTo>
                <a:cubicBezTo>
                  <a:pt x="133" y="101"/>
                  <a:pt x="135" y="102"/>
                  <a:pt x="135" y="102"/>
                </a:cubicBezTo>
                <a:cubicBezTo>
                  <a:pt x="136" y="102"/>
                  <a:pt x="136" y="102"/>
                  <a:pt x="136" y="102"/>
                </a:cubicBezTo>
                <a:cubicBezTo>
                  <a:pt x="137" y="102"/>
                  <a:pt x="137" y="102"/>
                  <a:pt x="137" y="101"/>
                </a:cubicBezTo>
                <a:cubicBezTo>
                  <a:pt x="137" y="101"/>
                  <a:pt x="137" y="100"/>
                  <a:pt x="137" y="100"/>
                </a:cubicBezTo>
                <a:cubicBezTo>
                  <a:pt x="137" y="100"/>
                  <a:pt x="137" y="99"/>
                  <a:pt x="137" y="99"/>
                </a:cubicBezTo>
                <a:cubicBezTo>
                  <a:pt x="136" y="99"/>
                  <a:pt x="134" y="98"/>
                  <a:pt x="133" y="97"/>
                </a:cubicBezTo>
                <a:cubicBezTo>
                  <a:pt x="133" y="96"/>
                  <a:pt x="133" y="95"/>
                  <a:pt x="134" y="94"/>
                </a:cubicBezTo>
                <a:cubicBezTo>
                  <a:pt x="136" y="95"/>
                  <a:pt x="138" y="95"/>
                  <a:pt x="138" y="95"/>
                </a:cubicBezTo>
                <a:cubicBezTo>
                  <a:pt x="138" y="95"/>
                  <a:pt x="139" y="95"/>
                  <a:pt x="139" y="95"/>
                </a:cubicBezTo>
                <a:cubicBezTo>
                  <a:pt x="139" y="95"/>
                  <a:pt x="140" y="95"/>
                  <a:pt x="140" y="94"/>
                </a:cubicBezTo>
                <a:cubicBezTo>
                  <a:pt x="140" y="94"/>
                  <a:pt x="140" y="93"/>
                  <a:pt x="140" y="93"/>
                </a:cubicBezTo>
                <a:cubicBezTo>
                  <a:pt x="140" y="93"/>
                  <a:pt x="139" y="92"/>
                  <a:pt x="139" y="92"/>
                </a:cubicBezTo>
                <a:cubicBezTo>
                  <a:pt x="139" y="92"/>
                  <a:pt x="137" y="91"/>
                  <a:pt x="135" y="90"/>
                </a:cubicBezTo>
                <a:cubicBezTo>
                  <a:pt x="135" y="90"/>
                  <a:pt x="135" y="89"/>
                  <a:pt x="136" y="88"/>
                </a:cubicBezTo>
                <a:cubicBezTo>
                  <a:pt x="138" y="88"/>
                  <a:pt x="140" y="88"/>
                  <a:pt x="140" y="88"/>
                </a:cubicBezTo>
                <a:cubicBezTo>
                  <a:pt x="141" y="88"/>
                  <a:pt x="141" y="88"/>
                  <a:pt x="141" y="88"/>
                </a:cubicBezTo>
                <a:cubicBezTo>
                  <a:pt x="142" y="88"/>
                  <a:pt x="142" y="87"/>
                  <a:pt x="142" y="87"/>
                </a:cubicBezTo>
                <a:cubicBezTo>
                  <a:pt x="142" y="86"/>
                  <a:pt x="142" y="86"/>
                  <a:pt x="142" y="86"/>
                </a:cubicBezTo>
                <a:cubicBezTo>
                  <a:pt x="141" y="85"/>
                  <a:pt x="141" y="85"/>
                  <a:pt x="141" y="85"/>
                </a:cubicBezTo>
                <a:cubicBezTo>
                  <a:pt x="140" y="85"/>
                  <a:pt x="138" y="84"/>
                  <a:pt x="137" y="84"/>
                </a:cubicBezTo>
                <a:cubicBezTo>
                  <a:pt x="137" y="83"/>
                  <a:pt x="137" y="82"/>
                  <a:pt x="137" y="81"/>
                </a:cubicBezTo>
                <a:cubicBezTo>
                  <a:pt x="139" y="81"/>
                  <a:pt x="141" y="81"/>
                  <a:pt x="141" y="81"/>
                </a:cubicBezTo>
                <a:cubicBezTo>
                  <a:pt x="142" y="81"/>
                  <a:pt x="142" y="81"/>
                  <a:pt x="142" y="80"/>
                </a:cubicBezTo>
                <a:cubicBezTo>
                  <a:pt x="143" y="80"/>
                  <a:pt x="143" y="80"/>
                  <a:pt x="143" y="79"/>
                </a:cubicBezTo>
                <a:cubicBezTo>
                  <a:pt x="143" y="79"/>
                  <a:pt x="143" y="79"/>
                  <a:pt x="143" y="78"/>
                </a:cubicBezTo>
                <a:cubicBezTo>
                  <a:pt x="142" y="78"/>
                  <a:pt x="142" y="78"/>
                  <a:pt x="142" y="78"/>
                </a:cubicBezTo>
                <a:cubicBezTo>
                  <a:pt x="141" y="78"/>
                  <a:pt x="139" y="77"/>
                  <a:pt x="137" y="77"/>
                </a:cubicBezTo>
                <a:cubicBezTo>
                  <a:pt x="138" y="76"/>
                  <a:pt x="138" y="75"/>
                  <a:pt x="138" y="74"/>
                </a:cubicBezTo>
                <a:cubicBezTo>
                  <a:pt x="139" y="74"/>
                  <a:pt x="142" y="74"/>
                  <a:pt x="142" y="73"/>
                </a:cubicBezTo>
                <a:close/>
                <a:moveTo>
                  <a:pt x="72" y="129"/>
                </a:moveTo>
                <a:cubicBezTo>
                  <a:pt x="40" y="129"/>
                  <a:pt x="14" y="104"/>
                  <a:pt x="14" y="72"/>
                </a:cubicBezTo>
                <a:cubicBezTo>
                  <a:pt x="14" y="40"/>
                  <a:pt x="40" y="15"/>
                  <a:pt x="72" y="15"/>
                </a:cubicBezTo>
                <a:cubicBezTo>
                  <a:pt x="103" y="15"/>
                  <a:pt x="129" y="40"/>
                  <a:pt x="129" y="72"/>
                </a:cubicBezTo>
                <a:cubicBezTo>
                  <a:pt x="129" y="104"/>
                  <a:pt x="103" y="129"/>
                  <a:pt x="72" y="129"/>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2238375" y="2833688"/>
            <a:ext cx="615950" cy="614363"/>
          </a:xfrm>
          <a:custGeom>
            <a:avLst/>
            <a:gdLst>
              <a:gd name="T0" fmla="*/ 128 w 174"/>
              <a:gd name="T1" fmla="*/ 162 h 174"/>
              <a:gd name="T2" fmla="*/ 136 w 174"/>
              <a:gd name="T3" fmla="*/ 155 h 174"/>
              <a:gd name="T4" fmla="*/ 141 w 174"/>
              <a:gd name="T5" fmla="*/ 152 h 174"/>
              <a:gd name="T6" fmla="*/ 149 w 174"/>
              <a:gd name="T7" fmla="*/ 146 h 174"/>
              <a:gd name="T8" fmla="*/ 145 w 174"/>
              <a:gd name="T9" fmla="*/ 135 h 174"/>
              <a:gd name="T10" fmla="*/ 160 w 174"/>
              <a:gd name="T11" fmla="*/ 133 h 174"/>
              <a:gd name="T12" fmla="*/ 155 w 174"/>
              <a:gd name="T13" fmla="*/ 119 h 174"/>
              <a:gd name="T14" fmla="*/ 167 w 174"/>
              <a:gd name="T15" fmla="*/ 118 h 174"/>
              <a:gd name="T16" fmla="*/ 168 w 174"/>
              <a:gd name="T17" fmla="*/ 108 h 174"/>
              <a:gd name="T18" fmla="*/ 170 w 174"/>
              <a:gd name="T19" fmla="*/ 102 h 174"/>
              <a:gd name="T20" fmla="*/ 173 w 174"/>
              <a:gd name="T21" fmla="*/ 93 h 174"/>
              <a:gd name="T22" fmla="*/ 162 w 174"/>
              <a:gd name="T23" fmla="*/ 86 h 174"/>
              <a:gd name="T24" fmla="*/ 173 w 174"/>
              <a:gd name="T25" fmla="*/ 75 h 174"/>
              <a:gd name="T26" fmla="*/ 160 w 174"/>
              <a:gd name="T27" fmla="*/ 68 h 174"/>
              <a:gd name="T28" fmla="*/ 168 w 174"/>
              <a:gd name="T29" fmla="*/ 59 h 174"/>
              <a:gd name="T30" fmla="*/ 163 w 174"/>
              <a:gd name="T31" fmla="*/ 51 h 174"/>
              <a:gd name="T32" fmla="*/ 160 w 174"/>
              <a:gd name="T33" fmla="*/ 45 h 174"/>
              <a:gd name="T34" fmla="*/ 156 w 174"/>
              <a:gd name="T35" fmla="*/ 36 h 174"/>
              <a:gd name="T36" fmla="*/ 144 w 174"/>
              <a:gd name="T37" fmla="*/ 38 h 174"/>
              <a:gd name="T38" fmla="*/ 145 w 174"/>
              <a:gd name="T39" fmla="*/ 23 h 174"/>
              <a:gd name="T40" fmla="*/ 131 w 174"/>
              <a:gd name="T41" fmla="*/ 25 h 174"/>
              <a:gd name="T42" fmla="*/ 131 w 174"/>
              <a:gd name="T43" fmla="*/ 13 h 174"/>
              <a:gd name="T44" fmla="*/ 122 w 174"/>
              <a:gd name="T45" fmla="*/ 10 h 174"/>
              <a:gd name="T46" fmla="*/ 116 w 174"/>
              <a:gd name="T47" fmla="*/ 8 h 174"/>
              <a:gd name="T48" fmla="*/ 107 w 174"/>
              <a:gd name="T49" fmla="*/ 3 h 174"/>
              <a:gd name="T50" fmla="*/ 99 w 174"/>
              <a:gd name="T51" fmla="*/ 12 h 174"/>
              <a:gd name="T52" fmla="*/ 91 w 174"/>
              <a:gd name="T53" fmla="*/ 0 h 174"/>
              <a:gd name="T54" fmla="*/ 81 w 174"/>
              <a:gd name="T55" fmla="*/ 12 h 174"/>
              <a:gd name="T56" fmla="*/ 74 w 174"/>
              <a:gd name="T57" fmla="*/ 2 h 174"/>
              <a:gd name="T58" fmla="*/ 65 w 174"/>
              <a:gd name="T59" fmla="*/ 6 h 174"/>
              <a:gd name="T60" fmla="*/ 59 w 174"/>
              <a:gd name="T61" fmla="*/ 7 h 174"/>
              <a:gd name="T62" fmla="*/ 49 w 174"/>
              <a:gd name="T63" fmla="*/ 10 h 174"/>
              <a:gd name="T64" fmla="*/ 49 w 174"/>
              <a:gd name="T65" fmla="*/ 22 h 174"/>
              <a:gd name="T66" fmla="*/ 34 w 174"/>
              <a:gd name="T67" fmla="*/ 18 h 174"/>
              <a:gd name="T68" fmla="*/ 34 w 174"/>
              <a:gd name="T69" fmla="*/ 33 h 174"/>
              <a:gd name="T70" fmla="*/ 22 w 174"/>
              <a:gd name="T71" fmla="*/ 30 h 174"/>
              <a:gd name="T72" fmla="*/ 18 w 174"/>
              <a:gd name="T73" fmla="*/ 39 h 174"/>
              <a:gd name="T74" fmla="*/ 14 w 174"/>
              <a:gd name="T75" fmla="*/ 44 h 174"/>
              <a:gd name="T76" fmla="*/ 8 w 174"/>
              <a:gd name="T77" fmla="*/ 52 h 174"/>
              <a:gd name="T78" fmla="*/ 16 w 174"/>
              <a:gd name="T79" fmla="*/ 62 h 174"/>
              <a:gd name="T80" fmla="*/ 2 w 174"/>
              <a:gd name="T81" fmla="*/ 68 h 174"/>
              <a:gd name="T82" fmla="*/ 12 w 174"/>
              <a:gd name="T83" fmla="*/ 80 h 174"/>
              <a:gd name="T84" fmla="*/ 1 w 174"/>
              <a:gd name="T85" fmla="*/ 85 h 174"/>
              <a:gd name="T86" fmla="*/ 3 w 174"/>
              <a:gd name="T87" fmla="*/ 95 h 174"/>
              <a:gd name="T88" fmla="*/ 4 w 174"/>
              <a:gd name="T89" fmla="*/ 101 h 174"/>
              <a:gd name="T90" fmla="*/ 4 w 174"/>
              <a:gd name="T91" fmla="*/ 111 h 174"/>
              <a:gd name="T92" fmla="*/ 16 w 174"/>
              <a:gd name="T93" fmla="*/ 113 h 174"/>
              <a:gd name="T94" fmla="*/ 10 w 174"/>
              <a:gd name="T95" fmla="*/ 127 h 174"/>
              <a:gd name="T96" fmla="*/ 25 w 174"/>
              <a:gd name="T97" fmla="*/ 130 h 174"/>
              <a:gd name="T98" fmla="*/ 20 w 174"/>
              <a:gd name="T99" fmla="*/ 141 h 174"/>
              <a:gd name="T100" fmla="*/ 28 w 174"/>
              <a:gd name="T101" fmla="*/ 147 h 174"/>
              <a:gd name="T102" fmla="*/ 32 w 174"/>
              <a:gd name="T103" fmla="*/ 151 h 174"/>
              <a:gd name="T104" fmla="*/ 39 w 174"/>
              <a:gd name="T105" fmla="*/ 158 h 174"/>
              <a:gd name="T106" fmla="*/ 50 w 174"/>
              <a:gd name="T107" fmla="*/ 152 h 174"/>
              <a:gd name="T108" fmla="*/ 54 w 174"/>
              <a:gd name="T109" fmla="*/ 167 h 174"/>
              <a:gd name="T110" fmla="*/ 67 w 174"/>
              <a:gd name="T111" fmla="*/ 160 h 174"/>
              <a:gd name="T112" fmla="*/ 70 w 174"/>
              <a:gd name="T113" fmla="*/ 171 h 174"/>
              <a:gd name="T114" fmla="*/ 80 w 174"/>
              <a:gd name="T115" fmla="*/ 171 h 174"/>
              <a:gd name="T116" fmla="*/ 86 w 174"/>
              <a:gd name="T117" fmla="*/ 171 h 174"/>
              <a:gd name="T118" fmla="*/ 96 w 174"/>
              <a:gd name="T119" fmla="*/ 172 h 174"/>
              <a:gd name="T120" fmla="*/ 101 w 174"/>
              <a:gd name="T121" fmla="*/ 161 h 174"/>
              <a:gd name="T122" fmla="*/ 113 w 174"/>
              <a:gd name="T123" fmla="*/ 170 h 174"/>
              <a:gd name="T124" fmla="*/ 118 w 174"/>
              <a:gd name="T12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74">
                <a:moveTo>
                  <a:pt x="123" y="163"/>
                </a:moveTo>
                <a:cubicBezTo>
                  <a:pt x="124" y="164"/>
                  <a:pt x="124" y="164"/>
                  <a:pt x="125" y="164"/>
                </a:cubicBezTo>
                <a:cubicBezTo>
                  <a:pt x="126" y="164"/>
                  <a:pt x="126" y="164"/>
                  <a:pt x="127" y="164"/>
                </a:cubicBezTo>
                <a:cubicBezTo>
                  <a:pt x="128" y="163"/>
                  <a:pt x="128" y="163"/>
                  <a:pt x="128" y="162"/>
                </a:cubicBezTo>
                <a:cubicBezTo>
                  <a:pt x="129" y="161"/>
                  <a:pt x="129" y="161"/>
                  <a:pt x="128" y="160"/>
                </a:cubicBezTo>
                <a:cubicBezTo>
                  <a:pt x="128" y="159"/>
                  <a:pt x="127" y="155"/>
                  <a:pt x="125" y="152"/>
                </a:cubicBezTo>
                <a:cubicBezTo>
                  <a:pt x="127" y="151"/>
                  <a:pt x="128" y="150"/>
                  <a:pt x="130" y="149"/>
                </a:cubicBezTo>
                <a:cubicBezTo>
                  <a:pt x="132" y="152"/>
                  <a:pt x="135" y="155"/>
                  <a:pt x="136" y="155"/>
                </a:cubicBezTo>
                <a:cubicBezTo>
                  <a:pt x="136" y="156"/>
                  <a:pt x="137" y="156"/>
                  <a:pt x="138" y="156"/>
                </a:cubicBezTo>
                <a:cubicBezTo>
                  <a:pt x="138" y="156"/>
                  <a:pt x="139" y="156"/>
                  <a:pt x="140" y="156"/>
                </a:cubicBezTo>
                <a:cubicBezTo>
                  <a:pt x="140" y="155"/>
                  <a:pt x="141" y="154"/>
                  <a:pt x="141" y="154"/>
                </a:cubicBezTo>
                <a:cubicBezTo>
                  <a:pt x="141" y="153"/>
                  <a:pt x="141" y="152"/>
                  <a:pt x="141" y="152"/>
                </a:cubicBezTo>
                <a:cubicBezTo>
                  <a:pt x="140" y="151"/>
                  <a:pt x="138" y="147"/>
                  <a:pt x="136" y="144"/>
                </a:cubicBezTo>
                <a:cubicBezTo>
                  <a:pt x="137" y="143"/>
                  <a:pt x="139" y="142"/>
                  <a:pt x="140" y="141"/>
                </a:cubicBezTo>
                <a:cubicBezTo>
                  <a:pt x="143" y="143"/>
                  <a:pt x="146" y="145"/>
                  <a:pt x="147" y="146"/>
                </a:cubicBezTo>
                <a:cubicBezTo>
                  <a:pt x="148" y="146"/>
                  <a:pt x="148" y="146"/>
                  <a:pt x="149" y="146"/>
                </a:cubicBezTo>
                <a:cubicBezTo>
                  <a:pt x="150" y="146"/>
                  <a:pt x="150" y="146"/>
                  <a:pt x="151" y="145"/>
                </a:cubicBezTo>
                <a:cubicBezTo>
                  <a:pt x="151" y="145"/>
                  <a:pt x="152" y="144"/>
                  <a:pt x="152" y="143"/>
                </a:cubicBezTo>
                <a:cubicBezTo>
                  <a:pt x="152" y="143"/>
                  <a:pt x="152" y="142"/>
                  <a:pt x="151" y="141"/>
                </a:cubicBezTo>
                <a:cubicBezTo>
                  <a:pt x="150" y="141"/>
                  <a:pt x="148" y="138"/>
                  <a:pt x="145" y="135"/>
                </a:cubicBezTo>
                <a:cubicBezTo>
                  <a:pt x="146" y="133"/>
                  <a:pt x="147" y="132"/>
                  <a:pt x="148" y="130"/>
                </a:cubicBezTo>
                <a:cubicBezTo>
                  <a:pt x="152" y="132"/>
                  <a:pt x="156" y="134"/>
                  <a:pt x="156" y="134"/>
                </a:cubicBezTo>
                <a:cubicBezTo>
                  <a:pt x="157" y="135"/>
                  <a:pt x="158" y="135"/>
                  <a:pt x="158" y="135"/>
                </a:cubicBezTo>
                <a:cubicBezTo>
                  <a:pt x="159" y="134"/>
                  <a:pt x="160" y="134"/>
                  <a:pt x="160" y="133"/>
                </a:cubicBezTo>
                <a:cubicBezTo>
                  <a:pt x="160" y="133"/>
                  <a:pt x="161" y="132"/>
                  <a:pt x="161" y="131"/>
                </a:cubicBezTo>
                <a:cubicBezTo>
                  <a:pt x="160" y="131"/>
                  <a:pt x="160" y="130"/>
                  <a:pt x="160" y="129"/>
                </a:cubicBezTo>
                <a:cubicBezTo>
                  <a:pt x="159" y="129"/>
                  <a:pt x="156" y="126"/>
                  <a:pt x="153" y="124"/>
                </a:cubicBezTo>
                <a:cubicBezTo>
                  <a:pt x="153" y="122"/>
                  <a:pt x="154" y="121"/>
                  <a:pt x="155" y="119"/>
                </a:cubicBezTo>
                <a:cubicBezTo>
                  <a:pt x="159" y="120"/>
                  <a:pt x="163" y="121"/>
                  <a:pt x="164" y="122"/>
                </a:cubicBezTo>
                <a:cubicBezTo>
                  <a:pt x="164" y="122"/>
                  <a:pt x="165" y="122"/>
                  <a:pt x="166" y="122"/>
                </a:cubicBezTo>
                <a:cubicBezTo>
                  <a:pt x="166" y="121"/>
                  <a:pt x="167" y="121"/>
                  <a:pt x="167" y="120"/>
                </a:cubicBezTo>
                <a:cubicBezTo>
                  <a:pt x="167" y="119"/>
                  <a:pt x="167" y="118"/>
                  <a:pt x="167" y="118"/>
                </a:cubicBezTo>
                <a:cubicBezTo>
                  <a:pt x="167" y="117"/>
                  <a:pt x="166" y="117"/>
                  <a:pt x="166" y="116"/>
                </a:cubicBezTo>
                <a:cubicBezTo>
                  <a:pt x="165" y="116"/>
                  <a:pt x="161" y="114"/>
                  <a:pt x="158" y="112"/>
                </a:cubicBezTo>
                <a:cubicBezTo>
                  <a:pt x="159" y="110"/>
                  <a:pt x="159" y="109"/>
                  <a:pt x="160" y="107"/>
                </a:cubicBezTo>
                <a:cubicBezTo>
                  <a:pt x="163" y="107"/>
                  <a:pt x="168" y="108"/>
                  <a:pt x="168" y="108"/>
                </a:cubicBezTo>
                <a:cubicBezTo>
                  <a:pt x="169" y="108"/>
                  <a:pt x="170" y="108"/>
                  <a:pt x="170" y="107"/>
                </a:cubicBezTo>
                <a:cubicBezTo>
                  <a:pt x="171" y="107"/>
                  <a:pt x="171" y="106"/>
                  <a:pt x="172" y="106"/>
                </a:cubicBezTo>
                <a:cubicBezTo>
                  <a:pt x="172" y="105"/>
                  <a:pt x="172" y="104"/>
                  <a:pt x="171" y="103"/>
                </a:cubicBezTo>
                <a:cubicBezTo>
                  <a:pt x="171" y="103"/>
                  <a:pt x="170" y="102"/>
                  <a:pt x="170" y="102"/>
                </a:cubicBezTo>
                <a:cubicBezTo>
                  <a:pt x="169" y="102"/>
                  <a:pt x="165" y="101"/>
                  <a:pt x="161" y="99"/>
                </a:cubicBezTo>
                <a:cubicBezTo>
                  <a:pt x="162" y="98"/>
                  <a:pt x="162" y="96"/>
                  <a:pt x="162" y="94"/>
                </a:cubicBezTo>
                <a:cubicBezTo>
                  <a:pt x="166" y="94"/>
                  <a:pt x="170" y="93"/>
                  <a:pt x="171" y="93"/>
                </a:cubicBezTo>
                <a:cubicBezTo>
                  <a:pt x="172" y="93"/>
                  <a:pt x="172" y="93"/>
                  <a:pt x="173" y="93"/>
                </a:cubicBezTo>
                <a:cubicBezTo>
                  <a:pt x="173" y="92"/>
                  <a:pt x="173" y="91"/>
                  <a:pt x="174" y="91"/>
                </a:cubicBezTo>
                <a:cubicBezTo>
                  <a:pt x="174" y="90"/>
                  <a:pt x="173" y="89"/>
                  <a:pt x="173" y="89"/>
                </a:cubicBezTo>
                <a:cubicBezTo>
                  <a:pt x="172" y="88"/>
                  <a:pt x="172" y="87"/>
                  <a:pt x="171" y="87"/>
                </a:cubicBezTo>
                <a:cubicBezTo>
                  <a:pt x="170" y="87"/>
                  <a:pt x="166" y="87"/>
                  <a:pt x="162" y="86"/>
                </a:cubicBezTo>
                <a:cubicBezTo>
                  <a:pt x="162" y="84"/>
                  <a:pt x="162" y="83"/>
                  <a:pt x="162" y="81"/>
                </a:cubicBezTo>
                <a:cubicBezTo>
                  <a:pt x="166" y="80"/>
                  <a:pt x="170" y="79"/>
                  <a:pt x="171" y="79"/>
                </a:cubicBezTo>
                <a:cubicBezTo>
                  <a:pt x="171" y="79"/>
                  <a:pt x="172" y="78"/>
                  <a:pt x="172" y="78"/>
                </a:cubicBezTo>
                <a:cubicBezTo>
                  <a:pt x="173" y="77"/>
                  <a:pt x="173" y="76"/>
                  <a:pt x="173" y="75"/>
                </a:cubicBezTo>
                <a:cubicBezTo>
                  <a:pt x="173" y="75"/>
                  <a:pt x="172" y="74"/>
                  <a:pt x="172" y="74"/>
                </a:cubicBezTo>
                <a:cubicBezTo>
                  <a:pt x="171" y="73"/>
                  <a:pt x="171" y="73"/>
                  <a:pt x="170" y="73"/>
                </a:cubicBezTo>
                <a:cubicBezTo>
                  <a:pt x="169" y="73"/>
                  <a:pt x="165" y="73"/>
                  <a:pt x="161" y="73"/>
                </a:cubicBezTo>
                <a:cubicBezTo>
                  <a:pt x="161" y="71"/>
                  <a:pt x="160" y="70"/>
                  <a:pt x="160" y="68"/>
                </a:cubicBezTo>
                <a:cubicBezTo>
                  <a:pt x="163" y="66"/>
                  <a:pt x="167" y="65"/>
                  <a:pt x="168" y="64"/>
                </a:cubicBezTo>
                <a:cubicBezTo>
                  <a:pt x="169" y="64"/>
                  <a:pt x="169" y="63"/>
                  <a:pt x="169" y="63"/>
                </a:cubicBezTo>
                <a:cubicBezTo>
                  <a:pt x="170" y="62"/>
                  <a:pt x="170" y="61"/>
                  <a:pt x="170" y="61"/>
                </a:cubicBezTo>
                <a:cubicBezTo>
                  <a:pt x="169" y="60"/>
                  <a:pt x="169" y="59"/>
                  <a:pt x="168" y="59"/>
                </a:cubicBezTo>
                <a:cubicBezTo>
                  <a:pt x="168" y="59"/>
                  <a:pt x="167" y="58"/>
                  <a:pt x="166" y="59"/>
                </a:cubicBezTo>
                <a:cubicBezTo>
                  <a:pt x="165" y="59"/>
                  <a:pt x="161" y="60"/>
                  <a:pt x="158" y="60"/>
                </a:cubicBezTo>
                <a:cubicBezTo>
                  <a:pt x="157" y="59"/>
                  <a:pt x="156" y="57"/>
                  <a:pt x="156" y="55"/>
                </a:cubicBezTo>
                <a:cubicBezTo>
                  <a:pt x="159" y="53"/>
                  <a:pt x="162" y="51"/>
                  <a:pt x="163" y="51"/>
                </a:cubicBezTo>
                <a:cubicBezTo>
                  <a:pt x="164" y="50"/>
                  <a:pt x="164" y="49"/>
                  <a:pt x="164" y="49"/>
                </a:cubicBezTo>
                <a:cubicBezTo>
                  <a:pt x="164" y="48"/>
                  <a:pt x="164" y="47"/>
                  <a:pt x="164" y="47"/>
                </a:cubicBezTo>
                <a:cubicBezTo>
                  <a:pt x="163" y="46"/>
                  <a:pt x="163" y="46"/>
                  <a:pt x="162" y="45"/>
                </a:cubicBezTo>
                <a:cubicBezTo>
                  <a:pt x="162" y="45"/>
                  <a:pt x="161" y="45"/>
                  <a:pt x="160" y="45"/>
                </a:cubicBezTo>
                <a:cubicBezTo>
                  <a:pt x="159" y="46"/>
                  <a:pt x="155" y="47"/>
                  <a:pt x="152" y="49"/>
                </a:cubicBezTo>
                <a:cubicBezTo>
                  <a:pt x="151" y="47"/>
                  <a:pt x="150" y="45"/>
                  <a:pt x="149" y="44"/>
                </a:cubicBezTo>
                <a:cubicBezTo>
                  <a:pt x="152" y="41"/>
                  <a:pt x="155" y="38"/>
                  <a:pt x="155" y="38"/>
                </a:cubicBezTo>
                <a:cubicBezTo>
                  <a:pt x="156" y="37"/>
                  <a:pt x="156" y="37"/>
                  <a:pt x="156" y="36"/>
                </a:cubicBezTo>
                <a:cubicBezTo>
                  <a:pt x="156" y="35"/>
                  <a:pt x="156" y="35"/>
                  <a:pt x="156" y="34"/>
                </a:cubicBezTo>
                <a:cubicBezTo>
                  <a:pt x="155" y="33"/>
                  <a:pt x="155" y="33"/>
                  <a:pt x="154" y="33"/>
                </a:cubicBezTo>
                <a:cubicBezTo>
                  <a:pt x="153" y="33"/>
                  <a:pt x="152" y="33"/>
                  <a:pt x="152" y="33"/>
                </a:cubicBezTo>
                <a:cubicBezTo>
                  <a:pt x="151" y="34"/>
                  <a:pt x="148" y="36"/>
                  <a:pt x="144" y="38"/>
                </a:cubicBezTo>
                <a:cubicBezTo>
                  <a:pt x="143" y="36"/>
                  <a:pt x="142" y="35"/>
                  <a:pt x="141" y="34"/>
                </a:cubicBezTo>
                <a:cubicBezTo>
                  <a:pt x="143" y="31"/>
                  <a:pt x="145" y="27"/>
                  <a:pt x="146" y="27"/>
                </a:cubicBezTo>
                <a:cubicBezTo>
                  <a:pt x="146" y="26"/>
                  <a:pt x="146" y="25"/>
                  <a:pt x="146" y="25"/>
                </a:cubicBezTo>
                <a:cubicBezTo>
                  <a:pt x="146" y="24"/>
                  <a:pt x="146" y="23"/>
                  <a:pt x="145" y="23"/>
                </a:cubicBezTo>
                <a:cubicBezTo>
                  <a:pt x="145" y="22"/>
                  <a:pt x="144" y="22"/>
                  <a:pt x="144" y="22"/>
                </a:cubicBezTo>
                <a:cubicBezTo>
                  <a:pt x="143" y="22"/>
                  <a:pt x="142" y="22"/>
                  <a:pt x="142" y="23"/>
                </a:cubicBezTo>
                <a:cubicBezTo>
                  <a:pt x="141" y="23"/>
                  <a:pt x="138" y="26"/>
                  <a:pt x="135" y="29"/>
                </a:cubicBezTo>
                <a:cubicBezTo>
                  <a:pt x="134" y="27"/>
                  <a:pt x="132" y="26"/>
                  <a:pt x="131" y="25"/>
                </a:cubicBezTo>
                <a:cubicBezTo>
                  <a:pt x="132" y="22"/>
                  <a:pt x="134" y="18"/>
                  <a:pt x="135" y="17"/>
                </a:cubicBezTo>
                <a:cubicBezTo>
                  <a:pt x="135" y="17"/>
                  <a:pt x="135" y="16"/>
                  <a:pt x="135" y="15"/>
                </a:cubicBezTo>
                <a:cubicBezTo>
                  <a:pt x="135" y="15"/>
                  <a:pt x="134" y="14"/>
                  <a:pt x="133" y="14"/>
                </a:cubicBezTo>
                <a:cubicBezTo>
                  <a:pt x="133" y="13"/>
                  <a:pt x="132" y="13"/>
                  <a:pt x="131" y="13"/>
                </a:cubicBezTo>
                <a:cubicBezTo>
                  <a:pt x="131" y="13"/>
                  <a:pt x="130" y="14"/>
                  <a:pt x="130" y="14"/>
                </a:cubicBezTo>
                <a:cubicBezTo>
                  <a:pt x="129" y="15"/>
                  <a:pt x="126" y="18"/>
                  <a:pt x="124" y="21"/>
                </a:cubicBezTo>
                <a:cubicBezTo>
                  <a:pt x="123" y="20"/>
                  <a:pt x="121" y="19"/>
                  <a:pt x="119" y="19"/>
                </a:cubicBezTo>
                <a:cubicBezTo>
                  <a:pt x="120" y="15"/>
                  <a:pt x="122" y="11"/>
                  <a:pt x="122" y="10"/>
                </a:cubicBezTo>
                <a:cubicBezTo>
                  <a:pt x="122" y="9"/>
                  <a:pt x="122" y="9"/>
                  <a:pt x="122" y="8"/>
                </a:cubicBezTo>
                <a:cubicBezTo>
                  <a:pt x="121" y="7"/>
                  <a:pt x="121" y="7"/>
                  <a:pt x="120" y="7"/>
                </a:cubicBezTo>
                <a:cubicBezTo>
                  <a:pt x="119" y="6"/>
                  <a:pt x="119" y="6"/>
                  <a:pt x="118" y="7"/>
                </a:cubicBezTo>
                <a:cubicBezTo>
                  <a:pt x="117" y="7"/>
                  <a:pt x="117" y="7"/>
                  <a:pt x="116" y="8"/>
                </a:cubicBezTo>
                <a:cubicBezTo>
                  <a:pt x="116" y="9"/>
                  <a:pt x="114" y="12"/>
                  <a:pt x="112" y="16"/>
                </a:cubicBezTo>
                <a:cubicBezTo>
                  <a:pt x="110" y="15"/>
                  <a:pt x="109" y="15"/>
                  <a:pt x="107" y="14"/>
                </a:cubicBezTo>
                <a:cubicBezTo>
                  <a:pt x="107" y="10"/>
                  <a:pt x="108" y="6"/>
                  <a:pt x="108" y="5"/>
                </a:cubicBezTo>
                <a:cubicBezTo>
                  <a:pt x="108" y="4"/>
                  <a:pt x="108" y="4"/>
                  <a:pt x="107" y="3"/>
                </a:cubicBezTo>
                <a:cubicBezTo>
                  <a:pt x="107" y="3"/>
                  <a:pt x="106" y="2"/>
                  <a:pt x="106" y="2"/>
                </a:cubicBezTo>
                <a:cubicBezTo>
                  <a:pt x="105" y="2"/>
                  <a:pt x="104" y="2"/>
                  <a:pt x="104" y="2"/>
                </a:cubicBezTo>
                <a:cubicBezTo>
                  <a:pt x="103" y="3"/>
                  <a:pt x="102" y="3"/>
                  <a:pt x="102" y="4"/>
                </a:cubicBezTo>
                <a:cubicBezTo>
                  <a:pt x="102" y="5"/>
                  <a:pt x="101" y="9"/>
                  <a:pt x="99" y="12"/>
                </a:cubicBezTo>
                <a:cubicBezTo>
                  <a:pt x="98" y="12"/>
                  <a:pt x="96" y="12"/>
                  <a:pt x="94" y="12"/>
                </a:cubicBezTo>
                <a:cubicBezTo>
                  <a:pt x="94" y="8"/>
                  <a:pt x="94" y="4"/>
                  <a:pt x="94" y="3"/>
                </a:cubicBezTo>
                <a:cubicBezTo>
                  <a:pt x="94" y="2"/>
                  <a:pt x="93" y="1"/>
                  <a:pt x="93" y="1"/>
                </a:cubicBezTo>
                <a:cubicBezTo>
                  <a:pt x="92" y="0"/>
                  <a:pt x="91" y="0"/>
                  <a:pt x="91" y="0"/>
                </a:cubicBezTo>
                <a:cubicBezTo>
                  <a:pt x="90" y="0"/>
                  <a:pt x="89" y="0"/>
                  <a:pt x="89" y="1"/>
                </a:cubicBezTo>
                <a:cubicBezTo>
                  <a:pt x="88" y="1"/>
                  <a:pt x="88" y="2"/>
                  <a:pt x="88" y="3"/>
                </a:cubicBezTo>
                <a:cubicBezTo>
                  <a:pt x="87" y="3"/>
                  <a:pt x="87" y="8"/>
                  <a:pt x="86" y="11"/>
                </a:cubicBezTo>
                <a:cubicBezTo>
                  <a:pt x="85" y="11"/>
                  <a:pt x="83" y="11"/>
                  <a:pt x="81" y="12"/>
                </a:cubicBezTo>
                <a:cubicBezTo>
                  <a:pt x="80" y="8"/>
                  <a:pt x="79" y="4"/>
                  <a:pt x="79" y="3"/>
                </a:cubicBezTo>
                <a:cubicBezTo>
                  <a:pt x="79" y="2"/>
                  <a:pt x="78" y="2"/>
                  <a:pt x="78" y="1"/>
                </a:cubicBezTo>
                <a:cubicBezTo>
                  <a:pt x="77" y="1"/>
                  <a:pt x="76" y="1"/>
                  <a:pt x="76" y="1"/>
                </a:cubicBezTo>
                <a:cubicBezTo>
                  <a:pt x="75" y="1"/>
                  <a:pt x="74" y="1"/>
                  <a:pt x="74" y="2"/>
                </a:cubicBezTo>
                <a:cubicBezTo>
                  <a:pt x="73" y="2"/>
                  <a:pt x="73" y="3"/>
                  <a:pt x="73" y="4"/>
                </a:cubicBezTo>
                <a:cubicBezTo>
                  <a:pt x="73" y="5"/>
                  <a:pt x="73" y="9"/>
                  <a:pt x="73" y="12"/>
                </a:cubicBezTo>
                <a:cubicBezTo>
                  <a:pt x="71" y="13"/>
                  <a:pt x="70" y="13"/>
                  <a:pt x="68" y="14"/>
                </a:cubicBezTo>
                <a:cubicBezTo>
                  <a:pt x="66" y="10"/>
                  <a:pt x="65" y="6"/>
                  <a:pt x="65" y="6"/>
                </a:cubicBezTo>
                <a:cubicBezTo>
                  <a:pt x="64" y="5"/>
                  <a:pt x="64" y="4"/>
                  <a:pt x="63" y="4"/>
                </a:cubicBezTo>
                <a:cubicBezTo>
                  <a:pt x="62" y="4"/>
                  <a:pt x="62" y="4"/>
                  <a:pt x="61" y="4"/>
                </a:cubicBezTo>
                <a:cubicBezTo>
                  <a:pt x="60" y="4"/>
                  <a:pt x="60" y="5"/>
                  <a:pt x="59" y="5"/>
                </a:cubicBezTo>
                <a:cubicBezTo>
                  <a:pt x="59" y="6"/>
                  <a:pt x="59" y="7"/>
                  <a:pt x="59" y="7"/>
                </a:cubicBezTo>
                <a:cubicBezTo>
                  <a:pt x="59" y="8"/>
                  <a:pt x="60" y="12"/>
                  <a:pt x="61" y="16"/>
                </a:cubicBezTo>
                <a:cubicBezTo>
                  <a:pt x="59" y="17"/>
                  <a:pt x="57" y="17"/>
                  <a:pt x="56" y="18"/>
                </a:cubicBezTo>
                <a:cubicBezTo>
                  <a:pt x="54" y="15"/>
                  <a:pt x="51" y="11"/>
                  <a:pt x="51" y="11"/>
                </a:cubicBezTo>
                <a:cubicBezTo>
                  <a:pt x="50" y="10"/>
                  <a:pt x="50" y="10"/>
                  <a:pt x="49" y="10"/>
                </a:cubicBezTo>
                <a:cubicBezTo>
                  <a:pt x="48" y="9"/>
                  <a:pt x="48" y="9"/>
                  <a:pt x="47" y="10"/>
                </a:cubicBezTo>
                <a:cubicBezTo>
                  <a:pt x="46" y="10"/>
                  <a:pt x="46" y="11"/>
                  <a:pt x="46" y="11"/>
                </a:cubicBezTo>
                <a:cubicBezTo>
                  <a:pt x="45" y="12"/>
                  <a:pt x="45" y="13"/>
                  <a:pt x="46" y="14"/>
                </a:cubicBezTo>
                <a:cubicBezTo>
                  <a:pt x="46" y="14"/>
                  <a:pt x="47" y="18"/>
                  <a:pt x="49" y="22"/>
                </a:cubicBezTo>
                <a:cubicBezTo>
                  <a:pt x="47" y="23"/>
                  <a:pt x="46" y="24"/>
                  <a:pt x="44" y="25"/>
                </a:cubicBezTo>
                <a:cubicBezTo>
                  <a:pt x="42" y="22"/>
                  <a:pt x="39" y="19"/>
                  <a:pt x="38" y="18"/>
                </a:cubicBezTo>
                <a:cubicBezTo>
                  <a:pt x="38" y="18"/>
                  <a:pt x="37" y="17"/>
                  <a:pt x="36" y="17"/>
                </a:cubicBezTo>
                <a:cubicBezTo>
                  <a:pt x="35" y="17"/>
                  <a:pt x="35" y="18"/>
                  <a:pt x="34" y="18"/>
                </a:cubicBezTo>
                <a:cubicBezTo>
                  <a:pt x="34" y="18"/>
                  <a:pt x="33" y="19"/>
                  <a:pt x="33" y="20"/>
                </a:cubicBezTo>
                <a:cubicBezTo>
                  <a:pt x="33" y="20"/>
                  <a:pt x="33" y="21"/>
                  <a:pt x="33" y="22"/>
                </a:cubicBezTo>
                <a:cubicBezTo>
                  <a:pt x="34" y="23"/>
                  <a:pt x="36" y="26"/>
                  <a:pt x="38" y="29"/>
                </a:cubicBezTo>
                <a:cubicBezTo>
                  <a:pt x="37" y="31"/>
                  <a:pt x="35" y="32"/>
                  <a:pt x="34" y="33"/>
                </a:cubicBezTo>
                <a:cubicBezTo>
                  <a:pt x="31" y="31"/>
                  <a:pt x="28" y="28"/>
                  <a:pt x="27" y="28"/>
                </a:cubicBezTo>
                <a:cubicBezTo>
                  <a:pt x="26" y="27"/>
                  <a:pt x="26" y="27"/>
                  <a:pt x="25" y="27"/>
                </a:cubicBezTo>
                <a:cubicBezTo>
                  <a:pt x="24" y="27"/>
                  <a:pt x="24" y="28"/>
                  <a:pt x="23" y="28"/>
                </a:cubicBezTo>
                <a:cubicBezTo>
                  <a:pt x="23" y="29"/>
                  <a:pt x="22" y="29"/>
                  <a:pt x="22" y="30"/>
                </a:cubicBezTo>
                <a:cubicBezTo>
                  <a:pt x="22" y="31"/>
                  <a:pt x="22" y="32"/>
                  <a:pt x="23" y="32"/>
                </a:cubicBezTo>
                <a:cubicBezTo>
                  <a:pt x="24" y="33"/>
                  <a:pt x="26" y="36"/>
                  <a:pt x="29" y="39"/>
                </a:cubicBezTo>
                <a:cubicBezTo>
                  <a:pt x="28" y="40"/>
                  <a:pt x="27" y="42"/>
                  <a:pt x="26" y="43"/>
                </a:cubicBezTo>
                <a:cubicBezTo>
                  <a:pt x="22" y="41"/>
                  <a:pt x="18" y="39"/>
                  <a:pt x="18" y="39"/>
                </a:cubicBezTo>
                <a:cubicBezTo>
                  <a:pt x="17" y="39"/>
                  <a:pt x="16" y="39"/>
                  <a:pt x="16" y="39"/>
                </a:cubicBezTo>
                <a:cubicBezTo>
                  <a:pt x="15" y="39"/>
                  <a:pt x="14" y="40"/>
                  <a:pt x="14" y="40"/>
                </a:cubicBezTo>
                <a:cubicBezTo>
                  <a:pt x="14" y="41"/>
                  <a:pt x="13" y="42"/>
                  <a:pt x="13" y="42"/>
                </a:cubicBezTo>
                <a:cubicBezTo>
                  <a:pt x="14" y="43"/>
                  <a:pt x="14" y="44"/>
                  <a:pt x="14" y="44"/>
                </a:cubicBezTo>
                <a:cubicBezTo>
                  <a:pt x="15" y="45"/>
                  <a:pt x="18" y="47"/>
                  <a:pt x="21" y="50"/>
                </a:cubicBezTo>
                <a:cubicBezTo>
                  <a:pt x="21" y="51"/>
                  <a:pt x="20" y="53"/>
                  <a:pt x="19" y="54"/>
                </a:cubicBezTo>
                <a:cubicBezTo>
                  <a:pt x="15" y="53"/>
                  <a:pt x="11" y="52"/>
                  <a:pt x="10" y="52"/>
                </a:cubicBezTo>
                <a:cubicBezTo>
                  <a:pt x="10" y="52"/>
                  <a:pt x="9" y="52"/>
                  <a:pt x="8" y="52"/>
                </a:cubicBezTo>
                <a:cubicBezTo>
                  <a:pt x="8" y="52"/>
                  <a:pt x="7" y="53"/>
                  <a:pt x="7" y="54"/>
                </a:cubicBezTo>
                <a:cubicBezTo>
                  <a:pt x="7" y="54"/>
                  <a:pt x="7" y="55"/>
                  <a:pt x="7" y="56"/>
                </a:cubicBezTo>
                <a:cubicBezTo>
                  <a:pt x="7" y="56"/>
                  <a:pt x="7" y="57"/>
                  <a:pt x="8" y="57"/>
                </a:cubicBezTo>
                <a:cubicBezTo>
                  <a:pt x="9" y="58"/>
                  <a:pt x="13" y="60"/>
                  <a:pt x="16" y="62"/>
                </a:cubicBezTo>
                <a:cubicBezTo>
                  <a:pt x="15" y="63"/>
                  <a:pt x="15" y="65"/>
                  <a:pt x="14" y="67"/>
                </a:cubicBezTo>
                <a:cubicBezTo>
                  <a:pt x="11" y="66"/>
                  <a:pt x="6" y="66"/>
                  <a:pt x="6" y="66"/>
                </a:cubicBezTo>
                <a:cubicBezTo>
                  <a:pt x="5" y="66"/>
                  <a:pt x="4" y="66"/>
                  <a:pt x="4" y="66"/>
                </a:cubicBezTo>
                <a:cubicBezTo>
                  <a:pt x="3" y="67"/>
                  <a:pt x="3" y="67"/>
                  <a:pt x="2" y="68"/>
                </a:cubicBezTo>
                <a:cubicBezTo>
                  <a:pt x="2" y="69"/>
                  <a:pt x="2" y="70"/>
                  <a:pt x="3" y="70"/>
                </a:cubicBezTo>
                <a:cubicBezTo>
                  <a:pt x="3" y="71"/>
                  <a:pt x="4" y="71"/>
                  <a:pt x="4" y="71"/>
                </a:cubicBezTo>
                <a:cubicBezTo>
                  <a:pt x="5" y="72"/>
                  <a:pt x="9" y="73"/>
                  <a:pt x="13" y="74"/>
                </a:cubicBezTo>
                <a:cubicBezTo>
                  <a:pt x="12" y="76"/>
                  <a:pt x="12" y="78"/>
                  <a:pt x="12" y="80"/>
                </a:cubicBezTo>
                <a:cubicBezTo>
                  <a:pt x="8" y="80"/>
                  <a:pt x="4" y="80"/>
                  <a:pt x="3" y="80"/>
                </a:cubicBezTo>
                <a:cubicBezTo>
                  <a:pt x="2" y="80"/>
                  <a:pt x="2" y="81"/>
                  <a:pt x="1" y="81"/>
                </a:cubicBezTo>
                <a:cubicBezTo>
                  <a:pt x="1" y="82"/>
                  <a:pt x="0" y="82"/>
                  <a:pt x="0" y="83"/>
                </a:cubicBezTo>
                <a:cubicBezTo>
                  <a:pt x="0" y="84"/>
                  <a:pt x="1" y="85"/>
                  <a:pt x="1" y="85"/>
                </a:cubicBezTo>
                <a:cubicBezTo>
                  <a:pt x="2" y="86"/>
                  <a:pt x="2" y="86"/>
                  <a:pt x="3" y="86"/>
                </a:cubicBezTo>
                <a:cubicBezTo>
                  <a:pt x="4" y="86"/>
                  <a:pt x="8" y="87"/>
                  <a:pt x="12" y="87"/>
                </a:cubicBezTo>
                <a:cubicBezTo>
                  <a:pt x="12" y="89"/>
                  <a:pt x="12" y="91"/>
                  <a:pt x="12" y="93"/>
                </a:cubicBezTo>
                <a:cubicBezTo>
                  <a:pt x="8" y="94"/>
                  <a:pt x="4" y="95"/>
                  <a:pt x="3" y="95"/>
                </a:cubicBezTo>
                <a:cubicBezTo>
                  <a:pt x="3" y="95"/>
                  <a:pt x="2" y="95"/>
                  <a:pt x="2" y="96"/>
                </a:cubicBezTo>
                <a:cubicBezTo>
                  <a:pt x="1" y="97"/>
                  <a:pt x="1" y="97"/>
                  <a:pt x="1" y="98"/>
                </a:cubicBezTo>
                <a:cubicBezTo>
                  <a:pt x="1" y="99"/>
                  <a:pt x="2" y="99"/>
                  <a:pt x="2" y="100"/>
                </a:cubicBezTo>
                <a:cubicBezTo>
                  <a:pt x="3" y="101"/>
                  <a:pt x="3" y="101"/>
                  <a:pt x="4" y="101"/>
                </a:cubicBezTo>
                <a:cubicBezTo>
                  <a:pt x="5" y="101"/>
                  <a:pt x="9" y="101"/>
                  <a:pt x="13" y="100"/>
                </a:cubicBezTo>
                <a:cubicBezTo>
                  <a:pt x="13" y="102"/>
                  <a:pt x="14" y="104"/>
                  <a:pt x="14" y="106"/>
                </a:cubicBezTo>
                <a:cubicBezTo>
                  <a:pt x="11" y="107"/>
                  <a:pt x="7" y="109"/>
                  <a:pt x="6" y="109"/>
                </a:cubicBezTo>
                <a:cubicBezTo>
                  <a:pt x="5" y="110"/>
                  <a:pt x="5" y="110"/>
                  <a:pt x="4" y="111"/>
                </a:cubicBezTo>
                <a:cubicBezTo>
                  <a:pt x="4" y="111"/>
                  <a:pt x="4" y="112"/>
                  <a:pt x="4" y="113"/>
                </a:cubicBezTo>
                <a:cubicBezTo>
                  <a:pt x="5" y="114"/>
                  <a:pt x="5" y="114"/>
                  <a:pt x="6" y="115"/>
                </a:cubicBezTo>
                <a:cubicBezTo>
                  <a:pt x="6" y="115"/>
                  <a:pt x="7" y="115"/>
                  <a:pt x="8" y="115"/>
                </a:cubicBezTo>
                <a:cubicBezTo>
                  <a:pt x="9" y="115"/>
                  <a:pt x="13" y="114"/>
                  <a:pt x="16" y="113"/>
                </a:cubicBezTo>
                <a:cubicBezTo>
                  <a:pt x="17" y="115"/>
                  <a:pt x="18" y="117"/>
                  <a:pt x="18" y="118"/>
                </a:cubicBezTo>
                <a:cubicBezTo>
                  <a:pt x="15" y="120"/>
                  <a:pt x="12" y="123"/>
                  <a:pt x="11" y="123"/>
                </a:cubicBezTo>
                <a:cubicBezTo>
                  <a:pt x="10" y="123"/>
                  <a:pt x="10" y="124"/>
                  <a:pt x="10" y="125"/>
                </a:cubicBezTo>
                <a:cubicBezTo>
                  <a:pt x="10" y="125"/>
                  <a:pt x="10" y="126"/>
                  <a:pt x="10" y="127"/>
                </a:cubicBezTo>
                <a:cubicBezTo>
                  <a:pt x="10" y="127"/>
                  <a:pt x="11" y="128"/>
                  <a:pt x="12" y="128"/>
                </a:cubicBezTo>
                <a:cubicBezTo>
                  <a:pt x="12" y="129"/>
                  <a:pt x="13" y="129"/>
                  <a:pt x="14" y="128"/>
                </a:cubicBezTo>
                <a:cubicBezTo>
                  <a:pt x="15" y="128"/>
                  <a:pt x="19" y="126"/>
                  <a:pt x="22" y="125"/>
                </a:cubicBezTo>
                <a:cubicBezTo>
                  <a:pt x="23" y="127"/>
                  <a:pt x="24" y="128"/>
                  <a:pt x="25" y="130"/>
                </a:cubicBezTo>
                <a:cubicBezTo>
                  <a:pt x="22" y="132"/>
                  <a:pt x="19" y="135"/>
                  <a:pt x="19" y="136"/>
                </a:cubicBezTo>
                <a:cubicBezTo>
                  <a:pt x="18" y="136"/>
                  <a:pt x="18" y="137"/>
                  <a:pt x="18" y="138"/>
                </a:cubicBezTo>
                <a:cubicBezTo>
                  <a:pt x="18" y="138"/>
                  <a:pt x="18" y="139"/>
                  <a:pt x="18" y="140"/>
                </a:cubicBezTo>
                <a:cubicBezTo>
                  <a:pt x="19" y="140"/>
                  <a:pt x="19" y="141"/>
                  <a:pt x="20" y="141"/>
                </a:cubicBezTo>
                <a:cubicBezTo>
                  <a:pt x="21" y="141"/>
                  <a:pt x="22" y="141"/>
                  <a:pt x="22" y="140"/>
                </a:cubicBezTo>
                <a:cubicBezTo>
                  <a:pt x="23" y="140"/>
                  <a:pt x="26" y="138"/>
                  <a:pt x="30" y="136"/>
                </a:cubicBezTo>
                <a:cubicBezTo>
                  <a:pt x="31" y="137"/>
                  <a:pt x="32" y="138"/>
                  <a:pt x="33" y="140"/>
                </a:cubicBezTo>
                <a:cubicBezTo>
                  <a:pt x="31" y="143"/>
                  <a:pt x="29" y="146"/>
                  <a:pt x="28" y="147"/>
                </a:cubicBezTo>
                <a:cubicBezTo>
                  <a:pt x="28" y="147"/>
                  <a:pt x="27" y="148"/>
                  <a:pt x="27" y="149"/>
                </a:cubicBezTo>
                <a:cubicBezTo>
                  <a:pt x="28" y="150"/>
                  <a:pt x="28" y="150"/>
                  <a:pt x="29" y="151"/>
                </a:cubicBezTo>
                <a:cubicBezTo>
                  <a:pt x="29" y="151"/>
                  <a:pt x="30" y="152"/>
                  <a:pt x="30" y="152"/>
                </a:cubicBezTo>
                <a:cubicBezTo>
                  <a:pt x="31" y="152"/>
                  <a:pt x="32" y="151"/>
                  <a:pt x="32" y="151"/>
                </a:cubicBezTo>
                <a:cubicBezTo>
                  <a:pt x="33" y="150"/>
                  <a:pt x="36" y="148"/>
                  <a:pt x="39" y="145"/>
                </a:cubicBezTo>
                <a:cubicBezTo>
                  <a:pt x="40" y="146"/>
                  <a:pt x="42" y="147"/>
                  <a:pt x="43" y="148"/>
                </a:cubicBezTo>
                <a:cubicBezTo>
                  <a:pt x="42" y="152"/>
                  <a:pt x="40" y="155"/>
                  <a:pt x="39" y="156"/>
                </a:cubicBezTo>
                <a:cubicBezTo>
                  <a:pt x="39" y="157"/>
                  <a:pt x="39" y="158"/>
                  <a:pt x="39" y="158"/>
                </a:cubicBezTo>
                <a:cubicBezTo>
                  <a:pt x="39" y="159"/>
                  <a:pt x="40" y="160"/>
                  <a:pt x="41" y="160"/>
                </a:cubicBezTo>
                <a:cubicBezTo>
                  <a:pt x="41" y="160"/>
                  <a:pt x="42" y="161"/>
                  <a:pt x="43" y="160"/>
                </a:cubicBezTo>
                <a:cubicBezTo>
                  <a:pt x="43" y="160"/>
                  <a:pt x="44" y="160"/>
                  <a:pt x="44" y="159"/>
                </a:cubicBezTo>
                <a:cubicBezTo>
                  <a:pt x="45" y="159"/>
                  <a:pt x="47" y="155"/>
                  <a:pt x="50" y="152"/>
                </a:cubicBezTo>
                <a:cubicBezTo>
                  <a:pt x="51" y="153"/>
                  <a:pt x="53" y="154"/>
                  <a:pt x="55" y="155"/>
                </a:cubicBezTo>
                <a:cubicBezTo>
                  <a:pt x="54" y="159"/>
                  <a:pt x="52" y="163"/>
                  <a:pt x="52" y="163"/>
                </a:cubicBezTo>
                <a:cubicBezTo>
                  <a:pt x="52" y="164"/>
                  <a:pt x="52" y="165"/>
                  <a:pt x="52" y="166"/>
                </a:cubicBezTo>
                <a:cubicBezTo>
                  <a:pt x="53" y="166"/>
                  <a:pt x="53" y="167"/>
                  <a:pt x="54" y="167"/>
                </a:cubicBezTo>
                <a:cubicBezTo>
                  <a:pt x="55" y="167"/>
                  <a:pt x="55" y="167"/>
                  <a:pt x="56" y="167"/>
                </a:cubicBezTo>
                <a:cubicBezTo>
                  <a:pt x="57" y="167"/>
                  <a:pt x="57" y="166"/>
                  <a:pt x="58" y="166"/>
                </a:cubicBezTo>
                <a:cubicBezTo>
                  <a:pt x="58" y="165"/>
                  <a:pt x="60" y="161"/>
                  <a:pt x="62" y="158"/>
                </a:cubicBezTo>
                <a:cubicBezTo>
                  <a:pt x="63" y="158"/>
                  <a:pt x="65" y="159"/>
                  <a:pt x="67" y="160"/>
                </a:cubicBezTo>
                <a:cubicBezTo>
                  <a:pt x="67" y="163"/>
                  <a:pt x="66" y="168"/>
                  <a:pt x="66" y="168"/>
                </a:cubicBezTo>
                <a:cubicBezTo>
                  <a:pt x="66" y="169"/>
                  <a:pt x="66" y="170"/>
                  <a:pt x="66" y="170"/>
                </a:cubicBezTo>
                <a:cubicBezTo>
                  <a:pt x="67" y="171"/>
                  <a:pt x="67" y="171"/>
                  <a:pt x="68" y="172"/>
                </a:cubicBezTo>
                <a:cubicBezTo>
                  <a:pt x="69" y="172"/>
                  <a:pt x="70" y="172"/>
                  <a:pt x="70" y="171"/>
                </a:cubicBezTo>
                <a:cubicBezTo>
                  <a:pt x="71" y="171"/>
                  <a:pt x="71" y="170"/>
                  <a:pt x="72" y="170"/>
                </a:cubicBezTo>
                <a:cubicBezTo>
                  <a:pt x="72" y="169"/>
                  <a:pt x="73" y="165"/>
                  <a:pt x="74" y="161"/>
                </a:cubicBezTo>
                <a:cubicBezTo>
                  <a:pt x="76" y="161"/>
                  <a:pt x="78" y="162"/>
                  <a:pt x="80" y="162"/>
                </a:cubicBezTo>
                <a:cubicBezTo>
                  <a:pt x="80" y="166"/>
                  <a:pt x="80" y="170"/>
                  <a:pt x="80" y="171"/>
                </a:cubicBezTo>
                <a:cubicBezTo>
                  <a:pt x="80" y="172"/>
                  <a:pt x="81" y="172"/>
                  <a:pt x="81" y="173"/>
                </a:cubicBezTo>
                <a:cubicBezTo>
                  <a:pt x="82" y="173"/>
                  <a:pt x="82" y="173"/>
                  <a:pt x="83" y="173"/>
                </a:cubicBezTo>
                <a:cubicBezTo>
                  <a:pt x="84" y="174"/>
                  <a:pt x="85" y="173"/>
                  <a:pt x="85" y="173"/>
                </a:cubicBezTo>
                <a:cubicBezTo>
                  <a:pt x="86" y="172"/>
                  <a:pt x="86" y="172"/>
                  <a:pt x="86" y="171"/>
                </a:cubicBezTo>
                <a:cubicBezTo>
                  <a:pt x="86" y="170"/>
                  <a:pt x="87" y="166"/>
                  <a:pt x="87" y="162"/>
                </a:cubicBezTo>
                <a:cubicBezTo>
                  <a:pt x="89" y="162"/>
                  <a:pt x="91" y="162"/>
                  <a:pt x="93" y="162"/>
                </a:cubicBezTo>
                <a:cubicBezTo>
                  <a:pt x="94" y="166"/>
                  <a:pt x="95" y="170"/>
                  <a:pt x="95" y="171"/>
                </a:cubicBezTo>
                <a:cubicBezTo>
                  <a:pt x="95" y="171"/>
                  <a:pt x="96" y="172"/>
                  <a:pt x="96" y="172"/>
                </a:cubicBezTo>
                <a:cubicBezTo>
                  <a:pt x="97" y="173"/>
                  <a:pt x="98" y="173"/>
                  <a:pt x="98" y="173"/>
                </a:cubicBezTo>
                <a:cubicBezTo>
                  <a:pt x="99" y="173"/>
                  <a:pt x="100" y="172"/>
                  <a:pt x="100" y="172"/>
                </a:cubicBezTo>
                <a:cubicBezTo>
                  <a:pt x="101" y="171"/>
                  <a:pt x="101" y="171"/>
                  <a:pt x="101" y="170"/>
                </a:cubicBezTo>
                <a:cubicBezTo>
                  <a:pt x="101" y="169"/>
                  <a:pt x="101" y="165"/>
                  <a:pt x="101" y="161"/>
                </a:cubicBezTo>
                <a:cubicBezTo>
                  <a:pt x="102" y="161"/>
                  <a:pt x="104" y="160"/>
                  <a:pt x="106" y="160"/>
                </a:cubicBezTo>
                <a:cubicBezTo>
                  <a:pt x="107" y="163"/>
                  <a:pt x="109" y="167"/>
                  <a:pt x="109" y="168"/>
                </a:cubicBezTo>
                <a:cubicBezTo>
                  <a:pt x="110" y="169"/>
                  <a:pt x="110" y="169"/>
                  <a:pt x="111" y="169"/>
                </a:cubicBezTo>
                <a:cubicBezTo>
                  <a:pt x="112" y="170"/>
                  <a:pt x="112" y="170"/>
                  <a:pt x="113" y="170"/>
                </a:cubicBezTo>
                <a:cubicBezTo>
                  <a:pt x="114" y="169"/>
                  <a:pt x="114" y="169"/>
                  <a:pt x="115" y="168"/>
                </a:cubicBezTo>
                <a:cubicBezTo>
                  <a:pt x="115" y="168"/>
                  <a:pt x="115" y="167"/>
                  <a:pt x="115" y="166"/>
                </a:cubicBezTo>
                <a:cubicBezTo>
                  <a:pt x="115" y="165"/>
                  <a:pt x="114" y="161"/>
                  <a:pt x="113" y="157"/>
                </a:cubicBezTo>
                <a:cubicBezTo>
                  <a:pt x="115" y="157"/>
                  <a:pt x="117" y="156"/>
                  <a:pt x="118" y="155"/>
                </a:cubicBezTo>
                <a:cubicBezTo>
                  <a:pt x="120" y="159"/>
                  <a:pt x="123" y="162"/>
                  <a:pt x="123" y="163"/>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noEditPoints="1"/>
          </p:cNvSpPr>
          <p:nvPr/>
        </p:nvSpPr>
        <p:spPr bwMode="auto">
          <a:xfrm>
            <a:off x="2551113" y="2327275"/>
            <a:ext cx="558800" cy="558800"/>
          </a:xfrm>
          <a:custGeom>
            <a:avLst/>
            <a:gdLst>
              <a:gd name="T0" fmla="*/ 152 w 158"/>
              <a:gd name="T1" fmla="*/ 73 h 158"/>
              <a:gd name="T2" fmla="*/ 151 w 158"/>
              <a:gd name="T3" fmla="*/ 66 h 158"/>
              <a:gd name="T4" fmla="*/ 149 w 158"/>
              <a:gd name="T5" fmla="*/ 58 h 158"/>
              <a:gd name="T6" fmla="*/ 146 w 158"/>
              <a:gd name="T7" fmla="*/ 51 h 158"/>
              <a:gd name="T8" fmla="*/ 143 w 158"/>
              <a:gd name="T9" fmla="*/ 44 h 158"/>
              <a:gd name="T10" fmla="*/ 139 w 158"/>
              <a:gd name="T11" fmla="*/ 38 h 158"/>
              <a:gd name="T12" fmla="*/ 135 w 158"/>
              <a:gd name="T13" fmla="*/ 32 h 158"/>
              <a:gd name="T14" fmla="*/ 129 w 158"/>
              <a:gd name="T15" fmla="*/ 26 h 158"/>
              <a:gd name="T16" fmla="*/ 124 w 158"/>
              <a:gd name="T17" fmla="*/ 21 h 158"/>
              <a:gd name="T18" fmla="*/ 117 w 158"/>
              <a:gd name="T19" fmla="*/ 17 h 158"/>
              <a:gd name="T20" fmla="*/ 111 w 158"/>
              <a:gd name="T21" fmla="*/ 13 h 158"/>
              <a:gd name="T22" fmla="*/ 104 w 158"/>
              <a:gd name="T23" fmla="*/ 10 h 158"/>
              <a:gd name="T24" fmla="*/ 96 w 158"/>
              <a:gd name="T25" fmla="*/ 8 h 158"/>
              <a:gd name="T26" fmla="*/ 89 w 158"/>
              <a:gd name="T27" fmla="*/ 7 h 158"/>
              <a:gd name="T28" fmla="*/ 81 w 158"/>
              <a:gd name="T29" fmla="*/ 6 h 158"/>
              <a:gd name="T30" fmla="*/ 74 w 158"/>
              <a:gd name="T31" fmla="*/ 6 h 158"/>
              <a:gd name="T32" fmla="*/ 66 w 158"/>
              <a:gd name="T33" fmla="*/ 7 h 158"/>
              <a:gd name="T34" fmla="*/ 59 w 158"/>
              <a:gd name="T35" fmla="*/ 9 h 158"/>
              <a:gd name="T36" fmla="*/ 52 w 158"/>
              <a:gd name="T37" fmla="*/ 11 h 158"/>
              <a:gd name="T38" fmla="*/ 45 w 158"/>
              <a:gd name="T39" fmla="*/ 15 h 158"/>
              <a:gd name="T40" fmla="*/ 38 w 158"/>
              <a:gd name="T41" fmla="*/ 19 h 158"/>
              <a:gd name="T42" fmla="*/ 32 w 158"/>
              <a:gd name="T43" fmla="*/ 23 h 158"/>
              <a:gd name="T44" fmla="*/ 27 w 158"/>
              <a:gd name="T45" fmla="*/ 28 h 158"/>
              <a:gd name="T46" fmla="*/ 22 w 158"/>
              <a:gd name="T47" fmla="*/ 34 h 158"/>
              <a:gd name="T48" fmla="*/ 17 w 158"/>
              <a:gd name="T49" fmla="*/ 40 h 158"/>
              <a:gd name="T50" fmla="*/ 14 w 158"/>
              <a:gd name="T51" fmla="*/ 47 h 158"/>
              <a:gd name="T52" fmla="*/ 11 w 158"/>
              <a:gd name="T53" fmla="*/ 54 h 158"/>
              <a:gd name="T54" fmla="*/ 9 w 158"/>
              <a:gd name="T55" fmla="*/ 61 h 158"/>
              <a:gd name="T56" fmla="*/ 7 w 158"/>
              <a:gd name="T57" fmla="*/ 69 h 158"/>
              <a:gd name="T58" fmla="*/ 7 w 158"/>
              <a:gd name="T59" fmla="*/ 76 h 158"/>
              <a:gd name="T60" fmla="*/ 7 w 158"/>
              <a:gd name="T61" fmla="*/ 84 h 158"/>
              <a:gd name="T62" fmla="*/ 8 w 158"/>
              <a:gd name="T63" fmla="*/ 92 h 158"/>
              <a:gd name="T64" fmla="*/ 10 w 158"/>
              <a:gd name="T65" fmla="*/ 99 h 158"/>
              <a:gd name="T66" fmla="*/ 12 w 158"/>
              <a:gd name="T67" fmla="*/ 106 h 158"/>
              <a:gd name="T68" fmla="*/ 15 w 158"/>
              <a:gd name="T69" fmla="*/ 113 h 158"/>
              <a:gd name="T70" fmla="*/ 19 w 158"/>
              <a:gd name="T71" fmla="*/ 120 h 158"/>
              <a:gd name="T72" fmla="*/ 24 w 158"/>
              <a:gd name="T73" fmla="*/ 126 h 158"/>
              <a:gd name="T74" fmla="*/ 29 w 158"/>
              <a:gd name="T75" fmla="*/ 131 h 158"/>
              <a:gd name="T76" fmla="*/ 35 w 158"/>
              <a:gd name="T77" fmla="*/ 136 h 158"/>
              <a:gd name="T78" fmla="*/ 41 w 158"/>
              <a:gd name="T79" fmla="*/ 140 h 158"/>
              <a:gd name="T80" fmla="*/ 48 w 158"/>
              <a:gd name="T81" fmla="*/ 144 h 158"/>
              <a:gd name="T82" fmla="*/ 55 w 158"/>
              <a:gd name="T83" fmla="*/ 147 h 158"/>
              <a:gd name="T84" fmla="*/ 62 w 158"/>
              <a:gd name="T85" fmla="*/ 149 h 158"/>
              <a:gd name="T86" fmla="*/ 69 w 158"/>
              <a:gd name="T87" fmla="*/ 151 h 158"/>
              <a:gd name="T88" fmla="*/ 77 w 158"/>
              <a:gd name="T89" fmla="*/ 151 h 158"/>
              <a:gd name="T90" fmla="*/ 85 w 158"/>
              <a:gd name="T91" fmla="*/ 151 h 158"/>
              <a:gd name="T92" fmla="*/ 92 w 158"/>
              <a:gd name="T93" fmla="*/ 150 h 158"/>
              <a:gd name="T94" fmla="*/ 100 w 158"/>
              <a:gd name="T95" fmla="*/ 148 h 158"/>
              <a:gd name="T96" fmla="*/ 107 w 158"/>
              <a:gd name="T97" fmla="*/ 146 h 158"/>
              <a:gd name="T98" fmla="*/ 114 w 158"/>
              <a:gd name="T99" fmla="*/ 143 h 158"/>
              <a:gd name="T100" fmla="*/ 120 w 158"/>
              <a:gd name="T101" fmla="*/ 139 h 158"/>
              <a:gd name="T102" fmla="*/ 126 w 158"/>
              <a:gd name="T103" fmla="*/ 134 h 158"/>
              <a:gd name="T104" fmla="*/ 132 w 158"/>
              <a:gd name="T105" fmla="*/ 129 h 158"/>
              <a:gd name="T106" fmla="*/ 137 w 158"/>
              <a:gd name="T107" fmla="*/ 123 h 158"/>
              <a:gd name="T108" fmla="*/ 141 w 158"/>
              <a:gd name="T109" fmla="*/ 117 h 158"/>
              <a:gd name="T110" fmla="*/ 145 w 158"/>
              <a:gd name="T111" fmla="*/ 110 h 158"/>
              <a:gd name="T112" fmla="*/ 148 w 158"/>
              <a:gd name="T113" fmla="*/ 103 h 158"/>
              <a:gd name="T114" fmla="*/ 150 w 158"/>
              <a:gd name="T115" fmla="*/ 96 h 158"/>
              <a:gd name="T116" fmla="*/ 151 w 158"/>
              <a:gd name="T117" fmla="*/ 88 h 158"/>
              <a:gd name="T118" fmla="*/ 152 w 158"/>
              <a:gd name="T119" fmla="*/ 8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 h="158">
                <a:moveTo>
                  <a:pt x="157" y="80"/>
                </a:moveTo>
                <a:cubicBezTo>
                  <a:pt x="157" y="80"/>
                  <a:pt x="157" y="80"/>
                  <a:pt x="158" y="80"/>
                </a:cubicBezTo>
                <a:cubicBezTo>
                  <a:pt x="158" y="79"/>
                  <a:pt x="158" y="79"/>
                  <a:pt x="158" y="79"/>
                </a:cubicBezTo>
                <a:cubicBezTo>
                  <a:pt x="158" y="78"/>
                  <a:pt x="158" y="78"/>
                  <a:pt x="158" y="77"/>
                </a:cubicBezTo>
                <a:cubicBezTo>
                  <a:pt x="157" y="77"/>
                  <a:pt x="157" y="77"/>
                  <a:pt x="157" y="77"/>
                </a:cubicBezTo>
                <a:cubicBezTo>
                  <a:pt x="156" y="77"/>
                  <a:pt x="154" y="77"/>
                  <a:pt x="152" y="76"/>
                </a:cubicBezTo>
                <a:cubicBezTo>
                  <a:pt x="152" y="75"/>
                  <a:pt x="152" y="74"/>
                  <a:pt x="152" y="73"/>
                </a:cubicBezTo>
                <a:cubicBezTo>
                  <a:pt x="154" y="73"/>
                  <a:pt x="156" y="72"/>
                  <a:pt x="156" y="72"/>
                </a:cubicBezTo>
                <a:cubicBezTo>
                  <a:pt x="157" y="72"/>
                  <a:pt x="157" y="72"/>
                  <a:pt x="157" y="71"/>
                </a:cubicBezTo>
                <a:cubicBezTo>
                  <a:pt x="158" y="71"/>
                  <a:pt x="158" y="71"/>
                  <a:pt x="158" y="70"/>
                </a:cubicBezTo>
                <a:cubicBezTo>
                  <a:pt x="158" y="70"/>
                  <a:pt x="157" y="70"/>
                  <a:pt x="157" y="69"/>
                </a:cubicBezTo>
                <a:cubicBezTo>
                  <a:pt x="157" y="69"/>
                  <a:pt x="156" y="69"/>
                  <a:pt x="156" y="69"/>
                </a:cubicBezTo>
                <a:cubicBezTo>
                  <a:pt x="156" y="69"/>
                  <a:pt x="153" y="69"/>
                  <a:pt x="151" y="69"/>
                </a:cubicBezTo>
                <a:cubicBezTo>
                  <a:pt x="151" y="68"/>
                  <a:pt x="151" y="67"/>
                  <a:pt x="151" y="66"/>
                </a:cubicBezTo>
                <a:cubicBezTo>
                  <a:pt x="153" y="65"/>
                  <a:pt x="155" y="64"/>
                  <a:pt x="155" y="64"/>
                </a:cubicBezTo>
                <a:cubicBezTo>
                  <a:pt x="156" y="64"/>
                  <a:pt x="156" y="64"/>
                  <a:pt x="156" y="63"/>
                </a:cubicBezTo>
                <a:cubicBezTo>
                  <a:pt x="156" y="63"/>
                  <a:pt x="156" y="63"/>
                  <a:pt x="156" y="62"/>
                </a:cubicBezTo>
                <a:cubicBezTo>
                  <a:pt x="156" y="62"/>
                  <a:pt x="156" y="61"/>
                  <a:pt x="156" y="61"/>
                </a:cubicBezTo>
                <a:cubicBezTo>
                  <a:pt x="155" y="61"/>
                  <a:pt x="155" y="61"/>
                  <a:pt x="155" y="61"/>
                </a:cubicBezTo>
                <a:cubicBezTo>
                  <a:pt x="154" y="61"/>
                  <a:pt x="152" y="61"/>
                  <a:pt x="150" y="61"/>
                </a:cubicBezTo>
                <a:cubicBezTo>
                  <a:pt x="149" y="60"/>
                  <a:pt x="149" y="59"/>
                  <a:pt x="149" y="58"/>
                </a:cubicBezTo>
                <a:cubicBezTo>
                  <a:pt x="151" y="57"/>
                  <a:pt x="153" y="56"/>
                  <a:pt x="153" y="56"/>
                </a:cubicBezTo>
                <a:cubicBezTo>
                  <a:pt x="154" y="56"/>
                  <a:pt x="154" y="56"/>
                  <a:pt x="154" y="55"/>
                </a:cubicBezTo>
                <a:cubicBezTo>
                  <a:pt x="154" y="55"/>
                  <a:pt x="154" y="55"/>
                  <a:pt x="154" y="54"/>
                </a:cubicBezTo>
                <a:cubicBezTo>
                  <a:pt x="154" y="54"/>
                  <a:pt x="154" y="53"/>
                  <a:pt x="153" y="53"/>
                </a:cubicBezTo>
                <a:cubicBezTo>
                  <a:pt x="153" y="53"/>
                  <a:pt x="153" y="53"/>
                  <a:pt x="152" y="53"/>
                </a:cubicBezTo>
                <a:cubicBezTo>
                  <a:pt x="152" y="53"/>
                  <a:pt x="150" y="54"/>
                  <a:pt x="148" y="54"/>
                </a:cubicBezTo>
                <a:cubicBezTo>
                  <a:pt x="147" y="53"/>
                  <a:pt x="147" y="52"/>
                  <a:pt x="146" y="51"/>
                </a:cubicBezTo>
                <a:cubicBezTo>
                  <a:pt x="148" y="50"/>
                  <a:pt x="150" y="49"/>
                  <a:pt x="151" y="49"/>
                </a:cubicBezTo>
                <a:cubicBezTo>
                  <a:pt x="151" y="48"/>
                  <a:pt x="151" y="48"/>
                  <a:pt x="151" y="48"/>
                </a:cubicBezTo>
                <a:cubicBezTo>
                  <a:pt x="152" y="47"/>
                  <a:pt x="151" y="47"/>
                  <a:pt x="151" y="46"/>
                </a:cubicBezTo>
                <a:cubicBezTo>
                  <a:pt x="151" y="46"/>
                  <a:pt x="151" y="46"/>
                  <a:pt x="150" y="46"/>
                </a:cubicBezTo>
                <a:cubicBezTo>
                  <a:pt x="150" y="45"/>
                  <a:pt x="150" y="45"/>
                  <a:pt x="149" y="46"/>
                </a:cubicBezTo>
                <a:cubicBezTo>
                  <a:pt x="149" y="46"/>
                  <a:pt x="147" y="46"/>
                  <a:pt x="145" y="47"/>
                </a:cubicBezTo>
                <a:cubicBezTo>
                  <a:pt x="144" y="46"/>
                  <a:pt x="144" y="45"/>
                  <a:pt x="143" y="44"/>
                </a:cubicBezTo>
                <a:cubicBezTo>
                  <a:pt x="145" y="43"/>
                  <a:pt x="147" y="42"/>
                  <a:pt x="147" y="41"/>
                </a:cubicBezTo>
                <a:cubicBezTo>
                  <a:pt x="147" y="41"/>
                  <a:pt x="148" y="41"/>
                  <a:pt x="148" y="40"/>
                </a:cubicBezTo>
                <a:cubicBezTo>
                  <a:pt x="148" y="40"/>
                  <a:pt x="148" y="39"/>
                  <a:pt x="148" y="39"/>
                </a:cubicBezTo>
                <a:cubicBezTo>
                  <a:pt x="147" y="39"/>
                  <a:pt x="147" y="38"/>
                  <a:pt x="147" y="38"/>
                </a:cubicBezTo>
                <a:cubicBezTo>
                  <a:pt x="146" y="38"/>
                  <a:pt x="146" y="38"/>
                  <a:pt x="145" y="38"/>
                </a:cubicBezTo>
                <a:cubicBezTo>
                  <a:pt x="145" y="39"/>
                  <a:pt x="143" y="39"/>
                  <a:pt x="141" y="40"/>
                </a:cubicBezTo>
                <a:cubicBezTo>
                  <a:pt x="140" y="39"/>
                  <a:pt x="140" y="39"/>
                  <a:pt x="139" y="38"/>
                </a:cubicBezTo>
                <a:cubicBezTo>
                  <a:pt x="141" y="36"/>
                  <a:pt x="142" y="35"/>
                  <a:pt x="143" y="34"/>
                </a:cubicBezTo>
                <a:cubicBezTo>
                  <a:pt x="143" y="34"/>
                  <a:pt x="143" y="34"/>
                  <a:pt x="143" y="33"/>
                </a:cubicBezTo>
                <a:cubicBezTo>
                  <a:pt x="143" y="33"/>
                  <a:pt x="143" y="32"/>
                  <a:pt x="143" y="32"/>
                </a:cubicBezTo>
                <a:cubicBezTo>
                  <a:pt x="143" y="32"/>
                  <a:pt x="142" y="32"/>
                  <a:pt x="142" y="31"/>
                </a:cubicBezTo>
                <a:cubicBezTo>
                  <a:pt x="142" y="31"/>
                  <a:pt x="141" y="31"/>
                  <a:pt x="141" y="32"/>
                </a:cubicBezTo>
                <a:cubicBezTo>
                  <a:pt x="140" y="32"/>
                  <a:pt x="138" y="33"/>
                  <a:pt x="137" y="34"/>
                </a:cubicBezTo>
                <a:cubicBezTo>
                  <a:pt x="136" y="33"/>
                  <a:pt x="135" y="32"/>
                  <a:pt x="135" y="32"/>
                </a:cubicBezTo>
                <a:cubicBezTo>
                  <a:pt x="136" y="30"/>
                  <a:pt x="138" y="28"/>
                  <a:pt x="138" y="28"/>
                </a:cubicBezTo>
                <a:cubicBezTo>
                  <a:pt x="138" y="28"/>
                  <a:pt x="138" y="27"/>
                  <a:pt x="138" y="27"/>
                </a:cubicBezTo>
                <a:cubicBezTo>
                  <a:pt x="138" y="26"/>
                  <a:pt x="138" y="26"/>
                  <a:pt x="138" y="26"/>
                </a:cubicBezTo>
                <a:cubicBezTo>
                  <a:pt x="138" y="25"/>
                  <a:pt x="137" y="25"/>
                  <a:pt x="137" y="25"/>
                </a:cubicBezTo>
                <a:cubicBezTo>
                  <a:pt x="136" y="25"/>
                  <a:pt x="136" y="25"/>
                  <a:pt x="136" y="25"/>
                </a:cubicBezTo>
                <a:cubicBezTo>
                  <a:pt x="135" y="26"/>
                  <a:pt x="133" y="27"/>
                  <a:pt x="132" y="28"/>
                </a:cubicBezTo>
                <a:cubicBezTo>
                  <a:pt x="131" y="28"/>
                  <a:pt x="130" y="27"/>
                  <a:pt x="129" y="26"/>
                </a:cubicBezTo>
                <a:cubicBezTo>
                  <a:pt x="131" y="24"/>
                  <a:pt x="132" y="22"/>
                  <a:pt x="132" y="22"/>
                </a:cubicBezTo>
                <a:cubicBezTo>
                  <a:pt x="133" y="22"/>
                  <a:pt x="133" y="21"/>
                  <a:pt x="133" y="21"/>
                </a:cubicBezTo>
                <a:cubicBezTo>
                  <a:pt x="133" y="20"/>
                  <a:pt x="132" y="20"/>
                  <a:pt x="132" y="20"/>
                </a:cubicBezTo>
                <a:cubicBezTo>
                  <a:pt x="132" y="20"/>
                  <a:pt x="131" y="19"/>
                  <a:pt x="131" y="19"/>
                </a:cubicBezTo>
                <a:cubicBezTo>
                  <a:pt x="130" y="19"/>
                  <a:pt x="130" y="19"/>
                  <a:pt x="130" y="20"/>
                </a:cubicBezTo>
                <a:cubicBezTo>
                  <a:pt x="129" y="20"/>
                  <a:pt x="128" y="22"/>
                  <a:pt x="126" y="23"/>
                </a:cubicBezTo>
                <a:cubicBezTo>
                  <a:pt x="125" y="22"/>
                  <a:pt x="124" y="22"/>
                  <a:pt x="124" y="21"/>
                </a:cubicBezTo>
                <a:cubicBezTo>
                  <a:pt x="125" y="19"/>
                  <a:pt x="126" y="17"/>
                  <a:pt x="126" y="17"/>
                </a:cubicBezTo>
                <a:cubicBezTo>
                  <a:pt x="126" y="16"/>
                  <a:pt x="126" y="16"/>
                  <a:pt x="126" y="16"/>
                </a:cubicBezTo>
                <a:cubicBezTo>
                  <a:pt x="126" y="15"/>
                  <a:pt x="126" y="15"/>
                  <a:pt x="126" y="15"/>
                </a:cubicBezTo>
                <a:cubicBezTo>
                  <a:pt x="125" y="14"/>
                  <a:pt x="125" y="14"/>
                  <a:pt x="124" y="14"/>
                </a:cubicBezTo>
                <a:cubicBezTo>
                  <a:pt x="124" y="14"/>
                  <a:pt x="124" y="15"/>
                  <a:pt x="123" y="15"/>
                </a:cubicBezTo>
                <a:cubicBezTo>
                  <a:pt x="123" y="15"/>
                  <a:pt x="121" y="17"/>
                  <a:pt x="120" y="19"/>
                </a:cubicBezTo>
                <a:cubicBezTo>
                  <a:pt x="119" y="18"/>
                  <a:pt x="118" y="17"/>
                  <a:pt x="117" y="17"/>
                </a:cubicBezTo>
                <a:cubicBezTo>
                  <a:pt x="118" y="15"/>
                  <a:pt x="119" y="13"/>
                  <a:pt x="119" y="12"/>
                </a:cubicBezTo>
                <a:cubicBezTo>
                  <a:pt x="120" y="12"/>
                  <a:pt x="120" y="11"/>
                  <a:pt x="119" y="11"/>
                </a:cubicBezTo>
                <a:cubicBezTo>
                  <a:pt x="119" y="11"/>
                  <a:pt x="119" y="10"/>
                  <a:pt x="119" y="10"/>
                </a:cubicBezTo>
                <a:cubicBezTo>
                  <a:pt x="118" y="10"/>
                  <a:pt x="118" y="10"/>
                  <a:pt x="117" y="10"/>
                </a:cubicBezTo>
                <a:cubicBezTo>
                  <a:pt x="117" y="10"/>
                  <a:pt x="117" y="10"/>
                  <a:pt x="116" y="11"/>
                </a:cubicBezTo>
                <a:cubicBezTo>
                  <a:pt x="116" y="11"/>
                  <a:pt x="115" y="13"/>
                  <a:pt x="114" y="15"/>
                </a:cubicBezTo>
                <a:cubicBezTo>
                  <a:pt x="113" y="14"/>
                  <a:pt x="112" y="14"/>
                  <a:pt x="111" y="13"/>
                </a:cubicBezTo>
                <a:cubicBezTo>
                  <a:pt x="111" y="11"/>
                  <a:pt x="112" y="9"/>
                  <a:pt x="112" y="8"/>
                </a:cubicBezTo>
                <a:cubicBezTo>
                  <a:pt x="112" y="8"/>
                  <a:pt x="112" y="8"/>
                  <a:pt x="112" y="7"/>
                </a:cubicBezTo>
                <a:cubicBezTo>
                  <a:pt x="112" y="7"/>
                  <a:pt x="112" y="7"/>
                  <a:pt x="111" y="6"/>
                </a:cubicBezTo>
                <a:cubicBezTo>
                  <a:pt x="111" y="6"/>
                  <a:pt x="110" y="6"/>
                  <a:pt x="110" y="6"/>
                </a:cubicBezTo>
                <a:cubicBezTo>
                  <a:pt x="110" y="6"/>
                  <a:pt x="109" y="7"/>
                  <a:pt x="109" y="7"/>
                </a:cubicBezTo>
                <a:cubicBezTo>
                  <a:pt x="109" y="7"/>
                  <a:pt x="108" y="9"/>
                  <a:pt x="107" y="11"/>
                </a:cubicBezTo>
                <a:cubicBezTo>
                  <a:pt x="106" y="11"/>
                  <a:pt x="105" y="10"/>
                  <a:pt x="104" y="10"/>
                </a:cubicBezTo>
                <a:cubicBezTo>
                  <a:pt x="104" y="8"/>
                  <a:pt x="105" y="6"/>
                  <a:pt x="105" y="5"/>
                </a:cubicBezTo>
                <a:cubicBezTo>
                  <a:pt x="105" y="5"/>
                  <a:pt x="105" y="4"/>
                  <a:pt x="105" y="4"/>
                </a:cubicBezTo>
                <a:cubicBezTo>
                  <a:pt x="104" y="4"/>
                  <a:pt x="104" y="4"/>
                  <a:pt x="104" y="3"/>
                </a:cubicBezTo>
                <a:cubicBezTo>
                  <a:pt x="103" y="3"/>
                  <a:pt x="103" y="3"/>
                  <a:pt x="102" y="3"/>
                </a:cubicBezTo>
                <a:cubicBezTo>
                  <a:pt x="102" y="4"/>
                  <a:pt x="102" y="4"/>
                  <a:pt x="101" y="4"/>
                </a:cubicBezTo>
                <a:cubicBezTo>
                  <a:pt x="101" y="5"/>
                  <a:pt x="100" y="7"/>
                  <a:pt x="100" y="9"/>
                </a:cubicBezTo>
                <a:cubicBezTo>
                  <a:pt x="98" y="8"/>
                  <a:pt x="97" y="8"/>
                  <a:pt x="96" y="8"/>
                </a:cubicBezTo>
                <a:cubicBezTo>
                  <a:pt x="97" y="6"/>
                  <a:pt x="97" y="4"/>
                  <a:pt x="97" y="3"/>
                </a:cubicBezTo>
                <a:cubicBezTo>
                  <a:pt x="97" y="3"/>
                  <a:pt x="97" y="2"/>
                  <a:pt x="97" y="2"/>
                </a:cubicBezTo>
                <a:cubicBezTo>
                  <a:pt x="96" y="2"/>
                  <a:pt x="96" y="1"/>
                  <a:pt x="96" y="1"/>
                </a:cubicBezTo>
                <a:cubicBezTo>
                  <a:pt x="95" y="1"/>
                  <a:pt x="95" y="1"/>
                  <a:pt x="94" y="1"/>
                </a:cubicBezTo>
                <a:cubicBezTo>
                  <a:pt x="94" y="2"/>
                  <a:pt x="94" y="2"/>
                  <a:pt x="94" y="2"/>
                </a:cubicBezTo>
                <a:cubicBezTo>
                  <a:pt x="93" y="3"/>
                  <a:pt x="93" y="5"/>
                  <a:pt x="92" y="7"/>
                </a:cubicBezTo>
                <a:cubicBezTo>
                  <a:pt x="91" y="7"/>
                  <a:pt x="90" y="7"/>
                  <a:pt x="89" y="7"/>
                </a:cubicBezTo>
                <a:cubicBezTo>
                  <a:pt x="89" y="4"/>
                  <a:pt x="89" y="2"/>
                  <a:pt x="89" y="2"/>
                </a:cubicBezTo>
                <a:cubicBezTo>
                  <a:pt x="89" y="1"/>
                  <a:pt x="89" y="1"/>
                  <a:pt x="89" y="0"/>
                </a:cubicBezTo>
                <a:cubicBezTo>
                  <a:pt x="88" y="0"/>
                  <a:pt x="88" y="0"/>
                  <a:pt x="87" y="0"/>
                </a:cubicBezTo>
                <a:cubicBezTo>
                  <a:pt x="87" y="0"/>
                  <a:pt x="87" y="0"/>
                  <a:pt x="86" y="0"/>
                </a:cubicBezTo>
                <a:cubicBezTo>
                  <a:pt x="86" y="0"/>
                  <a:pt x="86" y="1"/>
                  <a:pt x="86" y="1"/>
                </a:cubicBezTo>
                <a:cubicBezTo>
                  <a:pt x="85" y="2"/>
                  <a:pt x="85" y="4"/>
                  <a:pt x="85" y="6"/>
                </a:cubicBezTo>
                <a:cubicBezTo>
                  <a:pt x="84" y="6"/>
                  <a:pt x="82" y="6"/>
                  <a:pt x="81" y="6"/>
                </a:cubicBezTo>
                <a:cubicBezTo>
                  <a:pt x="81" y="4"/>
                  <a:pt x="81" y="2"/>
                  <a:pt x="81" y="1"/>
                </a:cubicBezTo>
                <a:cubicBezTo>
                  <a:pt x="81" y="1"/>
                  <a:pt x="81" y="0"/>
                  <a:pt x="80" y="0"/>
                </a:cubicBezTo>
                <a:cubicBezTo>
                  <a:pt x="80" y="0"/>
                  <a:pt x="80" y="0"/>
                  <a:pt x="79" y="0"/>
                </a:cubicBezTo>
                <a:cubicBezTo>
                  <a:pt x="79" y="0"/>
                  <a:pt x="78" y="0"/>
                  <a:pt x="78" y="0"/>
                </a:cubicBezTo>
                <a:cubicBezTo>
                  <a:pt x="78" y="0"/>
                  <a:pt x="78" y="1"/>
                  <a:pt x="77" y="1"/>
                </a:cubicBezTo>
                <a:cubicBezTo>
                  <a:pt x="77" y="2"/>
                  <a:pt x="77" y="4"/>
                  <a:pt x="77" y="6"/>
                </a:cubicBezTo>
                <a:cubicBezTo>
                  <a:pt x="76" y="6"/>
                  <a:pt x="75" y="6"/>
                  <a:pt x="74" y="6"/>
                </a:cubicBezTo>
                <a:cubicBezTo>
                  <a:pt x="73" y="4"/>
                  <a:pt x="73" y="2"/>
                  <a:pt x="73" y="1"/>
                </a:cubicBezTo>
                <a:cubicBezTo>
                  <a:pt x="73" y="1"/>
                  <a:pt x="72" y="0"/>
                  <a:pt x="72" y="0"/>
                </a:cubicBezTo>
                <a:cubicBezTo>
                  <a:pt x="72" y="0"/>
                  <a:pt x="71" y="0"/>
                  <a:pt x="71" y="0"/>
                </a:cubicBezTo>
                <a:cubicBezTo>
                  <a:pt x="70" y="0"/>
                  <a:pt x="70" y="0"/>
                  <a:pt x="70" y="0"/>
                </a:cubicBezTo>
                <a:cubicBezTo>
                  <a:pt x="70" y="1"/>
                  <a:pt x="69" y="1"/>
                  <a:pt x="69" y="2"/>
                </a:cubicBezTo>
                <a:cubicBezTo>
                  <a:pt x="69" y="2"/>
                  <a:pt x="69" y="4"/>
                  <a:pt x="69" y="7"/>
                </a:cubicBezTo>
                <a:cubicBezTo>
                  <a:pt x="68" y="7"/>
                  <a:pt x="67" y="7"/>
                  <a:pt x="66" y="7"/>
                </a:cubicBezTo>
                <a:cubicBezTo>
                  <a:pt x="66" y="5"/>
                  <a:pt x="65" y="3"/>
                  <a:pt x="65" y="2"/>
                </a:cubicBezTo>
                <a:cubicBezTo>
                  <a:pt x="65" y="2"/>
                  <a:pt x="64" y="2"/>
                  <a:pt x="64" y="1"/>
                </a:cubicBezTo>
                <a:cubicBezTo>
                  <a:pt x="64" y="1"/>
                  <a:pt x="63" y="1"/>
                  <a:pt x="63" y="1"/>
                </a:cubicBezTo>
                <a:cubicBezTo>
                  <a:pt x="62" y="1"/>
                  <a:pt x="62" y="2"/>
                  <a:pt x="62" y="2"/>
                </a:cubicBezTo>
                <a:cubicBezTo>
                  <a:pt x="62" y="2"/>
                  <a:pt x="61" y="3"/>
                  <a:pt x="61" y="3"/>
                </a:cubicBezTo>
                <a:cubicBezTo>
                  <a:pt x="61" y="4"/>
                  <a:pt x="62" y="6"/>
                  <a:pt x="62" y="8"/>
                </a:cubicBezTo>
                <a:cubicBezTo>
                  <a:pt x="61" y="8"/>
                  <a:pt x="60" y="8"/>
                  <a:pt x="59" y="9"/>
                </a:cubicBezTo>
                <a:cubicBezTo>
                  <a:pt x="58" y="7"/>
                  <a:pt x="57" y="5"/>
                  <a:pt x="57" y="4"/>
                </a:cubicBezTo>
                <a:cubicBezTo>
                  <a:pt x="57" y="4"/>
                  <a:pt x="56" y="4"/>
                  <a:pt x="56" y="3"/>
                </a:cubicBezTo>
                <a:cubicBezTo>
                  <a:pt x="56" y="3"/>
                  <a:pt x="55" y="3"/>
                  <a:pt x="55" y="3"/>
                </a:cubicBezTo>
                <a:cubicBezTo>
                  <a:pt x="54" y="4"/>
                  <a:pt x="54" y="4"/>
                  <a:pt x="54" y="4"/>
                </a:cubicBezTo>
                <a:cubicBezTo>
                  <a:pt x="54" y="4"/>
                  <a:pt x="54" y="5"/>
                  <a:pt x="54" y="5"/>
                </a:cubicBezTo>
                <a:cubicBezTo>
                  <a:pt x="54" y="6"/>
                  <a:pt x="54" y="8"/>
                  <a:pt x="55" y="10"/>
                </a:cubicBezTo>
                <a:cubicBezTo>
                  <a:pt x="54" y="10"/>
                  <a:pt x="53" y="11"/>
                  <a:pt x="52" y="11"/>
                </a:cubicBezTo>
                <a:cubicBezTo>
                  <a:pt x="51" y="9"/>
                  <a:pt x="49" y="7"/>
                  <a:pt x="49" y="7"/>
                </a:cubicBezTo>
                <a:cubicBezTo>
                  <a:pt x="49" y="7"/>
                  <a:pt x="49" y="6"/>
                  <a:pt x="48" y="6"/>
                </a:cubicBezTo>
                <a:cubicBezTo>
                  <a:pt x="48" y="6"/>
                  <a:pt x="47" y="6"/>
                  <a:pt x="47" y="6"/>
                </a:cubicBezTo>
                <a:cubicBezTo>
                  <a:pt x="47" y="7"/>
                  <a:pt x="46" y="7"/>
                  <a:pt x="46" y="7"/>
                </a:cubicBezTo>
                <a:cubicBezTo>
                  <a:pt x="46" y="8"/>
                  <a:pt x="46" y="8"/>
                  <a:pt x="46" y="8"/>
                </a:cubicBezTo>
                <a:cubicBezTo>
                  <a:pt x="46" y="9"/>
                  <a:pt x="47" y="11"/>
                  <a:pt x="48" y="13"/>
                </a:cubicBezTo>
                <a:cubicBezTo>
                  <a:pt x="47" y="14"/>
                  <a:pt x="46" y="14"/>
                  <a:pt x="45" y="15"/>
                </a:cubicBezTo>
                <a:cubicBezTo>
                  <a:pt x="44" y="13"/>
                  <a:pt x="42" y="11"/>
                  <a:pt x="42" y="11"/>
                </a:cubicBezTo>
                <a:cubicBezTo>
                  <a:pt x="42" y="10"/>
                  <a:pt x="41" y="10"/>
                  <a:pt x="41" y="10"/>
                </a:cubicBezTo>
                <a:cubicBezTo>
                  <a:pt x="41" y="10"/>
                  <a:pt x="40" y="10"/>
                  <a:pt x="40" y="10"/>
                </a:cubicBezTo>
                <a:cubicBezTo>
                  <a:pt x="39" y="10"/>
                  <a:pt x="39" y="11"/>
                  <a:pt x="39" y="11"/>
                </a:cubicBezTo>
                <a:cubicBezTo>
                  <a:pt x="39" y="11"/>
                  <a:pt x="39" y="12"/>
                  <a:pt x="39" y="12"/>
                </a:cubicBezTo>
                <a:cubicBezTo>
                  <a:pt x="39" y="13"/>
                  <a:pt x="40" y="15"/>
                  <a:pt x="41" y="17"/>
                </a:cubicBezTo>
                <a:cubicBezTo>
                  <a:pt x="40" y="17"/>
                  <a:pt x="39" y="18"/>
                  <a:pt x="38" y="19"/>
                </a:cubicBezTo>
                <a:cubicBezTo>
                  <a:pt x="37" y="17"/>
                  <a:pt x="35" y="15"/>
                  <a:pt x="35" y="15"/>
                </a:cubicBezTo>
                <a:cubicBezTo>
                  <a:pt x="35" y="15"/>
                  <a:pt x="34" y="14"/>
                  <a:pt x="34" y="14"/>
                </a:cubicBezTo>
                <a:cubicBezTo>
                  <a:pt x="34" y="14"/>
                  <a:pt x="33" y="14"/>
                  <a:pt x="33" y="15"/>
                </a:cubicBezTo>
                <a:cubicBezTo>
                  <a:pt x="32" y="15"/>
                  <a:pt x="32" y="15"/>
                  <a:pt x="32" y="16"/>
                </a:cubicBezTo>
                <a:cubicBezTo>
                  <a:pt x="32" y="16"/>
                  <a:pt x="32" y="16"/>
                  <a:pt x="32" y="17"/>
                </a:cubicBezTo>
                <a:cubicBezTo>
                  <a:pt x="33" y="17"/>
                  <a:pt x="34" y="19"/>
                  <a:pt x="35" y="21"/>
                </a:cubicBezTo>
                <a:cubicBezTo>
                  <a:pt x="34" y="22"/>
                  <a:pt x="33" y="22"/>
                  <a:pt x="32" y="23"/>
                </a:cubicBezTo>
                <a:cubicBezTo>
                  <a:pt x="31" y="22"/>
                  <a:pt x="29" y="20"/>
                  <a:pt x="29" y="20"/>
                </a:cubicBezTo>
                <a:cubicBezTo>
                  <a:pt x="28" y="19"/>
                  <a:pt x="28" y="19"/>
                  <a:pt x="27" y="19"/>
                </a:cubicBezTo>
                <a:cubicBezTo>
                  <a:pt x="27" y="19"/>
                  <a:pt x="27" y="20"/>
                  <a:pt x="26" y="20"/>
                </a:cubicBezTo>
                <a:cubicBezTo>
                  <a:pt x="26" y="20"/>
                  <a:pt x="26" y="20"/>
                  <a:pt x="26" y="21"/>
                </a:cubicBezTo>
                <a:cubicBezTo>
                  <a:pt x="26" y="21"/>
                  <a:pt x="26" y="22"/>
                  <a:pt x="26" y="22"/>
                </a:cubicBezTo>
                <a:cubicBezTo>
                  <a:pt x="26" y="22"/>
                  <a:pt x="28" y="24"/>
                  <a:pt x="29" y="26"/>
                </a:cubicBezTo>
                <a:cubicBezTo>
                  <a:pt x="28" y="27"/>
                  <a:pt x="27" y="28"/>
                  <a:pt x="27" y="28"/>
                </a:cubicBezTo>
                <a:cubicBezTo>
                  <a:pt x="25" y="27"/>
                  <a:pt x="23" y="26"/>
                  <a:pt x="23" y="25"/>
                </a:cubicBezTo>
                <a:cubicBezTo>
                  <a:pt x="22" y="25"/>
                  <a:pt x="22" y="25"/>
                  <a:pt x="22" y="25"/>
                </a:cubicBezTo>
                <a:cubicBezTo>
                  <a:pt x="21" y="25"/>
                  <a:pt x="21" y="25"/>
                  <a:pt x="21" y="26"/>
                </a:cubicBezTo>
                <a:cubicBezTo>
                  <a:pt x="20" y="26"/>
                  <a:pt x="20" y="26"/>
                  <a:pt x="20" y="27"/>
                </a:cubicBezTo>
                <a:cubicBezTo>
                  <a:pt x="20" y="27"/>
                  <a:pt x="20" y="28"/>
                  <a:pt x="21" y="28"/>
                </a:cubicBezTo>
                <a:cubicBezTo>
                  <a:pt x="21" y="28"/>
                  <a:pt x="22" y="30"/>
                  <a:pt x="24" y="32"/>
                </a:cubicBezTo>
                <a:cubicBezTo>
                  <a:pt x="23" y="32"/>
                  <a:pt x="22" y="33"/>
                  <a:pt x="22" y="34"/>
                </a:cubicBezTo>
                <a:cubicBezTo>
                  <a:pt x="20" y="33"/>
                  <a:pt x="18" y="32"/>
                  <a:pt x="18" y="32"/>
                </a:cubicBezTo>
                <a:cubicBezTo>
                  <a:pt x="17" y="31"/>
                  <a:pt x="17" y="31"/>
                  <a:pt x="16" y="31"/>
                </a:cubicBezTo>
                <a:cubicBezTo>
                  <a:pt x="16" y="32"/>
                  <a:pt x="16" y="32"/>
                  <a:pt x="15" y="32"/>
                </a:cubicBezTo>
                <a:cubicBezTo>
                  <a:pt x="15" y="32"/>
                  <a:pt x="15" y="33"/>
                  <a:pt x="15" y="33"/>
                </a:cubicBezTo>
                <a:cubicBezTo>
                  <a:pt x="15" y="34"/>
                  <a:pt x="15" y="34"/>
                  <a:pt x="16" y="34"/>
                </a:cubicBezTo>
                <a:cubicBezTo>
                  <a:pt x="16" y="35"/>
                  <a:pt x="18" y="36"/>
                  <a:pt x="19" y="38"/>
                </a:cubicBezTo>
                <a:cubicBezTo>
                  <a:pt x="19" y="39"/>
                  <a:pt x="18" y="39"/>
                  <a:pt x="17" y="40"/>
                </a:cubicBezTo>
                <a:cubicBezTo>
                  <a:pt x="15" y="39"/>
                  <a:pt x="13" y="39"/>
                  <a:pt x="13" y="38"/>
                </a:cubicBezTo>
                <a:cubicBezTo>
                  <a:pt x="13" y="38"/>
                  <a:pt x="12" y="38"/>
                  <a:pt x="12" y="38"/>
                </a:cubicBezTo>
                <a:cubicBezTo>
                  <a:pt x="11" y="38"/>
                  <a:pt x="11" y="39"/>
                  <a:pt x="11" y="39"/>
                </a:cubicBezTo>
                <a:cubicBezTo>
                  <a:pt x="11" y="39"/>
                  <a:pt x="11" y="40"/>
                  <a:pt x="11" y="40"/>
                </a:cubicBezTo>
                <a:cubicBezTo>
                  <a:pt x="11" y="41"/>
                  <a:pt x="11" y="41"/>
                  <a:pt x="11" y="41"/>
                </a:cubicBezTo>
                <a:cubicBezTo>
                  <a:pt x="12" y="42"/>
                  <a:pt x="14" y="43"/>
                  <a:pt x="15" y="44"/>
                </a:cubicBezTo>
                <a:cubicBezTo>
                  <a:pt x="15" y="45"/>
                  <a:pt x="14" y="46"/>
                  <a:pt x="14" y="47"/>
                </a:cubicBezTo>
                <a:cubicBezTo>
                  <a:pt x="12" y="46"/>
                  <a:pt x="10" y="46"/>
                  <a:pt x="9" y="46"/>
                </a:cubicBezTo>
                <a:cubicBezTo>
                  <a:pt x="9" y="45"/>
                  <a:pt x="8" y="45"/>
                  <a:pt x="8" y="46"/>
                </a:cubicBezTo>
                <a:cubicBezTo>
                  <a:pt x="8" y="46"/>
                  <a:pt x="7" y="46"/>
                  <a:pt x="7" y="46"/>
                </a:cubicBezTo>
                <a:cubicBezTo>
                  <a:pt x="7" y="47"/>
                  <a:pt x="7" y="47"/>
                  <a:pt x="7" y="48"/>
                </a:cubicBezTo>
                <a:cubicBezTo>
                  <a:pt x="7" y="48"/>
                  <a:pt x="7" y="48"/>
                  <a:pt x="8" y="49"/>
                </a:cubicBezTo>
                <a:cubicBezTo>
                  <a:pt x="8" y="49"/>
                  <a:pt x="10" y="50"/>
                  <a:pt x="12" y="51"/>
                </a:cubicBezTo>
                <a:cubicBezTo>
                  <a:pt x="12" y="52"/>
                  <a:pt x="11" y="53"/>
                  <a:pt x="11" y="54"/>
                </a:cubicBezTo>
                <a:cubicBezTo>
                  <a:pt x="9" y="54"/>
                  <a:pt x="7" y="53"/>
                  <a:pt x="6" y="53"/>
                </a:cubicBezTo>
                <a:cubicBezTo>
                  <a:pt x="6" y="53"/>
                  <a:pt x="5" y="53"/>
                  <a:pt x="5" y="53"/>
                </a:cubicBezTo>
                <a:cubicBezTo>
                  <a:pt x="5" y="53"/>
                  <a:pt x="4" y="54"/>
                  <a:pt x="4" y="54"/>
                </a:cubicBezTo>
                <a:cubicBezTo>
                  <a:pt x="4" y="55"/>
                  <a:pt x="4" y="55"/>
                  <a:pt x="4" y="55"/>
                </a:cubicBezTo>
                <a:cubicBezTo>
                  <a:pt x="4" y="56"/>
                  <a:pt x="5" y="56"/>
                  <a:pt x="5" y="56"/>
                </a:cubicBezTo>
                <a:cubicBezTo>
                  <a:pt x="5" y="56"/>
                  <a:pt x="8" y="57"/>
                  <a:pt x="10" y="58"/>
                </a:cubicBezTo>
                <a:cubicBezTo>
                  <a:pt x="9" y="59"/>
                  <a:pt x="9" y="60"/>
                  <a:pt x="9" y="61"/>
                </a:cubicBezTo>
                <a:cubicBezTo>
                  <a:pt x="7" y="61"/>
                  <a:pt x="4" y="61"/>
                  <a:pt x="4" y="61"/>
                </a:cubicBezTo>
                <a:cubicBezTo>
                  <a:pt x="3" y="61"/>
                  <a:pt x="3" y="61"/>
                  <a:pt x="3" y="61"/>
                </a:cubicBezTo>
                <a:cubicBezTo>
                  <a:pt x="2" y="61"/>
                  <a:pt x="2" y="62"/>
                  <a:pt x="2" y="62"/>
                </a:cubicBezTo>
                <a:cubicBezTo>
                  <a:pt x="2" y="63"/>
                  <a:pt x="2" y="63"/>
                  <a:pt x="2" y="63"/>
                </a:cubicBezTo>
                <a:cubicBezTo>
                  <a:pt x="2" y="64"/>
                  <a:pt x="3" y="64"/>
                  <a:pt x="3" y="64"/>
                </a:cubicBezTo>
                <a:cubicBezTo>
                  <a:pt x="4" y="64"/>
                  <a:pt x="6" y="65"/>
                  <a:pt x="8" y="66"/>
                </a:cubicBezTo>
                <a:cubicBezTo>
                  <a:pt x="8" y="67"/>
                  <a:pt x="7" y="68"/>
                  <a:pt x="7" y="69"/>
                </a:cubicBezTo>
                <a:cubicBezTo>
                  <a:pt x="5" y="69"/>
                  <a:pt x="3" y="69"/>
                  <a:pt x="2" y="69"/>
                </a:cubicBezTo>
                <a:cubicBezTo>
                  <a:pt x="2" y="69"/>
                  <a:pt x="2" y="69"/>
                  <a:pt x="1" y="69"/>
                </a:cubicBezTo>
                <a:cubicBezTo>
                  <a:pt x="1" y="70"/>
                  <a:pt x="1" y="70"/>
                  <a:pt x="1" y="70"/>
                </a:cubicBezTo>
                <a:cubicBezTo>
                  <a:pt x="1" y="71"/>
                  <a:pt x="1" y="71"/>
                  <a:pt x="1" y="71"/>
                </a:cubicBezTo>
                <a:cubicBezTo>
                  <a:pt x="1" y="72"/>
                  <a:pt x="2" y="72"/>
                  <a:pt x="2" y="72"/>
                </a:cubicBezTo>
                <a:cubicBezTo>
                  <a:pt x="2" y="72"/>
                  <a:pt x="5" y="73"/>
                  <a:pt x="7" y="73"/>
                </a:cubicBezTo>
                <a:cubicBezTo>
                  <a:pt x="7" y="74"/>
                  <a:pt x="7" y="75"/>
                  <a:pt x="7" y="76"/>
                </a:cubicBezTo>
                <a:cubicBezTo>
                  <a:pt x="5" y="77"/>
                  <a:pt x="2" y="77"/>
                  <a:pt x="2" y="77"/>
                </a:cubicBezTo>
                <a:cubicBezTo>
                  <a:pt x="1" y="77"/>
                  <a:pt x="1" y="77"/>
                  <a:pt x="1" y="77"/>
                </a:cubicBezTo>
                <a:cubicBezTo>
                  <a:pt x="0" y="78"/>
                  <a:pt x="0" y="78"/>
                  <a:pt x="0" y="79"/>
                </a:cubicBezTo>
                <a:cubicBezTo>
                  <a:pt x="0" y="79"/>
                  <a:pt x="0" y="79"/>
                  <a:pt x="1" y="80"/>
                </a:cubicBezTo>
                <a:cubicBezTo>
                  <a:pt x="1" y="80"/>
                  <a:pt x="1" y="80"/>
                  <a:pt x="2" y="80"/>
                </a:cubicBezTo>
                <a:cubicBezTo>
                  <a:pt x="2" y="80"/>
                  <a:pt x="5" y="81"/>
                  <a:pt x="7" y="81"/>
                </a:cubicBezTo>
                <a:cubicBezTo>
                  <a:pt x="7" y="82"/>
                  <a:pt x="7" y="83"/>
                  <a:pt x="7" y="84"/>
                </a:cubicBezTo>
                <a:cubicBezTo>
                  <a:pt x="5" y="84"/>
                  <a:pt x="2" y="85"/>
                  <a:pt x="2" y="85"/>
                </a:cubicBezTo>
                <a:cubicBezTo>
                  <a:pt x="2" y="85"/>
                  <a:pt x="1" y="85"/>
                  <a:pt x="1" y="86"/>
                </a:cubicBezTo>
                <a:cubicBezTo>
                  <a:pt x="1" y="86"/>
                  <a:pt x="1" y="86"/>
                  <a:pt x="1" y="87"/>
                </a:cubicBezTo>
                <a:cubicBezTo>
                  <a:pt x="1" y="87"/>
                  <a:pt x="1" y="88"/>
                  <a:pt x="1" y="88"/>
                </a:cubicBezTo>
                <a:cubicBezTo>
                  <a:pt x="2" y="88"/>
                  <a:pt x="2" y="88"/>
                  <a:pt x="2" y="88"/>
                </a:cubicBezTo>
                <a:cubicBezTo>
                  <a:pt x="3" y="88"/>
                  <a:pt x="5" y="88"/>
                  <a:pt x="7" y="88"/>
                </a:cubicBezTo>
                <a:cubicBezTo>
                  <a:pt x="7" y="89"/>
                  <a:pt x="8" y="90"/>
                  <a:pt x="8" y="92"/>
                </a:cubicBezTo>
                <a:cubicBezTo>
                  <a:pt x="6" y="92"/>
                  <a:pt x="4" y="93"/>
                  <a:pt x="3" y="93"/>
                </a:cubicBezTo>
                <a:cubicBezTo>
                  <a:pt x="3" y="93"/>
                  <a:pt x="2" y="93"/>
                  <a:pt x="2" y="94"/>
                </a:cubicBezTo>
                <a:cubicBezTo>
                  <a:pt x="2" y="94"/>
                  <a:pt x="2" y="95"/>
                  <a:pt x="2" y="95"/>
                </a:cubicBezTo>
                <a:cubicBezTo>
                  <a:pt x="2" y="95"/>
                  <a:pt x="2" y="96"/>
                  <a:pt x="3" y="96"/>
                </a:cubicBezTo>
                <a:cubicBezTo>
                  <a:pt x="3" y="96"/>
                  <a:pt x="3" y="96"/>
                  <a:pt x="4" y="96"/>
                </a:cubicBezTo>
                <a:cubicBezTo>
                  <a:pt x="4" y="96"/>
                  <a:pt x="7" y="96"/>
                  <a:pt x="9" y="96"/>
                </a:cubicBezTo>
                <a:cubicBezTo>
                  <a:pt x="9" y="97"/>
                  <a:pt x="9" y="98"/>
                  <a:pt x="10" y="99"/>
                </a:cubicBezTo>
                <a:cubicBezTo>
                  <a:pt x="8" y="100"/>
                  <a:pt x="5" y="101"/>
                  <a:pt x="5" y="101"/>
                </a:cubicBezTo>
                <a:cubicBezTo>
                  <a:pt x="5" y="101"/>
                  <a:pt x="4" y="101"/>
                  <a:pt x="4" y="102"/>
                </a:cubicBezTo>
                <a:cubicBezTo>
                  <a:pt x="4" y="102"/>
                  <a:pt x="4" y="103"/>
                  <a:pt x="4" y="103"/>
                </a:cubicBezTo>
                <a:cubicBezTo>
                  <a:pt x="4" y="103"/>
                  <a:pt x="5" y="104"/>
                  <a:pt x="5" y="104"/>
                </a:cubicBezTo>
                <a:cubicBezTo>
                  <a:pt x="5" y="104"/>
                  <a:pt x="6" y="104"/>
                  <a:pt x="6" y="104"/>
                </a:cubicBezTo>
                <a:cubicBezTo>
                  <a:pt x="7" y="104"/>
                  <a:pt x="9" y="104"/>
                  <a:pt x="11" y="103"/>
                </a:cubicBezTo>
                <a:cubicBezTo>
                  <a:pt x="11" y="104"/>
                  <a:pt x="12" y="105"/>
                  <a:pt x="12" y="106"/>
                </a:cubicBezTo>
                <a:cubicBezTo>
                  <a:pt x="10" y="107"/>
                  <a:pt x="8" y="108"/>
                  <a:pt x="8" y="109"/>
                </a:cubicBezTo>
                <a:cubicBezTo>
                  <a:pt x="7" y="109"/>
                  <a:pt x="7" y="109"/>
                  <a:pt x="7" y="110"/>
                </a:cubicBezTo>
                <a:cubicBezTo>
                  <a:pt x="7" y="110"/>
                  <a:pt x="7" y="110"/>
                  <a:pt x="7" y="111"/>
                </a:cubicBezTo>
                <a:cubicBezTo>
                  <a:pt x="7" y="111"/>
                  <a:pt x="8" y="111"/>
                  <a:pt x="8" y="112"/>
                </a:cubicBezTo>
                <a:cubicBezTo>
                  <a:pt x="8" y="112"/>
                  <a:pt x="9" y="112"/>
                  <a:pt x="9" y="112"/>
                </a:cubicBezTo>
                <a:cubicBezTo>
                  <a:pt x="10" y="111"/>
                  <a:pt x="12" y="111"/>
                  <a:pt x="14" y="110"/>
                </a:cubicBezTo>
                <a:cubicBezTo>
                  <a:pt x="14" y="111"/>
                  <a:pt x="15" y="112"/>
                  <a:pt x="15" y="113"/>
                </a:cubicBezTo>
                <a:cubicBezTo>
                  <a:pt x="14" y="114"/>
                  <a:pt x="12" y="116"/>
                  <a:pt x="11" y="116"/>
                </a:cubicBezTo>
                <a:cubicBezTo>
                  <a:pt x="11" y="116"/>
                  <a:pt x="11" y="117"/>
                  <a:pt x="11" y="117"/>
                </a:cubicBezTo>
                <a:cubicBezTo>
                  <a:pt x="11" y="117"/>
                  <a:pt x="11" y="118"/>
                  <a:pt x="11" y="118"/>
                </a:cubicBezTo>
                <a:cubicBezTo>
                  <a:pt x="11" y="118"/>
                  <a:pt x="11" y="119"/>
                  <a:pt x="12" y="119"/>
                </a:cubicBezTo>
                <a:cubicBezTo>
                  <a:pt x="12" y="119"/>
                  <a:pt x="13" y="119"/>
                  <a:pt x="13" y="119"/>
                </a:cubicBezTo>
                <a:cubicBezTo>
                  <a:pt x="13" y="119"/>
                  <a:pt x="15" y="118"/>
                  <a:pt x="17" y="117"/>
                </a:cubicBezTo>
                <a:cubicBezTo>
                  <a:pt x="18" y="118"/>
                  <a:pt x="19" y="119"/>
                  <a:pt x="19" y="120"/>
                </a:cubicBezTo>
                <a:cubicBezTo>
                  <a:pt x="18" y="121"/>
                  <a:pt x="16" y="122"/>
                  <a:pt x="16" y="123"/>
                </a:cubicBezTo>
                <a:cubicBezTo>
                  <a:pt x="15" y="123"/>
                  <a:pt x="15" y="123"/>
                  <a:pt x="15" y="124"/>
                </a:cubicBezTo>
                <a:cubicBezTo>
                  <a:pt x="15" y="124"/>
                  <a:pt x="15" y="125"/>
                  <a:pt x="15" y="125"/>
                </a:cubicBezTo>
                <a:cubicBezTo>
                  <a:pt x="16" y="125"/>
                  <a:pt x="16" y="126"/>
                  <a:pt x="16" y="126"/>
                </a:cubicBezTo>
                <a:cubicBezTo>
                  <a:pt x="17" y="126"/>
                  <a:pt x="17" y="126"/>
                  <a:pt x="18" y="126"/>
                </a:cubicBezTo>
                <a:cubicBezTo>
                  <a:pt x="18" y="125"/>
                  <a:pt x="20" y="124"/>
                  <a:pt x="22" y="123"/>
                </a:cubicBezTo>
                <a:cubicBezTo>
                  <a:pt x="22" y="124"/>
                  <a:pt x="23" y="125"/>
                  <a:pt x="24" y="126"/>
                </a:cubicBezTo>
                <a:cubicBezTo>
                  <a:pt x="22" y="127"/>
                  <a:pt x="21" y="129"/>
                  <a:pt x="21" y="129"/>
                </a:cubicBezTo>
                <a:cubicBezTo>
                  <a:pt x="20" y="130"/>
                  <a:pt x="20" y="130"/>
                  <a:pt x="20" y="130"/>
                </a:cubicBezTo>
                <a:cubicBezTo>
                  <a:pt x="20" y="131"/>
                  <a:pt x="20" y="131"/>
                  <a:pt x="21" y="131"/>
                </a:cubicBezTo>
                <a:cubicBezTo>
                  <a:pt x="21" y="132"/>
                  <a:pt x="21" y="132"/>
                  <a:pt x="22" y="132"/>
                </a:cubicBezTo>
                <a:cubicBezTo>
                  <a:pt x="22" y="132"/>
                  <a:pt x="22" y="132"/>
                  <a:pt x="23" y="132"/>
                </a:cubicBezTo>
                <a:cubicBezTo>
                  <a:pt x="23" y="131"/>
                  <a:pt x="25" y="130"/>
                  <a:pt x="27" y="129"/>
                </a:cubicBezTo>
                <a:cubicBezTo>
                  <a:pt x="27" y="130"/>
                  <a:pt x="28" y="130"/>
                  <a:pt x="29" y="131"/>
                </a:cubicBezTo>
                <a:cubicBezTo>
                  <a:pt x="28" y="133"/>
                  <a:pt x="26" y="135"/>
                  <a:pt x="26" y="135"/>
                </a:cubicBezTo>
                <a:cubicBezTo>
                  <a:pt x="26" y="135"/>
                  <a:pt x="26" y="136"/>
                  <a:pt x="26" y="136"/>
                </a:cubicBezTo>
                <a:cubicBezTo>
                  <a:pt x="26" y="137"/>
                  <a:pt x="26" y="137"/>
                  <a:pt x="26" y="137"/>
                </a:cubicBezTo>
                <a:cubicBezTo>
                  <a:pt x="27" y="138"/>
                  <a:pt x="27" y="138"/>
                  <a:pt x="27" y="138"/>
                </a:cubicBezTo>
                <a:cubicBezTo>
                  <a:pt x="28" y="138"/>
                  <a:pt x="28" y="138"/>
                  <a:pt x="29" y="137"/>
                </a:cubicBezTo>
                <a:cubicBezTo>
                  <a:pt x="29" y="137"/>
                  <a:pt x="31" y="135"/>
                  <a:pt x="32" y="134"/>
                </a:cubicBezTo>
                <a:cubicBezTo>
                  <a:pt x="33" y="135"/>
                  <a:pt x="34" y="135"/>
                  <a:pt x="35" y="136"/>
                </a:cubicBezTo>
                <a:cubicBezTo>
                  <a:pt x="34" y="138"/>
                  <a:pt x="33" y="140"/>
                  <a:pt x="32" y="140"/>
                </a:cubicBezTo>
                <a:cubicBezTo>
                  <a:pt x="32" y="141"/>
                  <a:pt x="32" y="141"/>
                  <a:pt x="32" y="142"/>
                </a:cubicBezTo>
                <a:cubicBezTo>
                  <a:pt x="32" y="142"/>
                  <a:pt x="32" y="142"/>
                  <a:pt x="33" y="143"/>
                </a:cubicBezTo>
                <a:cubicBezTo>
                  <a:pt x="33" y="143"/>
                  <a:pt x="34" y="143"/>
                  <a:pt x="34" y="143"/>
                </a:cubicBezTo>
                <a:cubicBezTo>
                  <a:pt x="34" y="143"/>
                  <a:pt x="35" y="143"/>
                  <a:pt x="35" y="142"/>
                </a:cubicBezTo>
                <a:cubicBezTo>
                  <a:pt x="35" y="142"/>
                  <a:pt x="37" y="140"/>
                  <a:pt x="38" y="139"/>
                </a:cubicBezTo>
                <a:cubicBezTo>
                  <a:pt x="39" y="139"/>
                  <a:pt x="40" y="140"/>
                  <a:pt x="41" y="140"/>
                </a:cubicBezTo>
                <a:cubicBezTo>
                  <a:pt x="40" y="142"/>
                  <a:pt x="39" y="145"/>
                  <a:pt x="39" y="145"/>
                </a:cubicBezTo>
                <a:cubicBezTo>
                  <a:pt x="39" y="145"/>
                  <a:pt x="39" y="146"/>
                  <a:pt x="39" y="146"/>
                </a:cubicBezTo>
                <a:cubicBezTo>
                  <a:pt x="39" y="146"/>
                  <a:pt x="39" y="147"/>
                  <a:pt x="40" y="147"/>
                </a:cubicBezTo>
                <a:cubicBezTo>
                  <a:pt x="40" y="147"/>
                  <a:pt x="41" y="147"/>
                  <a:pt x="41" y="147"/>
                </a:cubicBezTo>
                <a:cubicBezTo>
                  <a:pt x="41" y="147"/>
                  <a:pt x="42" y="147"/>
                  <a:pt x="42" y="147"/>
                </a:cubicBezTo>
                <a:cubicBezTo>
                  <a:pt x="42" y="146"/>
                  <a:pt x="44" y="144"/>
                  <a:pt x="45" y="143"/>
                </a:cubicBezTo>
                <a:cubicBezTo>
                  <a:pt x="46" y="143"/>
                  <a:pt x="47" y="144"/>
                  <a:pt x="48" y="144"/>
                </a:cubicBezTo>
                <a:cubicBezTo>
                  <a:pt x="47" y="146"/>
                  <a:pt x="46" y="148"/>
                  <a:pt x="46" y="149"/>
                </a:cubicBezTo>
                <a:cubicBezTo>
                  <a:pt x="46" y="149"/>
                  <a:pt x="46" y="150"/>
                  <a:pt x="46" y="150"/>
                </a:cubicBezTo>
                <a:cubicBezTo>
                  <a:pt x="46" y="150"/>
                  <a:pt x="47" y="151"/>
                  <a:pt x="47" y="151"/>
                </a:cubicBezTo>
                <a:cubicBezTo>
                  <a:pt x="47" y="151"/>
                  <a:pt x="48" y="151"/>
                  <a:pt x="48" y="151"/>
                </a:cubicBezTo>
                <a:cubicBezTo>
                  <a:pt x="49" y="151"/>
                  <a:pt x="49" y="150"/>
                  <a:pt x="49" y="150"/>
                </a:cubicBezTo>
                <a:cubicBezTo>
                  <a:pt x="49" y="150"/>
                  <a:pt x="51" y="148"/>
                  <a:pt x="52" y="146"/>
                </a:cubicBezTo>
                <a:cubicBezTo>
                  <a:pt x="53" y="146"/>
                  <a:pt x="54" y="147"/>
                  <a:pt x="55" y="147"/>
                </a:cubicBezTo>
                <a:cubicBezTo>
                  <a:pt x="54" y="149"/>
                  <a:pt x="54" y="151"/>
                  <a:pt x="54" y="152"/>
                </a:cubicBezTo>
                <a:cubicBezTo>
                  <a:pt x="54" y="152"/>
                  <a:pt x="54" y="153"/>
                  <a:pt x="54" y="153"/>
                </a:cubicBezTo>
                <a:cubicBezTo>
                  <a:pt x="54" y="153"/>
                  <a:pt x="54" y="154"/>
                  <a:pt x="55" y="154"/>
                </a:cubicBezTo>
                <a:cubicBezTo>
                  <a:pt x="55" y="154"/>
                  <a:pt x="56" y="154"/>
                  <a:pt x="56" y="154"/>
                </a:cubicBezTo>
                <a:cubicBezTo>
                  <a:pt x="56" y="154"/>
                  <a:pt x="57" y="153"/>
                  <a:pt x="57" y="153"/>
                </a:cubicBezTo>
                <a:cubicBezTo>
                  <a:pt x="57" y="152"/>
                  <a:pt x="58" y="150"/>
                  <a:pt x="59" y="148"/>
                </a:cubicBezTo>
                <a:cubicBezTo>
                  <a:pt x="60" y="149"/>
                  <a:pt x="61" y="149"/>
                  <a:pt x="62" y="149"/>
                </a:cubicBezTo>
                <a:cubicBezTo>
                  <a:pt x="62" y="151"/>
                  <a:pt x="61" y="154"/>
                  <a:pt x="61" y="154"/>
                </a:cubicBezTo>
                <a:cubicBezTo>
                  <a:pt x="61" y="155"/>
                  <a:pt x="62" y="155"/>
                  <a:pt x="62" y="155"/>
                </a:cubicBezTo>
                <a:cubicBezTo>
                  <a:pt x="62" y="156"/>
                  <a:pt x="62" y="156"/>
                  <a:pt x="63" y="156"/>
                </a:cubicBezTo>
                <a:cubicBezTo>
                  <a:pt x="63" y="156"/>
                  <a:pt x="64" y="156"/>
                  <a:pt x="64" y="156"/>
                </a:cubicBezTo>
                <a:cubicBezTo>
                  <a:pt x="64" y="155"/>
                  <a:pt x="65" y="155"/>
                  <a:pt x="65" y="155"/>
                </a:cubicBezTo>
                <a:cubicBezTo>
                  <a:pt x="65" y="154"/>
                  <a:pt x="66" y="152"/>
                  <a:pt x="66" y="150"/>
                </a:cubicBezTo>
                <a:cubicBezTo>
                  <a:pt x="67" y="150"/>
                  <a:pt x="68" y="150"/>
                  <a:pt x="69" y="151"/>
                </a:cubicBezTo>
                <a:cubicBezTo>
                  <a:pt x="69" y="153"/>
                  <a:pt x="69" y="155"/>
                  <a:pt x="69" y="155"/>
                </a:cubicBezTo>
                <a:cubicBezTo>
                  <a:pt x="69" y="156"/>
                  <a:pt x="70" y="156"/>
                  <a:pt x="70" y="157"/>
                </a:cubicBezTo>
                <a:cubicBezTo>
                  <a:pt x="70" y="157"/>
                  <a:pt x="70" y="157"/>
                  <a:pt x="71" y="157"/>
                </a:cubicBezTo>
                <a:cubicBezTo>
                  <a:pt x="71" y="157"/>
                  <a:pt x="72" y="157"/>
                  <a:pt x="72" y="157"/>
                </a:cubicBezTo>
                <a:cubicBezTo>
                  <a:pt x="72" y="157"/>
                  <a:pt x="73" y="156"/>
                  <a:pt x="73" y="156"/>
                </a:cubicBezTo>
                <a:cubicBezTo>
                  <a:pt x="73" y="155"/>
                  <a:pt x="73" y="153"/>
                  <a:pt x="74" y="151"/>
                </a:cubicBezTo>
                <a:cubicBezTo>
                  <a:pt x="75" y="151"/>
                  <a:pt x="76" y="151"/>
                  <a:pt x="77" y="151"/>
                </a:cubicBezTo>
                <a:cubicBezTo>
                  <a:pt x="77" y="153"/>
                  <a:pt x="77" y="156"/>
                  <a:pt x="77" y="156"/>
                </a:cubicBezTo>
                <a:cubicBezTo>
                  <a:pt x="78" y="157"/>
                  <a:pt x="78" y="157"/>
                  <a:pt x="78" y="157"/>
                </a:cubicBezTo>
                <a:cubicBezTo>
                  <a:pt x="78" y="157"/>
                  <a:pt x="79" y="158"/>
                  <a:pt x="79" y="158"/>
                </a:cubicBezTo>
                <a:cubicBezTo>
                  <a:pt x="80" y="158"/>
                  <a:pt x="80" y="157"/>
                  <a:pt x="80" y="157"/>
                </a:cubicBezTo>
                <a:cubicBezTo>
                  <a:pt x="81" y="157"/>
                  <a:pt x="81" y="157"/>
                  <a:pt x="81" y="156"/>
                </a:cubicBezTo>
                <a:cubicBezTo>
                  <a:pt x="81" y="156"/>
                  <a:pt x="81" y="153"/>
                  <a:pt x="81" y="151"/>
                </a:cubicBezTo>
                <a:cubicBezTo>
                  <a:pt x="82" y="151"/>
                  <a:pt x="84" y="151"/>
                  <a:pt x="85" y="151"/>
                </a:cubicBezTo>
                <a:cubicBezTo>
                  <a:pt x="85" y="153"/>
                  <a:pt x="85" y="155"/>
                  <a:pt x="86" y="156"/>
                </a:cubicBezTo>
                <a:cubicBezTo>
                  <a:pt x="86" y="156"/>
                  <a:pt x="86" y="157"/>
                  <a:pt x="86" y="157"/>
                </a:cubicBezTo>
                <a:cubicBezTo>
                  <a:pt x="87" y="157"/>
                  <a:pt x="87" y="157"/>
                  <a:pt x="87" y="157"/>
                </a:cubicBezTo>
                <a:cubicBezTo>
                  <a:pt x="88" y="157"/>
                  <a:pt x="88" y="157"/>
                  <a:pt x="89" y="157"/>
                </a:cubicBezTo>
                <a:cubicBezTo>
                  <a:pt x="89" y="156"/>
                  <a:pt x="89" y="156"/>
                  <a:pt x="89" y="155"/>
                </a:cubicBezTo>
                <a:cubicBezTo>
                  <a:pt x="89" y="155"/>
                  <a:pt x="89" y="153"/>
                  <a:pt x="89" y="151"/>
                </a:cubicBezTo>
                <a:cubicBezTo>
                  <a:pt x="90" y="150"/>
                  <a:pt x="91" y="150"/>
                  <a:pt x="92" y="150"/>
                </a:cubicBezTo>
                <a:cubicBezTo>
                  <a:pt x="93" y="152"/>
                  <a:pt x="93" y="154"/>
                  <a:pt x="94" y="155"/>
                </a:cubicBezTo>
                <a:cubicBezTo>
                  <a:pt x="94" y="155"/>
                  <a:pt x="94" y="155"/>
                  <a:pt x="94" y="156"/>
                </a:cubicBezTo>
                <a:cubicBezTo>
                  <a:pt x="95" y="156"/>
                  <a:pt x="95" y="156"/>
                  <a:pt x="96" y="156"/>
                </a:cubicBezTo>
                <a:cubicBezTo>
                  <a:pt x="96" y="156"/>
                  <a:pt x="96" y="156"/>
                  <a:pt x="97" y="155"/>
                </a:cubicBezTo>
                <a:cubicBezTo>
                  <a:pt x="97" y="155"/>
                  <a:pt x="97" y="155"/>
                  <a:pt x="97" y="154"/>
                </a:cubicBezTo>
                <a:cubicBezTo>
                  <a:pt x="97" y="154"/>
                  <a:pt x="97" y="151"/>
                  <a:pt x="96" y="149"/>
                </a:cubicBezTo>
                <a:cubicBezTo>
                  <a:pt x="97" y="149"/>
                  <a:pt x="98" y="149"/>
                  <a:pt x="100" y="148"/>
                </a:cubicBezTo>
                <a:cubicBezTo>
                  <a:pt x="100" y="150"/>
                  <a:pt x="101" y="152"/>
                  <a:pt x="101" y="153"/>
                </a:cubicBezTo>
                <a:cubicBezTo>
                  <a:pt x="102" y="153"/>
                  <a:pt x="102" y="154"/>
                  <a:pt x="102" y="154"/>
                </a:cubicBezTo>
                <a:cubicBezTo>
                  <a:pt x="103" y="154"/>
                  <a:pt x="103" y="154"/>
                  <a:pt x="104" y="154"/>
                </a:cubicBezTo>
                <a:cubicBezTo>
                  <a:pt x="104" y="154"/>
                  <a:pt x="104" y="153"/>
                  <a:pt x="105" y="153"/>
                </a:cubicBezTo>
                <a:cubicBezTo>
                  <a:pt x="105" y="153"/>
                  <a:pt x="105" y="152"/>
                  <a:pt x="105" y="152"/>
                </a:cubicBezTo>
                <a:cubicBezTo>
                  <a:pt x="105" y="151"/>
                  <a:pt x="104" y="149"/>
                  <a:pt x="104" y="147"/>
                </a:cubicBezTo>
                <a:cubicBezTo>
                  <a:pt x="105" y="147"/>
                  <a:pt x="106" y="146"/>
                  <a:pt x="107" y="146"/>
                </a:cubicBezTo>
                <a:cubicBezTo>
                  <a:pt x="108" y="148"/>
                  <a:pt x="109" y="150"/>
                  <a:pt x="109" y="150"/>
                </a:cubicBezTo>
                <a:cubicBezTo>
                  <a:pt x="109" y="150"/>
                  <a:pt x="110" y="151"/>
                  <a:pt x="110" y="151"/>
                </a:cubicBezTo>
                <a:cubicBezTo>
                  <a:pt x="110" y="151"/>
                  <a:pt x="111" y="151"/>
                  <a:pt x="111" y="151"/>
                </a:cubicBezTo>
                <a:cubicBezTo>
                  <a:pt x="112" y="151"/>
                  <a:pt x="112" y="150"/>
                  <a:pt x="112" y="150"/>
                </a:cubicBezTo>
                <a:cubicBezTo>
                  <a:pt x="112" y="150"/>
                  <a:pt x="112" y="149"/>
                  <a:pt x="112" y="149"/>
                </a:cubicBezTo>
                <a:cubicBezTo>
                  <a:pt x="112" y="148"/>
                  <a:pt x="111" y="146"/>
                  <a:pt x="111" y="144"/>
                </a:cubicBezTo>
                <a:cubicBezTo>
                  <a:pt x="112" y="144"/>
                  <a:pt x="113" y="143"/>
                  <a:pt x="114" y="143"/>
                </a:cubicBezTo>
                <a:cubicBezTo>
                  <a:pt x="115" y="144"/>
                  <a:pt x="116" y="146"/>
                  <a:pt x="116" y="147"/>
                </a:cubicBezTo>
                <a:cubicBezTo>
                  <a:pt x="117" y="147"/>
                  <a:pt x="117" y="147"/>
                  <a:pt x="117" y="147"/>
                </a:cubicBezTo>
                <a:cubicBezTo>
                  <a:pt x="118" y="147"/>
                  <a:pt x="118" y="147"/>
                  <a:pt x="119" y="147"/>
                </a:cubicBezTo>
                <a:cubicBezTo>
                  <a:pt x="119" y="147"/>
                  <a:pt x="119" y="146"/>
                  <a:pt x="119" y="146"/>
                </a:cubicBezTo>
                <a:cubicBezTo>
                  <a:pt x="120" y="146"/>
                  <a:pt x="120" y="145"/>
                  <a:pt x="119" y="145"/>
                </a:cubicBezTo>
                <a:cubicBezTo>
                  <a:pt x="119" y="145"/>
                  <a:pt x="118" y="142"/>
                  <a:pt x="117" y="140"/>
                </a:cubicBezTo>
                <a:cubicBezTo>
                  <a:pt x="118" y="140"/>
                  <a:pt x="119" y="139"/>
                  <a:pt x="120" y="139"/>
                </a:cubicBezTo>
                <a:cubicBezTo>
                  <a:pt x="121" y="140"/>
                  <a:pt x="123" y="142"/>
                  <a:pt x="123" y="142"/>
                </a:cubicBezTo>
                <a:cubicBezTo>
                  <a:pt x="124" y="143"/>
                  <a:pt x="124" y="143"/>
                  <a:pt x="124" y="143"/>
                </a:cubicBezTo>
                <a:cubicBezTo>
                  <a:pt x="125" y="143"/>
                  <a:pt x="125" y="143"/>
                  <a:pt x="126" y="143"/>
                </a:cubicBezTo>
                <a:cubicBezTo>
                  <a:pt x="126" y="142"/>
                  <a:pt x="126" y="142"/>
                  <a:pt x="126" y="142"/>
                </a:cubicBezTo>
                <a:cubicBezTo>
                  <a:pt x="126" y="141"/>
                  <a:pt x="126" y="141"/>
                  <a:pt x="126" y="140"/>
                </a:cubicBezTo>
                <a:cubicBezTo>
                  <a:pt x="126" y="140"/>
                  <a:pt x="125" y="138"/>
                  <a:pt x="124" y="136"/>
                </a:cubicBezTo>
                <a:cubicBezTo>
                  <a:pt x="124" y="135"/>
                  <a:pt x="125" y="135"/>
                  <a:pt x="126" y="134"/>
                </a:cubicBezTo>
                <a:cubicBezTo>
                  <a:pt x="128" y="135"/>
                  <a:pt x="129" y="137"/>
                  <a:pt x="130" y="137"/>
                </a:cubicBezTo>
                <a:cubicBezTo>
                  <a:pt x="130" y="138"/>
                  <a:pt x="130" y="138"/>
                  <a:pt x="131" y="138"/>
                </a:cubicBezTo>
                <a:cubicBezTo>
                  <a:pt x="131" y="138"/>
                  <a:pt x="132" y="138"/>
                  <a:pt x="132" y="137"/>
                </a:cubicBezTo>
                <a:cubicBezTo>
                  <a:pt x="132" y="137"/>
                  <a:pt x="133" y="137"/>
                  <a:pt x="133" y="136"/>
                </a:cubicBezTo>
                <a:cubicBezTo>
                  <a:pt x="133" y="136"/>
                  <a:pt x="133" y="135"/>
                  <a:pt x="132" y="135"/>
                </a:cubicBezTo>
                <a:cubicBezTo>
                  <a:pt x="132" y="135"/>
                  <a:pt x="131" y="133"/>
                  <a:pt x="129" y="131"/>
                </a:cubicBezTo>
                <a:cubicBezTo>
                  <a:pt x="130" y="130"/>
                  <a:pt x="131" y="130"/>
                  <a:pt x="132" y="129"/>
                </a:cubicBezTo>
                <a:cubicBezTo>
                  <a:pt x="133" y="130"/>
                  <a:pt x="135" y="131"/>
                  <a:pt x="136" y="132"/>
                </a:cubicBezTo>
                <a:cubicBezTo>
                  <a:pt x="136" y="132"/>
                  <a:pt x="136" y="132"/>
                  <a:pt x="137" y="132"/>
                </a:cubicBezTo>
                <a:cubicBezTo>
                  <a:pt x="137" y="132"/>
                  <a:pt x="138" y="132"/>
                  <a:pt x="138" y="131"/>
                </a:cubicBezTo>
                <a:cubicBezTo>
                  <a:pt x="138" y="131"/>
                  <a:pt x="138" y="131"/>
                  <a:pt x="138" y="130"/>
                </a:cubicBezTo>
                <a:cubicBezTo>
                  <a:pt x="138" y="130"/>
                  <a:pt x="138" y="130"/>
                  <a:pt x="138" y="129"/>
                </a:cubicBezTo>
                <a:cubicBezTo>
                  <a:pt x="138" y="129"/>
                  <a:pt x="136" y="127"/>
                  <a:pt x="135" y="126"/>
                </a:cubicBezTo>
                <a:cubicBezTo>
                  <a:pt x="135" y="125"/>
                  <a:pt x="136" y="124"/>
                  <a:pt x="137" y="123"/>
                </a:cubicBezTo>
                <a:cubicBezTo>
                  <a:pt x="138" y="124"/>
                  <a:pt x="140" y="125"/>
                  <a:pt x="141" y="126"/>
                </a:cubicBezTo>
                <a:cubicBezTo>
                  <a:pt x="141" y="126"/>
                  <a:pt x="142" y="126"/>
                  <a:pt x="142" y="126"/>
                </a:cubicBezTo>
                <a:cubicBezTo>
                  <a:pt x="142" y="126"/>
                  <a:pt x="143" y="125"/>
                  <a:pt x="143" y="125"/>
                </a:cubicBezTo>
                <a:cubicBezTo>
                  <a:pt x="143" y="125"/>
                  <a:pt x="143" y="124"/>
                  <a:pt x="143" y="124"/>
                </a:cubicBezTo>
                <a:cubicBezTo>
                  <a:pt x="143" y="123"/>
                  <a:pt x="143" y="123"/>
                  <a:pt x="143" y="123"/>
                </a:cubicBezTo>
                <a:cubicBezTo>
                  <a:pt x="142" y="122"/>
                  <a:pt x="141" y="121"/>
                  <a:pt x="139" y="120"/>
                </a:cubicBezTo>
                <a:cubicBezTo>
                  <a:pt x="140" y="119"/>
                  <a:pt x="140" y="118"/>
                  <a:pt x="141" y="117"/>
                </a:cubicBezTo>
                <a:cubicBezTo>
                  <a:pt x="143" y="118"/>
                  <a:pt x="145" y="119"/>
                  <a:pt x="145" y="119"/>
                </a:cubicBezTo>
                <a:cubicBezTo>
                  <a:pt x="146" y="119"/>
                  <a:pt x="146" y="119"/>
                  <a:pt x="147" y="119"/>
                </a:cubicBezTo>
                <a:cubicBezTo>
                  <a:pt x="147" y="119"/>
                  <a:pt x="147" y="118"/>
                  <a:pt x="148" y="118"/>
                </a:cubicBezTo>
                <a:cubicBezTo>
                  <a:pt x="148" y="118"/>
                  <a:pt x="148" y="117"/>
                  <a:pt x="148" y="117"/>
                </a:cubicBezTo>
                <a:cubicBezTo>
                  <a:pt x="148" y="117"/>
                  <a:pt x="147" y="116"/>
                  <a:pt x="147" y="116"/>
                </a:cubicBezTo>
                <a:cubicBezTo>
                  <a:pt x="147" y="116"/>
                  <a:pt x="145" y="114"/>
                  <a:pt x="143" y="113"/>
                </a:cubicBezTo>
                <a:cubicBezTo>
                  <a:pt x="144" y="112"/>
                  <a:pt x="144" y="111"/>
                  <a:pt x="145" y="110"/>
                </a:cubicBezTo>
                <a:cubicBezTo>
                  <a:pt x="147" y="111"/>
                  <a:pt x="149" y="111"/>
                  <a:pt x="149" y="112"/>
                </a:cubicBezTo>
                <a:cubicBezTo>
                  <a:pt x="150" y="112"/>
                  <a:pt x="150" y="112"/>
                  <a:pt x="150" y="112"/>
                </a:cubicBezTo>
                <a:cubicBezTo>
                  <a:pt x="151" y="111"/>
                  <a:pt x="151" y="111"/>
                  <a:pt x="151" y="111"/>
                </a:cubicBezTo>
                <a:cubicBezTo>
                  <a:pt x="151" y="110"/>
                  <a:pt x="152" y="110"/>
                  <a:pt x="151" y="110"/>
                </a:cubicBezTo>
                <a:cubicBezTo>
                  <a:pt x="151" y="109"/>
                  <a:pt x="151" y="109"/>
                  <a:pt x="151" y="109"/>
                </a:cubicBezTo>
                <a:cubicBezTo>
                  <a:pt x="150" y="108"/>
                  <a:pt x="148" y="107"/>
                  <a:pt x="146" y="106"/>
                </a:cubicBezTo>
                <a:cubicBezTo>
                  <a:pt x="147" y="105"/>
                  <a:pt x="147" y="104"/>
                  <a:pt x="148" y="103"/>
                </a:cubicBezTo>
                <a:cubicBezTo>
                  <a:pt x="150" y="104"/>
                  <a:pt x="152" y="104"/>
                  <a:pt x="152" y="104"/>
                </a:cubicBezTo>
                <a:cubicBezTo>
                  <a:pt x="153" y="104"/>
                  <a:pt x="153" y="104"/>
                  <a:pt x="153" y="104"/>
                </a:cubicBezTo>
                <a:cubicBezTo>
                  <a:pt x="154" y="104"/>
                  <a:pt x="154" y="103"/>
                  <a:pt x="154" y="103"/>
                </a:cubicBezTo>
                <a:cubicBezTo>
                  <a:pt x="154" y="103"/>
                  <a:pt x="154" y="102"/>
                  <a:pt x="154" y="102"/>
                </a:cubicBezTo>
                <a:cubicBezTo>
                  <a:pt x="154" y="101"/>
                  <a:pt x="154" y="101"/>
                  <a:pt x="153" y="101"/>
                </a:cubicBezTo>
                <a:cubicBezTo>
                  <a:pt x="153" y="101"/>
                  <a:pt x="151" y="100"/>
                  <a:pt x="149" y="99"/>
                </a:cubicBezTo>
                <a:cubicBezTo>
                  <a:pt x="149" y="98"/>
                  <a:pt x="149" y="97"/>
                  <a:pt x="150" y="96"/>
                </a:cubicBezTo>
                <a:cubicBezTo>
                  <a:pt x="152" y="96"/>
                  <a:pt x="154" y="96"/>
                  <a:pt x="155" y="96"/>
                </a:cubicBezTo>
                <a:cubicBezTo>
                  <a:pt x="155" y="96"/>
                  <a:pt x="155" y="96"/>
                  <a:pt x="156" y="96"/>
                </a:cubicBezTo>
                <a:cubicBezTo>
                  <a:pt x="156" y="96"/>
                  <a:pt x="156" y="95"/>
                  <a:pt x="156" y="95"/>
                </a:cubicBezTo>
                <a:cubicBezTo>
                  <a:pt x="156" y="95"/>
                  <a:pt x="156" y="94"/>
                  <a:pt x="156" y="94"/>
                </a:cubicBezTo>
                <a:cubicBezTo>
                  <a:pt x="156" y="93"/>
                  <a:pt x="156" y="93"/>
                  <a:pt x="155" y="93"/>
                </a:cubicBezTo>
                <a:cubicBezTo>
                  <a:pt x="155" y="93"/>
                  <a:pt x="153" y="92"/>
                  <a:pt x="151" y="92"/>
                </a:cubicBezTo>
                <a:cubicBezTo>
                  <a:pt x="151" y="90"/>
                  <a:pt x="151" y="89"/>
                  <a:pt x="151" y="88"/>
                </a:cubicBezTo>
                <a:cubicBezTo>
                  <a:pt x="153" y="88"/>
                  <a:pt x="156" y="88"/>
                  <a:pt x="156" y="88"/>
                </a:cubicBezTo>
                <a:cubicBezTo>
                  <a:pt x="156" y="88"/>
                  <a:pt x="157" y="88"/>
                  <a:pt x="157" y="88"/>
                </a:cubicBezTo>
                <a:cubicBezTo>
                  <a:pt x="157" y="88"/>
                  <a:pt x="158" y="87"/>
                  <a:pt x="158" y="87"/>
                </a:cubicBezTo>
                <a:cubicBezTo>
                  <a:pt x="158" y="86"/>
                  <a:pt x="158" y="86"/>
                  <a:pt x="157" y="86"/>
                </a:cubicBezTo>
                <a:cubicBezTo>
                  <a:pt x="157" y="85"/>
                  <a:pt x="157" y="85"/>
                  <a:pt x="156" y="85"/>
                </a:cubicBezTo>
                <a:cubicBezTo>
                  <a:pt x="156" y="85"/>
                  <a:pt x="154" y="84"/>
                  <a:pt x="152" y="84"/>
                </a:cubicBezTo>
                <a:cubicBezTo>
                  <a:pt x="152" y="83"/>
                  <a:pt x="152" y="82"/>
                  <a:pt x="152" y="81"/>
                </a:cubicBezTo>
                <a:cubicBezTo>
                  <a:pt x="154" y="81"/>
                  <a:pt x="156" y="80"/>
                  <a:pt x="157" y="80"/>
                </a:cubicBezTo>
                <a:close/>
                <a:moveTo>
                  <a:pt x="79" y="142"/>
                </a:moveTo>
                <a:cubicBezTo>
                  <a:pt x="44" y="142"/>
                  <a:pt x="16" y="113"/>
                  <a:pt x="16" y="79"/>
                </a:cubicBezTo>
                <a:cubicBezTo>
                  <a:pt x="16" y="44"/>
                  <a:pt x="44" y="16"/>
                  <a:pt x="79" y="16"/>
                </a:cubicBezTo>
                <a:cubicBezTo>
                  <a:pt x="114" y="16"/>
                  <a:pt x="142" y="44"/>
                  <a:pt x="142" y="79"/>
                </a:cubicBezTo>
                <a:cubicBezTo>
                  <a:pt x="142" y="113"/>
                  <a:pt x="114" y="142"/>
                  <a:pt x="79" y="142"/>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noEditPoints="1"/>
          </p:cNvSpPr>
          <p:nvPr/>
        </p:nvSpPr>
        <p:spPr bwMode="auto">
          <a:xfrm>
            <a:off x="1031875" y="3992563"/>
            <a:ext cx="509588" cy="509588"/>
          </a:xfrm>
          <a:custGeom>
            <a:avLst/>
            <a:gdLst>
              <a:gd name="T0" fmla="*/ 138 w 144"/>
              <a:gd name="T1" fmla="*/ 67 h 144"/>
              <a:gd name="T2" fmla="*/ 137 w 144"/>
              <a:gd name="T3" fmla="*/ 60 h 144"/>
              <a:gd name="T4" fmla="*/ 135 w 144"/>
              <a:gd name="T5" fmla="*/ 53 h 144"/>
              <a:gd name="T6" fmla="*/ 133 w 144"/>
              <a:gd name="T7" fmla="*/ 47 h 144"/>
              <a:gd name="T8" fmla="*/ 130 w 144"/>
              <a:gd name="T9" fmla="*/ 40 h 144"/>
              <a:gd name="T10" fmla="*/ 126 w 144"/>
              <a:gd name="T11" fmla="*/ 34 h 144"/>
              <a:gd name="T12" fmla="*/ 122 w 144"/>
              <a:gd name="T13" fmla="*/ 29 h 144"/>
              <a:gd name="T14" fmla="*/ 117 w 144"/>
              <a:gd name="T15" fmla="*/ 24 h 144"/>
              <a:gd name="T16" fmla="*/ 112 w 144"/>
              <a:gd name="T17" fmla="*/ 19 h 144"/>
              <a:gd name="T18" fmla="*/ 106 w 144"/>
              <a:gd name="T19" fmla="*/ 15 h 144"/>
              <a:gd name="T20" fmla="*/ 100 w 144"/>
              <a:gd name="T21" fmla="*/ 12 h 144"/>
              <a:gd name="T22" fmla="*/ 94 w 144"/>
              <a:gd name="T23" fmla="*/ 9 h 144"/>
              <a:gd name="T24" fmla="*/ 87 w 144"/>
              <a:gd name="T25" fmla="*/ 7 h 144"/>
              <a:gd name="T26" fmla="*/ 81 w 144"/>
              <a:gd name="T27" fmla="*/ 6 h 144"/>
              <a:gd name="T28" fmla="*/ 74 w 144"/>
              <a:gd name="T29" fmla="*/ 6 h 144"/>
              <a:gd name="T30" fmla="*/ 67 w 144"/>
              <a:gd name="T31" fmla="*/ 6 h 144"/>
              <a:gd name="T32" fmla="*/ 60 w 144"/>
              <a:gd name="T33" fmla="*/ 7 h 144"/>
              <a:gd name="T34" fmla="*/ 53 w 144"/>
              <a:gd name="T35" fmla="*/ 8 h 144"/>
              <a:gd name="T36" fmla="*/ 47 w 144"/>
              <a:gd name="T37" fmla="*/ 11 h 144"/>
              <a:gd name="T38" fmla="*/ 40 w 144"/>
              <a:gd name="T39" fmla="*/ 13 h 144"/>
              <a:gd name="T40" fmla="*/ 35 w 144"/>
              <a:gd name="T41" fmla="*/ 17 h 144"/>
              <a:gd name="T42" fmla="*/ 29 w 144"/>
              <a:gd name="T43" fmla="*/ 21 h 144"/>
              <a:gd name="T44" fmla="*/ 24 w 144"/>
              <a:gd name="T45" fmla="*/ 26 h 144"/>
              <a:gd name="T46" fmla="*/ 19 w 144"/>
              <a:gd name="T47" fmla="*/ 31 h 144"/>
              <a:gd name="T48" fmla="*/ 16 w 144"/>
              <a:gd name="T49" fmla="*/ 37 h 144"/>
              <a:gd name="T50" fmla="*/ 12 w 144"/>
              <a:gd name="T51" fmla="*/ 43 h 144"/>
              <a:gd name="T52" fmla="*/ 10 w 144"/>
              <a:gd name="T53" fmla="*/ 49 h 144"/>
              <a:gd name="T54" fmla="*/ 8 w 144"/>
              <a:gd name="T55" fmla="*/ 56 h 144"/>
              <a:gd name="T56" fmla="*/ 6 w 144"/>
              <a:gd name="T57" fmla="*/ 63 h 144"/>
              <a:gd name="T58" fmla="*/ 6 w 144"/>
              <a:gd name="T59" fmla="*/ 70 h 144"/>
              <a:gd name="T60" fmla="*/ 6 w 144"/>
              <a:gd name="T61" fmla="*/ 77 h 144"/>
              <a:gd name="T62" fmla="*/ 7 w 144"/>
              <a:gd name="T63" fmla="*/ 84 h 144"/>
              <a:gd name="T64" fmla="*/ 8 w 144"/>
              <a:gd name="T65" fmla="*/ 90 h 144"/>
              <a:gd name="T66" fmla="*/ 11 w 144"/>
              <a:gd name="T67" fmla="*/ 97 h 144"/>
              <a:gd name="T68" fmla="*/ 14 w 144"/>
              <a:gd name="T69" fmla="*/ 103 h 144"/>
              <a:gd name="T70" fmla="*/ 17 w 144"/>
              <a:gd name="T71" fmla="*/ 109 h 144"/>
              <a:gd name="T72" fmla="*/ 21 w 144"/>
              <a:gd name="T73" fmla="*/ 115 h 144"/>
              <a:gd name="T74" fmla="*/ 26 w 144"/>
              <a:gd name="T75" fmla="*/ 120 h 144"/>
              <a:gd name="T76" fmla="*/ 31 w 144"/>
              <a:gd name="T77" fmla="*/ 124 h 144"/>
              <a:gd name="T78" fmla="*/ 37 w 144"/>
              <a:gd name="T79" fmla="*/ 128 h 144"/>
              <a:gd name="T80" fmla="*/ 43 w 144"/>
              <a:gd name="T81" fmla="*/ 131 h 144"/>
              <a:gd name="T82" fmla="*/ 49 w 144"/>
              <a:gd name="T83" fmla="*/ 134 h 144"/>
              <a:gd name="T84" fmla="*/ 56 w 144"/>
              <a:gd name="T85" fmla="*/ 136 h 144"/>
              <a:gd name="T86" fmla="*/ 63 w 144"/>
              <a:gd name="T87" fmla="*/ 137 h 144"/>
              <a:gd name="T88" fmla="*/ 70 w 144"/>
              <a:gd name="T89" fmla="*/ 138 h 144"/>
              <a:gd name="T90" fmla="*/ 77 w 144"/>
              <a:gd name="T91" fmla="*/ 138 h 144"/>
              <a:gd name="T92" fmla="*/ 83 w 144"/>
              <a:gd name="T93" fmla="*/ 137 h 144"/>
              <a:gd name="T94" fmla="*/ 90 w 144"/>
              <a:gd name="T95" fmla="*/ 135 h 144"/>
              <a:gd name="T96" fmla="*/ 97 w 144"/>
              <a:gd name="T97" fmla="*/ 133 h 144"/>
              <a:gd name="T98" fmla="*/ 103 w 144"/>
              <a:gd name="T99" fmla="*/ 130 h 144"/>
              <a:gd name="T100" fmla="*/ 109 w 144"/>
              <a:gd name="T101" fmla="*/ 126 h 144"/>
              <a:gd name="T102" fmla="*/ 114 w 144"/>
              <a:gd name="T103" fmla="*/ 122 h 144"/>
              <a:gd name="T104" fmla="*/ 120 w 144"/>
              <a:gd name="T105" fmla="*/ 117 h 144"/>
              <a:gd name="T106" fmla="*/ 124 w 144"/>
              <a:gd name="T107" fmla="*/ 112 h 144"/>
              <a:gd name="T108" fmla="*/ 128 w 144"/>
              <a:gd name="T109" fmla="*/ 107 h 144"/>
              <a:gd name="T110" fmla="*/ 131 w 144"/>
              <a:gd name="T111" fmla="*/ 100 h 144"/>
              <a:gd name="T112" fmla="*/ 134 w 144"/>
              <a:gd name="T113" fmla="*/ 94 h 144"/>
              <a:gd name="T114" fmla="*/ 136 w 144"/>
              <a:gd name="T115" fmla="*/ 87 h 144"/>
              <a:gd name="T116" fmla="*/ 137 w 144"/>
              <a:gd name="T117" fmla="*/ 81 h 144"/>
              <a:gd name="T118" fmla="*/ 138 w 144"/>
              <a:gd name="T119"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44">
                <a:moveTo>
                  <a:pt x="142" y="73"/>
                </a:moveTo>
                <a:cubicBezTo>
                  <a:pt x="143" y="73"/>
                  <a:pt x="143" y="73"/>
                  <a:pt x="143" y="73"/>
                </a:cubicBezTo>
                <a:cubicBezTo>
                  <a:pt x="143" y="72"/>
                  <a:pt x="144" y="72"/>
                  <a:pt x="144" y="72"/>
                </a:cubicBezTo>
                <a:cubicBezTo>
                  <a:pt x="144" y="71"/>
                  <a:pt x="143" y="71"/>
                  <a:pt x="143" y="71"/>
                </a:cubicBezTo>
                <a:cubicBezTo>
                  <a:pt x="143" y="70"/>
                  <a:pt x="143" y="70"/>
                  <a:pt x="142" y="70"/>
                </a:cubicBezTo>
                <a:cubicBezTo>
                  <a:pt x="142" y="70"/>
                  <a:pt x="140" y="70"/>
                  <a:pt x="138" y="70"/>
                </a:cubicBezTo>
                <a:cubicBezTo>
                  <a:pt x="138" y="69"/>
                  <a:pt x="138" y="68"/>
                  <a:pt x="138" y="67"/>
                </a:cubicBezTo>
                <a:cubicBezTo>
                  <a:pt x="140" y="66"/>
                  <a:pt x="142" y="66"/>
                  <a:pt x="142" y="66"/>
                </a:cubicBezTo>
                <a:cubicBezTo>
                  <a:pt x="142" y="66"/>
                  <a:pt x="143" y="66"/>
                  <a:pt x="143" y="65"/>
                </a:cubicBezTo>
                <a:cubicBezTo>
                  <a:pt x="143" y="65"/>
                  <a:pt x="143" y="65"/>
                  <a:pt x="143" y="64"/>
                </a:cubicBezTo>
                <a:cubicBezTo>
                  <a:pt x="143" y="64"/>
                  <a:pt x="143" y="63"/>
                  <a:pt x="143" y="63"/>
                </a:cubicBezTo>
                <a:cubicBezTo>
                  <a:pt x="142" y="63"/>
                  <a:pt x="142" y="63"/>
                  <a:pt x="142" y="63"/>
                </a:cubicBezTo>
                <a:cubicBezTo>
                  <a:pt x="141" y="63"/>
                  <a:pt x="139" y="63"/>
                  <a:pt x="137" y="63"/>
                </a:cubicBezTo>
                <a:cubicBezTo>
                  <a:pt x="137" y="62"/>
                  <a:pt x="137" y="61"/>
                  <a:pt x="137" y="60"/>
                </a:cubicBezTo>
                <a:cubicBezTo>
                  <a:pt x="139" y="59"/>
                  <a:pt x="141" y="59"/>
                  <a:pt x="141" y="59"/>
                </a:cubicBezTo>
                <a:cubicBezTo>
                  <a:pt x="141" y="58"/>
                  <a:pt x="142" y="58"/>
                  <a:pt x="142" y="58"/>
                </a:cubicBezTo>
                <a:cubicBezTo>
                  <a:pt x="142" y="58"/>
                  <a:pt x="142" y="57"/>
                  <a:pt x="142" y="57"/>
                </a:cubicBezTo>
                <a:cubicBezTo>
                  <a:pt x="142" y="56"/>
                  <a:pt x="142" y="56"/>
                  <a:pt x="141" y="56"/>
                </a:cubicBezTo>
                <a:cubicBezTo>
                  <a:pt x="141" y="56"/>
                  <a:pt x="141" y="55"/>
                  <a:pt x="140" y="56"/>
                </a:cubicBezTo>
                <a:cubicBezTo>
                  <a:pt x="140" y="56"/>
                  <a:pt x="138" y="56"/>
                  <a:pt x="136" y="56"/>
                </a:cubicBezTo>
                <a:cubicBezTo>
                  <a:pt x="136" y="55"/>
                  <a:pt x="135" y="54"/>
                  <a:pt x="135" y="53"/>
                </a:cubicBezTo>
                <a:cubicBezTo>
                  <a:pt x="137" y="52"/>
                  <a:pt x="139" y="52"/>
                  <a:pt x="139" y="51"/>
                </a:cubicBezTo>
                <a:cubicBezTo>
                  <a:pt x="140" y="51"/>
                  <a:pt x="140" y="51"/>
                  <a:pt x="140" y="51"/>
                </a:cubicBezTo>
                <a:cubicBezTo>
                  <a:pt x="140" y="50"/>
                  <a:pt x="140" y="50"/>
                  <a:pt x="140" y="50"/>
                </a:cubicBezTo>
                <a:cubicBezTo>
                  <a:pt x="140" y="49"/>
                  <a:pt x="140" y="49"/>
                  <a:pt x="139" y="49"/>
                </a:cubicBezTo>
                <a:cubicBezTo>
                  <a:pt x="139" y="48"/>
                  <a:pt x="139" y="48"/>
                  <a:pt x="138" y="48"/>
                </a:cubicBezTo>
                <a:cubicBezTo>
                  <a:pt x="138" y="49"/>
                  <a:pt x="136" y="49"/>
                  <a:pt x="134" y="49"/>
                </a:cubicBezTo>
                <a:cubicBezTo>
                  <a:pt x="134" y="48"/>
                  <a:pt x="133" y="48"/>
                  <a:pt x="133" y="47"/>
                </a:cubicBezTo>
                <a:cubicBezTo>
                  <a:pt x="134" y="46"/>
                  <a:pt x="136" y="45"/>
                  <a:pt x="137" y="44"/>
                </a:cubicBezTo>
                <a:cubicBezTo>
                  <a:pt x="137" y="44"/>
                  <a:pt x="137" y="44"/>
                  <a:pt x="137" y="44"/>
                </a:cubicBezTo>
                <a:cubicBezTo>
                  <a:pt x="137" y="43"/>
                  <a:pt x="137" y="43"/>
                  <a:pt x="137" y="43"/>
                </a:cubicBezTo>
                <a:cubicBezTo>
                  <a:pt x="137" y="42"/>
                  <a:pt x="137" y="42"/>
                  <a:pt x="137" y="42"/>
                </a:cubicBezTo>
                <a:cubicBezTo>
                  <a:pt x="136" y="41"/>
                  <a:pt x="136" y="41"/>
                  <a:pt x="136" y="42"/>
                </a:cubicBezTo>
                <a:cubicBezTo>
                  <a:pt x="135" y="42"/>
                  <a:pt x="133" y="42"/>
                  <a:pt x="131" y="43"/>
                </a:cubicBezTo>
                <a:cubicBezTo>
                  <a:pt x="131" y="42"/>
                  <a:pt x="130" y="41"/>
                  <a:pt x="130" y="40"/>
                </a:cubicBezTo>
                <a:cubicBezTo>
                  <a:pt x="132" y="39"/>
                  <a:pt x="133" y="38"/>
                  <a:pt x="134" y="38"/>
                </a:cubicBezTo>
                <a:cubicBezTo>
                  <a:pt x="134" y="38"/>
                  <a:pt x="134" y="37"/>
                  <a:pt x="134" y="37"/>
                </a:cubicBezTo>
                <a:cubicBezTo>
                  <a:pt x="134" y="36"/>
                  <a:pt x="134" y="36"/>
                  <a:pt x="134" y="36"/>
                </a:cubicBezTo>
                <a:cubicBezTo>
                  <a:pt x="134" y="35"/>
                  <a:pt x="133" y="35"/>
                  <a:pt x="133" y="35"/>
                </a:cubicBezTo>
                <a:cubicBezTo>
                  <a:pt x="133" y="35"/>
                  <a:pt x="132" y="35"/>
                  <a:pt x="132" y="35"/>
                </a:cubicBezTo>
                <a:cubicBezTo>
                  <a:pt x="132" y="35"/>
                  <a:pt x="130" y="36"/>
                  <a:pt x="128" y="37"/>
                </a:cubicBezTo>
                <a:cubicBezTo>
                  <a:pt x="127" y="36"/>
                  <a:pt x="127" y="35"/>
                  <a:pt x="126" y="34"/>
                </a:cubicBezTo>
                <a:cubicBezTo>
                  <a:pt x="128" y="33"/>
                  <a:pt x="129" y="32"/>
                  <a:pt x="130" y="32"/>
                </a:cubicBezTo>
                <a:cubicBezTo>
                  <a:pt x="130" y="31"/>
                  <a:pt x="130" y="31"/>
                  <a:pt x="130" y="31"/>
                </a:cubicBezTo>
                <a:cubicBezTo>
                  <a:pt x="130" y="30"/>
                  <a:pt x="130" y="30"/>
                  <a:pt x="130" y="29"/>
                </a:cubicBezTo>
                <a:cubicBezTo>
                  <a:pt x="130" y="29"/>
                  <a:pt x="129" y="29"/>
                  <a:pt x="129" y="29"/>
                </a:cubicBezTo>
                <a:cubicBezTo>
                  <a:pt x="129" y="29"/>
                  <a:pt x="128" y="29"/>
                  <a:pt x="128" y="29"/>
                </a:cubicBezTo>
                <a:cubicBezTo>
                  <a:pt x="128" y="29"/>
                  <a:pt x="126" y="30"/>
                  <a:pt x="124" y="31"/>
                </a:cubicBezTo>
                <a:cubicBezTo>
                  <a:pt x="123" y="31"/>
                  <a:pt x="123" y="30"/>
                  <a:pt x="122" y="29"/>
                </a:cubicBezTo>
                <a:cubicBezTo>
                  <a:pt x="123" y="28"/>
                  <a:pt x="125" y="26"/>
                  <a:pt x="125" y="26"/>
                </a:cubicBezTo>
                <a:cubicBezTo>
                  <a:pt x="125" y="25"/>
                  <a:pt x="126" y="25"/>
                  <a:pt x="125" y="25"/>
                </a:cubicBezTo>
                <a:cubicBezTo>
                  <a:pt x="125" y="24"/>
                  <a:pt x="125" y="24"/>
                  <a:pt x="125" y="24"/>
                </a:cubicBezTo>
                <a:cubicBezTo>
                  <a:pt x="125" y="23"/>
                  <a:pt x="125" y="23"/>
                  <a:pt x="124" y="23"/>
                </a:cubicBezTo>
                <a:cubicBezTo>
                  <a:pt x="124" y="23"/>
                  <a:pt x="123" y="23"/>
                  <a:pt x="123" y="23"/>
                </a:cubicBezTo>
                <a:cubicBezTo>
                  <a:pt x="123" y="24"/>
                  <a:pt x="121" y="25"/>
                  <a:pt x="120" y="26"/>
                </a:cubicBezTo>
                <a:cubicBezTo>
                  <a:pt x="119" y="25"/>
                  <a:pt x="118" y="25"/>
                  <a:pt x="117" y="24"/>
                </a:cubicBezTo>
                <a:cubicBezTo>
                  <a:pt x="118" y="22"/>
                  <a:pt x="120" y="21"/>
                  <a:pt x="120" y="20"/>
                </a:cubicBezTo>
                <a:cubicBezTo>
                  <a:pt x="120" y="20"/>
                  <a:pt x="120" y="20"/>
                  <a:pt x="120" y="19"/>
                </a:cubicBezTo>
                <a:cubicBezTo>
                  <a:pt x="120" y="19"/>
                  <a:pt x="120" y="19"/>
                  <a:pt x="120" y="18"/>
                </a:cubicBezTo>
                <a:cubicBezTo>
                  <a:pt x="120" y="18"/>
                  <a:pt x="119" y="18"/>
                  <a:pt x="119" y="18"/>
                </a:cubicBezTo>
                <a:cubicBezTo>
                  <a:pt x="118" y="18"/>
                  <a:pt x="118" y="18"/>
                  <a:pt x="118" y="18"/>
                </a:cubicBezTo>
                <a:cubicBezTo>
                  <a:pt x="117" y="19"/>
                  <a:pt x="116" y="20"/>
                  <a:pt x="114" y="21"/>
                </a:cubicBezTo>
                <a:cubicBezTo>
                  <a:pt x="114" y="21"/>
                  <a:pt x="113" y="20"/>
                  <a:pt x="112" y="19"/>
                </a:cubicBezTo>
                <a:cubicBezTo>
                  <a:pt x="113" y="18"/>
                  <a:pt x="114" y="16"/>
                  <a:pt x="114" y="16"/>
                </a:cubicBezTo>
                <a:cubicBezTo>
                  <a:pt x="115" y="15"/>
                  <a:pt x="115" y="15"/>
                  <a:pt x="115" y="14"/>
                </a:cubicBezTo>
                <a:cubicBezTo>
                  <a:pt x="114" y="14"/>
                  <a:pt x="114" y="14"/>
                  <a:pt x="114" y="13"/>
                </a:cubicBezTo>
                <a:cubicBezTo>
                  <a:pt x="114" y="13"/>
                  <a:pt x="113" y="13"/>
                  <a:pt x="113" y="13"/>
                </a:cubicBezTo>
                <a:cubicBezTo>
                  <a:pt x="113" y="13"/>
                  <a:pt x="112" y="13"/>
                  <a:pt x="112" y="14"/>
                </a:cubicBezTo>
                <a:cubicBezTo>
                  <a:pt x="112" y="14"/>
                  <a:pt x="110" y="16"/>
                  <a:pt x="109" y="17"/>
                </a:cubicBezTo>
                <a:cubicBezTo>
                  <a:pt x="108" y="16"/>
                  <a:pt x="107" y="16"/>
                  <a:pt x="106" y="15"/>
                </a:cubicBezTo>
                <a:cubicBezTo>
                  <a:pt x="107" y="14"/>
                  <a:pt x="108" y="12"/>
                  <a:pt x="108" y="11"/>
                </a:cubicBezTo>
                <a:cubicBezTo>
                  <a:pt x="108" y="11"/>
                  <a:pt x="108" y="11"/>
                  <a:pt x="108" y="10"/>
                </a:cubicBezTo>
                <a:cubicBezTo>
                  <a:pt x="108" y="10"/>
                  <a:pt x="108" y="10"/>
                  <a:pt x="108" y="9"/>
                </a:cubicBezTo>
                <a:cubicBezTo>
                  <a:pt x="107" y="9"/>
                  <a:pt x="107" y="9"/>
                  <a:pt x="107" y="9"/>
                </a:cubicBezTo>
                <a:cubicBezTo>
                  <a:pt x="106" y="9"/>
                  <a:pt x="106" y="9"/>
                  <a:pt x="106" y="10"/>
                </a:cubicBezTo>
                <a:cubicBezTo>
                  <a:pt x="105" y="10"/>
                  <a:pt x="104" y="12"/>
                  <a:pt x="103" y="13"/>
                </a:cubicBezTo>
                <a:cubicBezTo>
                  <a:pt x="102" y="13"/>
                  <a:pt x="101" y="13"/>
                  <a:pt x="100" y="12"/>
                </a:cubicBezTo>
                <a:cubicBezTo>
                  <a:pt x="101" y="10"/>
                  <a:pt x="102" y="8"/>
                  <a:pt x="102" y="8"/>
                </a:cubicBezTo>
                <a:cubicBezTo>
                  <a:pt x="102" y="8"/>
                  <a:pt x="102" y="7"/>
                  <a:pt x="102" y="7"/>
                </a:cubicBezTo>
                <a:cubicBezTo>
                  <a:pt x="102" y="6"/>
                  <a:pt x="101" y="6"/>
                  <a:pt x="101" y="6"/>
                </a:cubicBezTo>
                <a:cubicBezTo>
                  <a:pt x="101" y="6"/>
                  <a:pt x="100" y="6"/>
                  <a:pt x="100" y="6"/>
                </a:cubicBezTo>
                <a:cubicBezTo>
                  <a:pt x="100" y="6"/>
                  <a:pt x="99" y="6"/>
                  <a:pt x="99" y="7"/>
                </a:cubicBezTo>
                <a:cubicBezTo>
                  <a:pt x="99" y="7"/>
                  <a:pt x="98" y="9"/>
                  <a:pt x="97" y="11"/>
                </a:cubicBezTo>
                <a:cubicBezTo>
                  <a:pt x="96" y="10"/>
                  <a:pt x="95" y="10"/>
                  <a:pt x="94" y="9"/>
                </a:cubicBezTo>
                <a:cubicBezTo>
                  <a:pt x="94" y="8"/>
                  <a:pt x="95" y="5"/>
                  <a:pt x="95" y="5"/>
                </a:cubicBezTo>
                <a:cubicBezTo>
                  <a:pt x="95" y="5"/>
                  <a:pt x="95" y="4"/>
                  <a:pt x="95" y="4"/>
                </a:cubicBezTo>
                <a:cubicBezTo>
                  <a:pt x="95" y="4"/>
                  <a:pt x="94" y="3"/>
                  <a:pt x="94" y="3"/>
                </a:cubicBezTo>
                <a:cubicBezTo>
                  <a:pt x="94" y="3"/>
                  <a:pt x="93" y="3"/>
                  <a:pt x="93" y="3"/>
                </a:cubicBezTo>
                <a:cubicBezTo>
                  <a:pt x="93" y="4"/>
                  <a:pt x="92" y="4"/>
                  <a:pt x="92" y="4"/>
                </a:cubicBezTo>
                <a:cubicBezTo>
                  <a:pt x="92" y="5"/>
                  <a:pt x="91" y="6"/>
                  <a:pt x="90" y="8"/>
                </a:cubicBezTo>
                <a:cubicBezTo>
                  <a:pt x="89" y="8"/>
                  <a:pt x="88" y="8"/>
                  <a:pt x="87" y="7"/>
                </a:cubicBezTo>
                <a:cubicBezTo>
                  <a:pt x="88" y="5"/>
                  <a:pt x="88" y="3"/>
                  <a:pt x="88" y="3"/>
                </a:cubicBezTo>
                <a:cubicBezTo>
                  <a:pt x="88" y="3"/>
                  <a:pt x="88" y="2"/>
                  <a:pt x="88" y="2"/>
                </a:cubicBezTo>
                <a:cubicBezTo>
                  <a:pt x="87" y="2"/>
                  <a:pt x="87" y="1"/>
                  <a:pt x="87" y="1"/>
                </a:cubicBezTo>
                <a:cubicBezTo>
                  <a:pt x="86" y="1"/>
                  <a:pt x="86" y="1"/>
                  <a:pt x="86" y="1"/>
                </a:cubicBezTo>
                <a:cubicBezTo>
                  <a:pt x="85" y="2"/>
                  <a:pt x="85" y="2"/>
                  <a:pt x="85" y="2"/>
                </a:cubicBezTo>
                <a:cubicBezTo>
                  <a:pt x="85" y="3"/>
                  <a:pt x="84" y="5"/>
                  <a:pt x="83" y="7"/>
                </a:cubicBezTo>
                <a:cubicBezTo>
                  <a:pt x="83" y="6"/>
                  <a:pt x="82" y="6"/>
                  <a:pt x="81" y="6"/>
                </a:cubicBezTo>
                <a:cubicBezTo>
                  <a:pt x="81" y="4"/>
                  <a:pt x="81" y="2"/>
                  <a:pt x="81" y="2"/>
                </a:cubicBezTo>
                <a:cubicBezTo>
                  <a:pt x="81" y="1"/>
                  <a:pt x="81" y="1"/>
                  <a:pt x="80" y="1"/>
                </a:cubicBezTo>
                <a:cubicBezTo>
                  <a:pt x="80" y="0"/>
                  <a:pt x="80" y="0"/>
                  <a:pt x="79" y="0"/>
                </a:cubicBezTo>
                <a:cubicBezTo>
                  <a:pt x="79" y="0"/>
                  <a:pt x="78" y="0"/>
                  <a:pt x="78" y="0"/>
                </a:cubicBezTo>
                <a:cubicBezTo>
                  <a:pt x="78" y="1"/>
                  <a:pt x="78" y="1"/>
                  <a:pt x="78" y="1"/>
                </a:cubicBezTo>
                <a:cubicBezTo>
                  <a:pt x="77" y="2"/>
                  <a:pt x="77" y="4"/>
                  <a:pt x="77" y="6"/>
                </a:cubicBezTo>
                <a:cubicBezTo>
                  <a:pt x="76" y="6"/>
                  <a:pt x="75" y="6"/>
                  <a:pt x="74" y="6"/>
                </a:cubicBezTo>
                <a:cubicBezTo>
                  <a:pt x="74" y="4"/>
                  <a:pt x="73" y="2"/>
                  <a:pt x="73" y="1"/>
                </a:cubicBezTo>
                <a:cubicBezTo>
                  <a:pt x="73" y="1"/>
                  <a:pt x="73" y="0"/>
                  <a:pt x="73" y="0"/>
                </a:cubicBezTo>
                <a:cubicBezTo>
                  <a:pt x="73" y="0"/>
                  <a:pt x="72" y="0"/>
                  <a:pt x="72" y="0"/>
                </a:cubicBezTo>
                <a:cubicBezTo>
                  <a:pt x="71" y="0"/>
                  <a:pt x="71" y="0"/>
                  <a:pt x="71" y="0"/>
                </a:cubicBezTo>
                <a:cubicBezTo>
                  <a:pt x="70" y="0"/>
                  <a:pt x="70" y="1"/>
                  <a:pt x="70" y="1"/>
                </a:cubicBezTo>
                <a:cubicBezTo>
                  <a:pt x="70" y="2"/>
                  <a:pt x="70" y="4"/>
                  <a:pt x="70" y="6"/>
                </a:cubicBezTo>
                <a:cubicBezTo>
                  <a:pt x="69" y="6"/>
                  <a:pt x="68" y="6"/>
                  <a:pt x="67" y="6"/>
                </a:cubicBezTo>
                <a:cubicBezTo>
                  <a:pt x="66" y="4"/>
                  <a:pt x="66" y="2"/>
                  <a:pt x="66" y="1"/>
                </a:cubicBezTo>
                <a:cubicBezTo>
                  <a:pt x="66" y="1"/>
                  <a:pt x="66" y="1"/>
                  <a:pt x="65" y="0"/>
                </a:cubicBezTo>
                <a:cubicBezTo>
                  <a:pt x="65" y="0"/>
                  <a:pt x="65" y="0"/>
                  <a:pt x="64" y="0"/>
                </a:cubicBezTo>
                <a:cubicBezTo>
                  <a:pt x="64" y="0"/>
                  <a:pt x="63" y="0"/>
                  <a:pt x="63" y="1"/>
                </a:cubicBezTo>
                <a:cubicBezTo>
                  <a:pt x="63" y="1"/>
                  <a:pt x="63" y="1"/>
                  <a:pt x="63" y="2"/>
                </a:cubicBezTo>
                <a:cubicBezTo>
                  <a:pt x="63" y="2"/>
                  <a:pt x="63" y="4"/>
                  <a:pt x="63" y="6"/>
                </a:cubicBezTo>
                <a:cubicBezTo>
                  <a:pt x="62" y="6"/>
                  <a:pt x="61" y="6"/>
                  <a:pt x="60" y="7"/>
                </a:cubicBezTo>
                <a:cubicBezTo>
                  <a:pt x="59" y="5"/>
                  <a:pt x="59" y="3"/>
                  <a:pt x="59" y="2"/>
                </a:cubicBezTo>
                <a:cubicBezTo>
                  <a:pt x="58" y="2"/>
                  <a:pt x="58" y="2"/>
                  <a:pt x="58" y="1"/>
                </a:cubicBezTo>
                <a:cubicBezTo>
                  <a:pt x="58" y="1"/>
                  <a:pt x="57" y="1"/>
                  <a:pt x="57" y="1"/>
                </a:cubicBezTo>
                <a:cubicBezTo>
                  <a:pt x="56" y="1"/>
                  <a:pt x="56" y="2"/>
                  <a:pt x="56" y="2"/>
                </a:cubicBezTo>
                <a:cubicBezTo>
                  <a:pt x="56" y="2"/>
                  <a:pt x="55" y="3"/>
                  <a:pt x="56" y="3"/>
                </a:cubicBezTo>
                <a:cubicBezTo>
                  <a:pt x="56" y="3"/>
                  <a:pt x="56" y="5"/>
                  <a:pt x="56" y="7"/>
                </a:cubicBezTo>
                <a:cubicBezTo>
                  <a:pt x="55" y="8"/>
                  <a:pt x="54" y="8"/>
                  <a:pt x="53" y="8"/>
                </a:cubicBezTo>
                <a:cubicBezTo>
                  <a:pt x="52" y="6"/>
                  <a:pt x="52" y="5"/>
                  <a:pt x="51" y="4"/>
                </a:cubicBezTo>
                <a:cubicBezTo>
                  <a:pt x="51" y="4"/>
                  <a:pt x="51" y="4"/>
                  <a:pt x="51" y="3"/>
                </a:cubicBezTo>
                <a:cubicBezTo>
                  <a:pt x="50" y="3"/>
                  <a:pt x="50" y="3"/>
                  <a:pt x="50" y="3"/>
                </a:cubicBezTo>
                <a:cubicBezTo>
                  <a:pt x="49" y="3"/>
                  <a:pt x="49" y="4"/>
                  <a:pt x="49" y="4"/>
                </a:cubicBezTo>
                <a:cubicBezTo>
                  <a:pt x="49" y="4"/>
                  <a:pt x="48" y="5"/>
                  <a:pt x="49" y="5"/>
                </a:cubicBezTo>
                <a:cubicBezTo>
                  <a:pt x="49" y="5"/>
                  <a:pt x="49" y="8"/>
                  <a:pt x="49" y="9"/>
                </a:cubicBezTo>
                <a:cubicBezTo>
                  <a:pt x="49" y="10"/>
                  <a:pt x="48" y="10"/>
                  <a:pt x="47" y="11"/>
                </a:cubicBezTo>
                <a:cubicBezTo>
                  <a:pt x="46" y="9"/>
                  <a:pt x="45" y="7"/>
                  <a:pt x="45" y="7"/>
                </a:cubicBezTo>
                <a:cubicBezTo>
                  <a:pt x="44" y="6"/>
                  <a:pt x="44" y="6"/>
                  <a:pt x="44" y="6"/>
                </a:cubicBezTo>
                <a:cubicBezTo>
                  <a:pt x="43" y="6"/>
                  <a:pt x="43" y="6"/>
                  <a:pt x="43" y="6"/>
                </a:cubicBezTo>
                <a:cubicBezTo>
                  <a:pt x="42" y="6"/>
                  <a:pt x="42" y="6"/>
                  <a:pt x="42" y="7"/>
                </a:cubicBezTo>
                <a:cubicBezTo>
                  <a:pt x="42" y="7"/>
                  <a:pt x="42" y="8"/>
                  <a:pt x="42" y="8"/>
                </a:cubicBezTo>
                <a:cubicBezTo>
                  <a:pt x="42" y="8"/>
                  <a:pt x="42" y="10"/>
                  <a:pt x="43" y="12"/>
                </a:cubicBezTo>
                <a:cubicBezTo>
                  <a:pt x="42" y="13"/>
                  <a:pt x="41" y="13"/>
                  <a:pt x="40" y="13"/>
                </a:cubicBezTo>
                <a:cubicBezTo>
                  <a:pt x="39" y="12"/>
                  <a:pt x="38" y="10"/>
                  <a:pt x="38" y="10"/>
                </a:cubicBezTo>
                <a:cubicBezTo>
                  <a:pt x="38" y="9"/>
                  <a:pt x="37" y="9"/>
                  <a:pt x="37" y="9"/>
                </a:cubicBezTo>
                <a:cubicBezTo>
                  <a:pt x="37" y="9"/>
                  <a:pt x="36" y="9"/>
                  <a:pt x="36" y="9"/>
                </a:cubicBezTo>
                <a:cubicBezTo>
                  <a:pt x="35" y="10"/>
                  <a:pt x="35" y="10"/>
                  <a:pt x="35" y="10"/>
                </a:cubicBezTo>
                <a:cubicBezTo>
                  <a:pt x="35" y="11"/>
                  <a:pt x="35" y="11"/>
                  <a:pt x="35" y="11"/>
                </a:cubicBezTo>
                <a:cubicBezTo>
                  <a:pt x="35" y="12"/>
                  <a:pt x="36" y="14"/>
                  <a:pt x="37" y="15"/>
                </a:cubicBezTo>
                <a:cubicBezTo>
                  <a:pt x="36" y="16"/>
                  <a:pt x="35" y="16"/>
                  <a:pt x="35" y="17"/>
                </a:cubicBezTo>
                <a:cubicBezTo>
                  <a:pt x="33" y="16"/>
                  <a:pt x="32" y="14"/>
                  <a:pt x="32" y="14"/>
                </a:cubicBezTo>
                <a:cubicBezTo>
                  <a:pt x="31" y="13"/>
                  <a:pt x="31" y="13"/>
                  <a:pt x="31" y="13"/>
                </a:cubicBezTo>
                <a:cubicBezTo>
                  <a:pt x="30" y="13"/>
                  <a:pt x="30" y="13"/>
                  <a:pt x="30" y="13"/>
                </a:cubicBezTo>
                <a:cubicBezTo>
                  <a:pt x="29" y="14"/>
                  <a:pt x="29" y="14"/>
                  <a:pt x="29" y="14"/>
                </a:cubicBezTo>
                <a:cubicBezTo>
                  <a:pt x="29" y="15"/>
                  <a:pt x="29" y="15"/>
                  <a:pt x="29" y="16"/>
                </a:cubicBezTo>
                <a:cubicBezTo>
                  <a:pt x="29" y="16"/>
                  <a:pt x="30" y="18"/>
                  <a:pt x="31" y="19"/>
                </a:cubicBezTo>
                <a:cubicBezTo>
                  <a:pt x="31" y="20"/>
                  <a:pt x="30" y="21"/>
                  <a:pt x="29" y="21"/>
                </a:cubicBezTo>
                <a:cubicBezTo>
                  <a:pt x="28" y="20"/>
                  <a:pt x="26" y="19"/>
                  <a:pt x="26" y="18"/>
                </a:cubicBezTo>
                <a:cubicBezTo>
                  <a:pt x="25" y="18"/>
                  <a:pt x="25" y="18"/>
                  <a:pt x="25" y="18"/>
                </a:cubicBezTo>
                <a:cubicBezTo>
                  <a:pt x="24" y="18"/>
                  <a:pt x="24" y="18"/>
                  <a:pt x="24" y="18"/>
                </a:cubicBezTo>
                <a:cubicBezTo>
                  <a:pt x="23" y="19"/>
                  <a:pt x="23" y="19"/>
                  <a:pt x="23" y="19"/>
                </a:cubicBezTo>
                <a:cubicBezTo>
                  <a:pt x="23" y="20"/>
                  <a:pt x="23" y="20"/>
                  <a:pt x="23" y="20"/>
                </a:cubicBezTo>
                <a:cubicBezTo>
                  <a:pt x="24" y="21"/>
                  <a:pt x="25" y="22"/>
                  <a:pt x="26" y="24"/>
                </a:cubicBezTo>
                <a:cubicBezTo>
                  <a:pt x="25" y="25"/>
                  <a:pt x="25" y="25"/>
                  <a:pt x="24" y="26"/>
                </a:cubicBezTo>
                <a:cubicBezTo>
                  <a:pt x="22" y="25"/>
                  <a:pt x="21" y="24"/>
                  <a:pt x="20" y="23"/>
                </a:cubicBezTo>
                <a:cubicBezTo>
                  <a:pt x="20" y="23"/>
                  <a:pt x="20" y="23"/>
                  <a:pt x="19" y="23"/>
                </a:cubicBezTo>
                <a:cubicBezTo>
                  <a:pt x="19" y="23"/>
                  <a:pt x="19" y="23"/>
                  <a:pt x="18" y="24"/>
                </a:cubicBezTo>
                <a:cubicBezTo>
                  <a:pt x="18" y="24"/>
                  <a:pt x="18" y="24"/>
                  <a:pt x="18" y="25"/>
                </a:cubicBezTo>
                <a:cubicBezTo>
                  <a:pt x="18" y="25"/>
                  <a:pt x="18" y="25"/>
                  <a:pt x="18" y="26"/>
                </a:cubicBezTo>
                <a:cubicBezTo>
                  <a:pt x="19" y="26"/>
                  <a:pt x="20" y="28"/>
                  <a:pt x="21" y="29"/>
                </a:cubicBezTo>
                <a:cubicBezTo>
                  <a:pt x="21" y="30"/>
                  <a:pt x="20" y="31"/>
                  <a:pt x="19" y="31"/>
                </a:cubicBezTo>
                <a:cubicBezTo>
                  <a:pt x="18" y="30"/>
                  <a:pt x="16" y="29"/>
                  <a:pt x="16" y="29"/>
                </a:cubicBezTo>
                <a:cubicBezTo>
                  <a:pt x="15" y="29"/>
                  <a:pt x="15" y="29"/>
                  <a:pt x="15" y="29"/>
                </a:cubicBezTo>
                <a:cubicBezTo>
                  <a:pt x="14" y="29"/>
                  <a:pt x="14" y="29"/>
                  <a:pt x="14" y="29"/>
                </a:cubicBezTo>
                <a:cubicBezTo>
                  <a:pt x="13" y="30"/>
                  <a:pt x="13" y="30"/>
                  <a:pt x="13" y="31"/>
                </a:cubicBezTo>
                <a:cubicBezTo>
                  <a:pt x="13" y="31"/>
                  <a:pt x="14" y="31"/>
                  <a:pt x="14" y="32"/>
                </a:cubicBezTo>
                <a:cubicBezTo>
                  <a:pt x="14" y="32"/>
                  <a:pt x="16" y="33"/>
                  <a:pt x="17" y="34"/>
                </a:cubicBezTo>
                <a:cubicBezTo>
                  <a:pt x="17" y="35"/>
                  <a:pt x="16" y="36"/>
                  <a:pt x="16" y="37"/>
                </a:cubicBezTo>
                <a:cubicBezTo>
                  <a:pt x="14" y="36"/>
                  <a:pt x="12" y="35"/>
                  <a:pt x="11" y="35"/>
                </a:cubicBezTo>
                <a:cubicBezTo>
                  <a:pt x="11" y="35"/>
                  <a:pt x="11" y="35"/>
                  <a:pt x="10" y="35"/>
                </a:cubicBezTo>
                <a:cubicBezTo>
                  <a:pt x="10" y="35"/>
                  <a:pt x="10" y="35"/>
                  <a:pt x="10" y="36"/>
                </a:cubicBezTo>
                <a:cubicBezTo>
                  <a:pt x="9" y="36"/>
                  <a:pt x="9" y="36"/>
                  <a:pt x="9" y="37"/>
                </a:cubicBezTo>
                <a:cubicBezTo>
                  <a:pt x="9" y="37"/>
                  <a:pt x="10" y="38"/>
                  <a:pt x="10" y="38"/>
                </a:cubicBezTo>
                <a:cubicBezTo>
                  <a:pt x="10" y="38"/>
                  <a:pt x="12" y="39"/>
                  <a:pt x="14" y="40"/>
                </a:cubicBezTo>
                <a:cubicBezTo>
                  <a:pt x="13" y="41"/>
                  <a:pt x="13" y="42"/>
                  <a:pt x="12" y="43"/>
                </a:cubicBezTo>
                <a:cubicBezTo>
                  <a:pt x="10" y="42"/>
                  <a:pt x="8" y="42"/>
                  <a:pt x="8" y="42"/>
                </a:cubicBezTo>
                <a:cubicBezTo>
                  <a:pt x="8" y="41"/>
                  <a:pt x="7" y="41"/>
                  <a:pt x="7" y="42"/>
                </a:cubicBezTo>
                <a:cubicBezTo>
                  <a:pt x="7" y="42"/>
                  <a:pt x="6" y="42"/>
                  <a:pt x="6" y="43"/>
                </a:cubicBezTo>
                <a:cubicBezTo>
                  <a:pt x="6" y="43"/>
                  <a:pt x="6" y="43"/>
                  <a:pt x="6" y="44"/>
                </a:cubicBezTo>
                <a:cubicBezTo>
                  <a:pt x="6" y="44"/>
                  <a:pt x="6" y="44"/>
                  <a:pt x="7" y="44"/>
                </a:cubicBezTo>
                <a:cubicBezTo>
                  <a:pt x="7" y="45"/>
                  <a:pt x="9" y="46"/>
                  <a:pt x="11" y="47"/>
                </a:cubicBezTo>
                <a:cubicBezTo>
                  <a:pt x="10" y="48"/>
                  <a:pt x="10" y="48"/>
                  <a:pt x="10" y="49"/>
                </a:cubicBezTo>
                <a:cubicBezTo>
                  <a:pt x="8" y="49"/>
                  <a:pt x="6" y="49"/>
                  <a:pt x="5" y="48"/>
                </a:cubicBezTo>
                <a:cubicBezTo>
                  <a:pt x="5" y="48"/>
                  <a:pt x="4" y="48"/>
                  <a:pt x="4" y="49"/>
                </a:cubicBezTo>
                <a:cubicBezTo>
                  <a:pt x="4" y="49"/>
                  <a:pt x="4" y="49"/>
                  <a:pt x="3" y="50"/>
                </a:cubicBezTo>
                <a:cubicBezTo>
                  <a:pt x="3" y="50"/>
                  <a:pt x="3" y="50"/>
                  <a:pt x="3" y="51"/>
                </a:cubicBezTo>
                <a:cubicBezTo>
                  <a:pt x="4" y="51"/>
                  <a:pt x="4" y="51"/>
                  <a:pt x="4" y="51"/>
                </a:cubicBezTo>
                <a:cubicBezTo>
                  <a:pt x="5" y="52"/>
                  <a:pt x="7" y="52"/>
                  <a:pt x="8" y="53"/>
                </a:cubicBezTo>
                <a:cubicBezTo>
                  <a:pt x="8" y="54"/>
                  <a:pt x="8" y="55"/>
                  <a:pt x="8" y="56"/>
                </a:cubicBezTo>
                <a:cubicBezTo>
                  <a:pt x="6" y="56"/>
                  <a:pt x="4" y="56"/>
                  <a:pt x="3" y="56"/>
                </a:cubicBezTo>
                <a:cubicBezTo>
                  <a:pt x="3" y="55"/>
                  <a:pt x="2" y="56"/>
                  <a:pt x="2" y="56"/>
                </a:cubicBezTo>
                <a:cubicBezTo>
                  <a:pt x="2" y="56"/>
                  <a:pt x="2" y="56"/>
                  <a:pt x="2" y="57"/>
                </a:cubicBezTo>
                <a:cubicBezTo>
                  <a:pt x="1" y="57"/>
                  <a:pt x="2" y="58"/>
                  <a:pt x="2" y="58"/>
                </a:cubicBezTo>
                <a:cubicBezTo>
                  <a:pt x="2" y="58"/>
                  <a:pt x="2" y="58"/>
                  <a:pt x="2" y="59"/>
                </a:cubicBezTo>
                <a:cubicBezTo>
                  <a:pt x="3" y="59"/>
                  <a:pt x="5" y="59"/>
                  <a:pt x="7" y="60"/>
                </a:cubicBezTo>
                <a:cubicBezTo>
                  <a:pt x="7" y="61"/>
                  <a:pt x="6" y="62"/>
                  <a:pt x="6" y="63"/>
                </a:cubicBezTo>
                <a:cubicBezTo>
                  <a:pt x="4" y="63"/>
                  <a:pt x="2" y="63"/>
                  <a:pt x="2" y="63"/>
                </a:cubicBezTo>
                <a:cubicBezTo>
                  <a:pt x="1" y="63"/>
                  <a:pt x="1" y="63"/>
                  <a:pt x="1" y="63"/>
                </a:cubicBezTo>
                <a:cubicBezTo>
                  <a:pt x="1" y="63"/>
                  <a:pt x="0" y="64"/>
                  <a:pt x="0" y="64"/>
                </a:cubicBezTo>
                <a:cubicBezTo>
                  <a:pt x="0" y="65"/>
                  <a:pt x="0" y="65"/>
                  <a:pt x="1" y="65"/>
                </a:cubicBezTo>
                <a:cubicBezTo>
                  <a:pt x="1" y="66"/>
                  <a:pt x="1" y="66"/>
                  <a:pt x="2" y="66"/>
                </a:cubicBezTo>
                <a:cubicBezTo>
                  <a:pt x="2" y="66"/>
                  <a:pt x="4" y="66"/>
                  <a:pt x="6" y="67"/>
                </a:cubicBezTo>
                <a:cubicBezTo>
                  <a:pt x="6" y="68"/>
                  <a:pt x="6" y="69"/>
                  <a:pt x="6" y="70"/>
                </a:cubicBezTo>
                <a:cubicBezTo>
                  <a:pt x="4" y="70"/>
                  <a:pt x="2" y="70"/>
                  <a:pt x="1" y="70"/>
                </a:cubicBezTo>
                <a:cubicBezTo>
                  <a:pt x="1" y="70"/>
                  <a:pt x="1" y="70"/>
                  <a:pt x="0" y="71"/>
                </a:cubicBezTo>
                <a:cubicBezTo>
                  <a:pt x="0" y="71"/>
                  <a:pt x="0" y="71"/>
                  <a:pt x="0" y="72"/>
                </a:cubicBezTo>
                <a:cubicBezTo>
                  <a:pt x="0" y="72"/>
                  <a:pt x="0" y="72"/>
                  <a:pt x="0" y="73"/>
                </a:cubicBezTo>
                <a:cubicBezTo>
                  <a:pt x="1" y="73"/>
                  <a:pt x="1" y="73"/>
                  <a:pt x="1" y="73"/>
                </a:cubicBezTo>
                <a:cubicBezTo>
                  <a:pt x="2" y="73"/>
                  <a:pt x="4" y="74"/>
                  <a:pt x="6" y="74"/>
                </a:cubicBezTo>
                <a:cubicBezTo>
                  <a:pt x="6" y="75"/>
                  <a:pt x="6" y="76"/>
                  <a:pt x="6" y="77"/>
                </a:cubicBezTo>
                <a:cubicBezTo>
                  <a:pt x="4" y="77"/>
                  <a:pt x="2" y="78"/>
                  <a:pt x="2" y="78"/>
                </a:cubicBezTo>
                <a:cubicBezTo>
                  <a:pt x="1" y="78"/>
                  <a:pt x="1" y="78"/>
                  <a:pt x="1" y="78"/>
                </a:cubicBezTo>
                <a:cubicBezTo>
                  <a:pt x="0" y="79"/>
                  <a:pt x="0" y="79"/>
                  <a:pt x="0" y="79"/>
                </a:cubicBezTo>
                <a:cubicBezTo>
                  <a:pt x="0" y="80"/>
                  <a:pt x="1" y="80"/>
                  <a:pt x="1" y="80"/>
                </a:cubicBezTo>
                <a:cubicBezTo>
                  <a:pt x="1" y="80"/>
                  <a:pt x="1" y="81"/>
                  <a:pt x="2" y="81"/>
                </a:cubicBezTo>
                <a:cubicBezTo>
                  <a:pt x="2" y="81"/>
                  <a:pt x="4" y="81"/>
                  <a:pt x="6" y="81"/>
                </a:cubicBezTo>
                <a:cubicBezTo>
                  <a:pt x="6" y="82"/>
                  <a:pt x="7" y="83"/>
                  <a:pt x="7" y="84"/>
                </a:cubicBezTo>
                <a:cubicBezTo>
                  <a:pt x="5" y="84"/>
                  <a:pt x="3" y="85"/>
                  <a:pt x="2" y="85"/>
                </a:cubicBezTo>
                <a:cubicBezTo>
                  <a:pt x="2" y="85"/>
                  <a:pt x="2" y="85"/>
                  <a:pt x="2" y="86"/>
                </a:cubicBezTo>
                <a:cubicBezTo>
                  <a:pt x="2" y="86"/>
                  <a:pt x="1" y="86"/>
                  <a:pt x="2" y="87"/>
                </a:cubicBezTo>
                <a:cubicBezTo>
                  <a:pt x="2" y="87"/>
                  <a:pt x="2" y="87"/>
                  <a:pt x="2" y="88"/>
                </a:cubicBezTo>
                <a:cubicBezTo>
                  <a:pt x="2" y="88"/>
                  <a:pt x="3" y="88"/>
                  <a:pt x="3" y="88"/>
                </a:cubicBezTo>
                <a:cubicBezTo>
                  <a:pt x="4" y="88"/>
                  <a:pt x="6" y="88"/>
                  <a:pt x="8" y="87"/>
                </a:cubicBezTo>
                <a:cubicBezTo>
                  <a:pt x="8" y="88"/>
                  <a:pt x="8" y="89"/>
                  <a:pt x="8" y="90"/>
                </a:cubicBezTo>
                <a:cubicBezTo>
                  <a:pt x="7" y="91"/>
                  <a:pt x="5" y="92"/>
                  <a:pt x="4" y="92"/>
                </a:cubicBezTo>
                <a:cubicBezTo>
                  <a:pt x="4" y="92"/>
                  <a:pt x="4" y="92"/>
                  <a:pt x="3" y="93"/>
                </a:cubicBezTo>
                <a:cubicBezTo>
                  <a:pt x="3" y="93"/>
                  <a:pt x="3" y="94"/>
                  <a:pt x="3" y="94"/>
                </a:cubicBezTo>
                <a:cubicBezTo>
                  <a:pt x="4" y="94"/>
                  <a:pt x="4" y="95"/>
                  <a:pt x="4" y="95"/>
                </a:cubicBezTo>
                <a:cubicBezTo>
                  <a:pt x="4" y="95"/>
                  <a:pt x="5" y="95"/>
                  <a:pt x="5" y="95"/>
                </a:cubicBezTo>
                <a:cubicBezTo>
                  <a:pt x="6" y="95"/>
                  <a:pt x="8" y="94"/>
                  <a:pt x="10" y="94"/>
                </a:cubicBezTo>
                <a:cubicBezTo>
                  <a:pt x="10" y="95"/>
                  <a:pt x="10" y="96"/>
                  <a:pt x="11" y="97"/>
                </a:cubicBezTo>
                <a:cubicBezTo>
                  <a:pt x="9" y="98"/>
                  <a:pt x="7" y="99"/>
                  <a:pt x="7" y="99"/>
                </a:cubicBezTo>
                <a:cubicBezTo>
                  <a:pt x="6" y="99"/>
                  <a:pt x="6" y="100"/>
                  <a:pt x="6" y="100"/>
                </a:cubicBezTo>
                <a:cubicBezTo>
                  <a:pt x="6" y="100"/>
                  <a:pt x="6" y="101"/>
                  <a:pt x="6" y="101"/>
                </a:cubicBezTo>
                <a:cubicBezTo>
                  <a:pt x="6" y="101"/>
                  <a:pt x="7" y="102"/>
                  <a:pt x="7" y="102"/>
                </a:cubicBezTo>
                <a:cubicBezTo>
                  <a:pt x="7" y="102"/>
                  <a:pt x="8" y="102"/>
                  <a:pt x="8" y="102"/>
                </a:cubicBezTo>
                <a:cubicBezTo>
                  <a:pt x="8" y="102"/>
                  <a:pt x="10" y="101"/>
                  <a:pt x="12" y="100"/>
                </a:cubicBezTo>
                <a:cubicBezTo>
                  <a:pt x="13" y="101"/>
                  <a:pt x="13" y="102"/>
                  <a:pt x="14" y="103"/>
                </a:cubicBezTo>
                <a:cubicBezTo>
                  <a:pt x="12" y="104"/>
                  <a:pt x="10" y="105"/>
                  <a:pt x="10" y="106"/>
                </a:cubicBezTo>
                <a:cubicBezTo>
                  <a:pt x="10" y="106"/>
                  <a:pt x="9" y="106"/>
                  <a:pt x="9" y="107"/>
                </a:cubicBezTo>
                <a:cubicBezTo>
                  <a:pt x="9" y="107"/>
                  <a:pt x="9" y="107"/>
                  <a:pt x="10" y="108"/>
                </a:cubicBezTo>
                <a:cubicBezTo>
                  <a:pt x="10" y="108"/>
                  <a:pt x="10" y="108"/>
                  <a:pt x="10" y="108"/>
                </a:cubicBezTo>
                <a:cubicBezTo>
                  <a:pt x="11" y="108"/>
                  <a:pt x="11" y="108"/>
                  <a:pt x="11" y="108"/>
                </a:cubicBezTo>
                <a:cubicBezTo>
                  <a:pt x="12" y="108"/>
                  <a:pt x="14" y="107"/>
                  <a:pt x="16" y="107"/>
                </a:cubicBezTo>
                <a:cubicBezTo>
                  <a:pt x="16" y="107"/>
                  <a:pt x="17" y="108"/>
                  <a:pt x="17" y="109"/>
                </a:cubicBezTo>
                <a:cubicBezTo>
                  <a:pt x="16" y="110"/>
                  <a:pt x="14" y="112"/>
                  <a:pt x="14" y="112"/>
                </a:cubicBezTo>
                <a:cubicBezTo>
                  <a:pt x="14" y="112"/>
                  <a:pt x="13" y="113"/>
                  <a:pt x="13" y="113"/>
                </a:cubicBezTo>
                <a:cubicBezTo>
                  <a:pt x="13" y="113"/>
                  <a:pt x="13" y="114"/>
                  <a:pt x="14" y="114"/>
                </a:cubicBezTo>
                <a:cubicBezTo>
                  <a:pt x="14" y="114"/>
                  <a:pt x="14" y="115"/>
                  <a:pt x="15" y="115"/>
                </a:cubicBezTo>
                <a:cubicBezTo>
                  <a:pt x="15" y="115"/>
                  <a:pt x="15" y="115"/>
                  <a:pt x="16" y="114"/>
                </a:cubicBezTo>
                <a:cubicBezTo>
                  <a:pt x="16" y="114"/>
                  <a:pt x="18" y="113"/>
                  <a:pt x="19" y="112"/>
                </a:cubicBezTo>
                <a:cubicBezTo>
                  <a:pt x="20" y="113"/>
                  <a:pt x="21" y="114"/>
                  <a:pt x="21" y="115"/>
                </a:cubicBezTo>
                <a:cubicBezTo>
                  <a:pt x="20" y="116"/>
                  <a:pt x="19" y="118"/>
                  <a:pt x="18" y="118"/>
                </a:cubicBezTo>
                <a:cubicBezTo>
                  <a:pt x="18" y="118"/>
                  <a:pt x="18" y="118"/>
                  <a:pt x="18" y="119"/>
                </a:cubicBezTo>
                <a:cubicBezTo>
                  <a:pt x="18" y="119"/>
                  <a:pt x="18" y="120"/>
                  <a:pt x="18" y="120"/>
                </a:cubicBezTo>
                <a:cubicBezTo>
                  <a:pt x="19" y="120"/>
                  <a:pt x="19" y="120"/>
                  <a:pt x="19" y="120"/>
                </a:cubicBezTo>
                <a:cubicBezTo>
                  <a:pt x="20" y="120"/>
                  <a:pt x="20" y="120"/>
                  <a:pt x="20" y="120"/>
                </a:cubicBezTo>
                <a:cubicBezTo>
                  <a:pt x="21" y="120"/>
                  <a:pt x="22" y="119"/>
                  <a:pt x="24" y="117"/>
                </a:cubicBezTo>
                <a:cubicBezTo>
                  <a:pt x="25" y="118"/>
                  <a:pt x="25" y="119"/>
                  <a:pt x="26" y="120"/>
                </a:cubicBezTo>
                <a:cubicBezTo>
                  <a:pt x="25" y="121"/>
                  <a:pt x="24" y="123"/>
                  <a:pt x="23" y="123"/>
                </a:cubicBezTo>
                <a:cubicBezTo>
                  <a:pt x="23" y="123"/>
                  <a:pt x="23" y="124"/>
                  <a:pt x="23" y="124"/>
                </a:cubicBezTo>
                <a:cubicBezTo>
                  <a:pt x="23" y="125"/>
                  <a:pt x="23" y="125"/>
                  <a:pt x="24" y="125"/>
                </a:cubicBezTo>
                <a:cubicBezTo>
                  <a:pt x="24" y="125"/>
                  <a:pt x="24" y="126"/>
                  <a:pt x="25" y="126"/>
                </a:cubicBezTo>
                <a:cubicBezTo>
                  <a:pt x="25" y="126"/>
                  <a:pt x="25" y="126"/>
                  <a:pt x="26" y="125"/>
                </a:cubicBezTo>
                <a:cubicBezTo>
                  <a:pt x="26" y="125"/>
                  <a:pt x="28" y="123"/>
                  <a:pt x="29" y="122"/>
                </a:cubicBezTo>
                <a:cubicBezTo>
                  <a:pt x="30" y="123"/>
                  <a:pt x="31" y="123"/>
                  <a:pt x="31" y="124"/>
                </a:cubicBezTo>
                <a:cubicBezTo>
                  <a:pt x="30" y="126"/>
                  <a:pt x="29" y="128"/>
                  <a:pt x="29" y="128"/>
                </a:cubicBezTo>
                <a:cubicBezTo>
                  <a:pt x="29" y="128"/>
                  <a:pt x="29" y="129"/>
                  <a:pt x="29" y="129"/>
                </a:cubicBezTo>
                <a:cubicBezTo>
                  <a:pt x="29" y="129"/>
                  <a:pt x="29" y="130"/>
                  <a:pt x="30" y="130"/>
                </a:cubicBezTo>
                <a:cubicBezTo>
                  <a:pt x="30" y="130"/>
                  <a:pt x="30" y="130"/>
                  <a:pt x="31" y="130"/>
                </a:cubicBezTo>
                <a:cubicBezTo>
                  <a:pt x="31" y="130"/>
                  <a:pt x="31" y="130"/>
                  <a:pt x="32" y="130"/>
                </a:cubicBezTo>
                <a:cubicBezTo>
                  <a:pt x="32" y="129"/>
                  <a:pt x="33" y="128"/>
                  <a:pt x="35" y="126"/>
                </a:cubicBezTo>
                <a:cubicBezTo>
                  <a:pt x="35" y="127"/>
                  <a:pt x="36" y="127"/>
                  <a:pt x="37" y="128"/>
                </a:cubicBezTo>
                <a:cubicBezTo>
                  <a:pt x="36" y="130"/>
                  <a:pt x="35" y="132"/>
                  <a:pt x="35" y="132"/>
                </a:cubicBezTo>
                <a:cubicBezTo>
                  <a:pt x="35" y="132"/>
                  <a:pt x="35" y="133"/>
                  <a:pt x="35" y="133"/>
                </a:cubicBezTo>
                <a:cubicBezTo>
                  <a:pt x="35" y="134"/>
                  <a:pt x="35" y="134"/>
                  <a:pt x="36" y="134"/>
                </a:cubicBezTo>
                <a:cubicBezTo>
                  <a:pt x="36" y="134"/>
                  <a:pt x="37" y="134"/>
                  <a:pt x="37" y="134"/>
                </a:cubicBezTo>
                <a:cubicBezTo>
                  <a:pt x="37" y="134"/>
                  <a:pt x="38" y="134"/>
                  <a:pt x="38" y="134"/>
                </a:cubicBezTo>
                <a:cubicBezTo>
                  <a:pt x="38" y="133"/>
                  <a:pt x="39" y="132"/>
                  <a:pt x="40" y="130"/>
                </a:cubicBezTo>
                <a:cubicBezTo>
                  <a:pt x="41" y="130"/>
                  <a:pt x="42" y="131"/>
                  <a:pt x="43" y="131"/>
                </a:cubicBezTo>
                <a:cubicBezTo>
                  <a:pt x="42" y="133"/>
                  <a:pt x="42" y="135"/>
                  <a:pt x="42" y="136"/>
                </a:cubicBezTo>
                <a:cubicBezTo>
                  <a:pt x="42" y="136"/>
                  <a:pt x="42" y="136"/>
                  <a:pt x="42" y="137"/>
                </a:cubicBezTo>
                <a:cubicBezTo>
                  <a:pt x="42" y="137"/>
                  <a:pt x="42" y="137"/>
                  <a:pt x="43" y="137"/>
                </a:cubicBezTo>
                <a:cubicBezTo>
                  <a:pt x="43" y="138"/>
                  <a:pt x="43" y="138"/>
                  <a:pt x="44" y="138"/>
                </a:cubicBezTo>
                <a:cubicBezTo>
                  <a:pt x="44" y="137"/>
                  <a:pt x="44" y="137"/>
                  <a:pt x="45" y="137"/>
                </a:cubicBezTo>
                <a:cubicBezTo>
                  <a:pt x="45" y="136"/>
                  <a:pt x="46" y="135"/>
                  <a:pt x="47" y="133"/>
                </a:cubicBezTo>
                <a:cubicBezTo>
                  <a:pt x="48" y="133"/>
                  <a:pt x="49" y="134"/>
                  <a:pt x="49" y="134"/>
                </a:cubicBezTo>
                <a:cubicBezTo>
                  <a:pt x="49" y="136"/>
                  <a:pt x="49" y="138"/>
                  <a:pt x="49" y="138"/>
                </a:cubicBezTo>
                <a:cubicBezTo>
                  <a:pt x="48" y="139"/>
                  <a:pt x="49" y="139"/>
                  <a:pt x="49" y="139"/>
                </a:cubicBezTo>
                <a:cubicBezTo>
                  <a:pt x="49" y="140"/>
                  <a:pt x="49" y="140"/>
                  <a:pt x="50" y="140"/>
                </a:cubicBezTo>
                <a:cubicBezTo>
                  <a:pt x="50" y="140"/>
                  <a:pt x="50" y="140"/>
                  <a:pt x="51" y="140"/>
                </a:cubicBezTo>
                <a:cubicBezTo>
                  <a:pt x="51" y="140"/>
                  <a:pt x="51" y="140"/>
                  <a:pt x="51" y="139"/>
                </a:cubicBezTo>
                <a:cubicBezTo>
                  <a:pt x="52" y="139"/>
                  <a:pt x="52" y="137"/>
                  <a:pt x="53" y="135"/>
                </a:cubicBezTo>
                <a:cubicBezTo>
                  <a:pt x="54" y="136"/>
                  <a:pt x="55" y="136"/>
                  <a:pt x="56" y="136"/>
                </a:cubicBezTo>
                <a:cubicBezTo>
                  <a:pt x="56" y="138"/>
                  <a:pt x="56" y="140"/>
                  <a:pt x="56" y="140"/>
                </a:cubicBezTo>
                <a:cubicBezTo>
                  <a:pt x="55" y="141"/>
                  <a:pt x="56" y="141"/>
                  <a:pt x="56" y="142"/>
                </a:cubicBezTo>
                <a:cubicBezTo>
                  <a:pt x="56" y="142"/>
                  <a:pt x="56" y="142"/>
                  <a:pt x="57" y="142"/>
                </a:cubicBezTo>
                <a:cubicBezTo>
                  <a:pt x="57" y="142"/>
                  <a:pt x="58" y="142"/>
                  <a:pt x="58" y="142"/>
                </a:cubicBezTo>
                <a:cubicBezTo>
                  <a:pt x="58" y="142"/>
                  <a:pt x="58" y="141"/>
                  <a:pt x="59" y="141"/>
                </a:cubicBezTo>
                <a:cubicBezTo>
                  <a:pt x="59" y="141"/>
                  <a:pt x="59" y="139"/>
                  <a:pt x="60" y="137"/>
                </a:cubicBezTo>
                <a:cubicBezTo>
                  <a:pt x="61" y="137"/>
                  <a:pt x="62" y="137"/>
                  <a:pt x="63" y="137"/>
                </a:cubicBezTo>
                <a:cubicBezTo>
                  <a:pt x="63" y="139"/>
                  <a:pt x="63" y="141"/>
                  <a:pt x="63" y="142"/>
                </a:cubicBezTo>
                <a:cubicBezTo>
                  <a:pt x="63" y="142"/>
                  <a:pt x="63" y="143"/>
                  <a:pt x="63" y="143"/>
                </a:cubicBezTo>
                <a:cubicBezTo>
                  <a:pt x="63" y="143"/>
                  <a:pt x="64" y="143"/>
                  <a:pt x="64" y="143"/>
                </a:cubicBezTo>
                <a:cubicBezTo>
                  <a:pt x="65" y="143"/>
                  <a:pt x="65" y="143"/>
                  <a:pt x="65" y="143"/>
                </a:cubicBezTo>
                <a:cubicBezTo>
                  <a:pt x="66" y="143"/>
                  <a:pt x="66" y="142"/>
                  <a:pt x="66" y="142"/>
                </a:cubicBezTo>
                <a:cubicBezTo>
                  <a:pt x="66" y="142"/>
                  <a:pt x="66" y="140"/>
                  <a:pt x="67" y="138"/>
                </a:cubicBezTo>
                <a:cubicBezTo>
                  <a:pt x="68" y="138"/>
                  <a:pt x="69" y="138"/>
                  <a:pt x="70" y="138"/>
                </a:cubicBezTo>
                <a:cubicBezTo>
                  <a:pt x="70" y="140"/>
                  <a:pt x="70" y="142"/>
                  <a:pt x="70" y="142"/>
                </a:cubicBezTo>
                <a:cubicBezTo>
                  <a:pt x="70" y="143"/>
                  <a:pt x="70" y="143"/>
                  <a:pt x="71" y="143"/>
                </a:cubicBezTo>
                <a:cubicBezTo>
                  <a:pt x="71" y="143"/>
                  <a:pt x="71" y="144"/>
                  <a:pt x="72" y="144"/>
                </a:cubicBezTo>
                <a:cubicBezTo>
                  <a:pt x="72" y="144"/>
                  <a:pt x="73" y="143"/>
                  <a:pt x="73" y="143"/>
                </a:cubicBezTo>
                <a:cubicBezTo>
                  <a:pt x="73" y="143"/>
                  <a:pt x="73" y="143"/>
                  <a:pt x="73" y="142"/>
                </a:cubicBezTo>
                <a:cubicBezTo>
                  <a:pt x="73" y="142"/>
                  <a:pt x="74" y="140"/>
                  <a:pt x="74" y="138"/>
                </a:cubicBezTo>
                <a:cubicBezTo>
                  <a:pt x="75" y="138"/>
                  <a:pt x="76" y="138"/>
                  <a:pt x="77" y="138"/>
                </a:cubicBezTo>
                <a:cubicBezTo>
                  <a:pt x="77" y="140"/>
                  <a:pt x="77" y="142"/>
                  <a:pt x="78" y="142"/>
                </a:cubicBezTo>
                <a:cubicBezTo>
                  <a:pt x="78" y="142"/>
                  <a:pt x="78" y="143"/>
                  <a:pt x="78" y="143"/>
                </a:cubicBezTo>
                <a:cubicBezTo>
                  <a:pt x="78" y="143"/>
                  <a:pt x="79" y="143"/>
                  <a:pt x="79" y="143"/>
                </a:cubicBezTo>
                <a:cubicBezTo>
                  <a:pt x="80" y="143"/>
                  <a:pt x="80" y="143"/>
                  <a:pt x="80" y="143"/>
                </a:cubicBezTo>
                <a:cubicBezTo>
                  <a:pt x="81" y="143"/>
                  <a:pt x="81" y="142"/>
                  <a:pt x="81" y="142"/>
                </a:cubicBezTo>
                <a:cubicBezTo>
                  <a:pt x="81" y="141"/>
                  <a:pt x="81" y="139"/>
                  <a:pt x="81" y="137"/>
                </a:cubicBezTo>
                <a:cubicBezTo>
                  <a:pt x="82" y="137"/>
                  <a:pt x="83" y="137"/>
                  <a:pt x="83" y="137"/>
                </a:cubicBezTo>
                <a:cubicBezTo>
                  <a:pt x="84" y="139"/>
                  <a:pt x="85" y="141"/>
                  <a:pt x="85" y="141"/>
                </a:cubicBezTo>
                <a:cubicBezTo>
                  <a:pt x="85" y="141"/>
                  <a:pt x="85" y="142"/>
                  <a:pt x="86" y="142"/>
                </a:cubicBezTo>
                <a:cubicBezTo>
                  <a:pt x="86" y="142"/>
                  <a:pt x="86" y="142"/>
                  <a:pt x="87" y="142"/>
                </a:cubicBezTo>
                <a:cubicBezTo>
                  <a:pt x="87" y="142"/>
                  <a:pt x="87" y="142"/>
                  <a:pt x="88" y="142"/>
                </a:cubicBezTo>
                <a:cubicBezTo>
                  <a:pt x="88" y="141"/>
                  <a:pt x="88" y="141"/>
                  <a:pt x="88" y="140"/>
                </a:cubicBezTo>
                <a:cubicBezTo>
                  <a:pt x="88" y="140"/>
                  <a:pt x="88" y="138"/>
                  <a:pt x="87" y="136"/>
                </a:cubicBezTo>
                <a:cubicBezTo>
                  <a:pt x="88" y="136"/>
                  <a:pt x="89" y="136"/>
                  <a:pt x="90" y="135"/>
                </a:cubicBezTo>
                <a:cubicBezTo>
                  <a:pt x="91" y="137"/>
                  <a:pt x="92" y="139"/>
                  <a:pt x="92" y="139"/>
                </a:cubicBezTo>
                <a:cubicBezTo>
                  <a:pt x="92" y="140"/>
                  <a:pt x="93" y="140"/>
                  <a:pt x="93" y="140"/>
                </a:cubicBezTo>
                <a:cubicBezTo>
                  <a:pt x="93" y="140"/>
                  <a:pt x="94" y="140"/>
                  <a:pt x="94" y="140"/>
                </a:cubicBezTo>
                <a:cubicBezTo>
                  <a:pt x="94" y="140"/>
                  <a:pt x="95" y="140"/>
                  <a:pt x="95" y="139"/>
                </a:cubicBezTo>
                <a:cubicBezTo>
                  <a:pt x="95" y="139"/>
                  <a:pt x="95" y="139"/>
                  <a:pt x="95" y="138"/>
                </a:cubicBezTo>
                <a:cubicBezTo>
                  <a:pt x="95" y="138"/>
                  <a:pt x="94" y="136"/>
                  <a:pt x="94" y="134"/>
                </a:cubicBezTo>
                <a:cubicBezTo>
                  <a:pt x="95" y="134"/>
                  <a:pt x="96" y="133"/>
                  <a:pt x="97" y="133"/>
                </a:cubicBezTo>
                <a:cubicBezTo>
                  <a:pt x="98" y="135"/>
                  <a:pt x="99" y="136"/>
                  <a:pt x="99" y="137"/>
                </a:cubicBezTo>
                <a:cubicBezTo>
                  <a:pt x="99" y="137"/>
                  <a:pt x="100" y="137"/>
                  <a:pt x="100" y="138"/>
                </a:cubicBezTo>
                <a:cubicBezTo>
                  <a:pt x="100" y="138"/>
                  <a:pt x="101" y="138"/>
                  <a:pt x="101" y="137"/>
                </a:cubicBezTo>
                <a:cubicBezTo>
                  <a:pt x="101" y="137"/>
                  <a:pt x="102" y="137"/>
                  <a:pt x="102" y="137"/>
                </a:cubicBezTo>
                <a:cubicBezTo>
                  <a:pt x="102" y="136"/>
                  <a:pt x="102" y="136"/>
                  <a:pt x="102" y="136"/>
                </a:cubicBezTo>
                <a:cubicBezTo>
                  <a:pt x="102" y="135"/>
                  <a:pt x="101" y="133"/>
                  <a:pt x="100" y="131"/>
                </a:cubicBezTo>
                <a:cubicBezTo>
                  <a:pt x="101" y="131"/>
                  <a:pt x="102" y="130"/>
                  <a:pt x="103" y="130"/>
                </a:cubicBezTo>
                <a:cubicBezTo>
                  <a:pt x="104" y="132"/>
                  <a:pt x="105" y="133"/>
                  <a:pt x="106" y="134"/>
                </a:cubicBezTo>
                <a:cubicBezTo>
                  <a:pt x="106" y="134"/>
                  <a:pt x="106" y="134"/>
                  <a:pt x="107" y="134"/>
                </a:cubicBezTo>
                <a:cubicBezTo>
                  <a:pt x="107" y="134"/>
                  <a:pt x="107" y="134"/>
                  <a:pt x="108" y="134"/>
                </a:cubicBezTo>
                <a:cubicBezTo>
                  <a:pt x="108" y="134"/>
                  <a:pt x="108" y="134"/>
                  <a:pt x="108" y="133"/>
                </a:cubicBezTo>
                <a:cubicBezTo>
                  <a:pt x="108" y="133"/>
                  <a:pt x="108" y="132"/>
                  <a:pt x="108" y="132"/>
                </a:cubicBezTo>
                <a:cubicBezTo>
                  <a:pt x="108" y="132"/>
                  <a:pt x="107" y="130"/>
                  <a:pt x="106" y="128"/>
                </a:cubicBezTo>
                <a:cubicBezTo>
                  <a:pt x="107" y="127"/>
                  <a:pt x="108" y="127"/>
                  <a:pt x="109" y="126"/>
                </a:cubicBezTo>
                <a:cubicBezTo>
                  <a:pt x="110" y="128"/>
                  <a:pt x="112" y="129"/>
                  <a:pt x="112" y="130"/>
                </a:cubicBezTo>
                <a:cubicBezTo>
                  <a:pt x="112" y="130"/>
                  <a:pt x="113" y="130"/>
                  <a:pt x="113" y="130"/>
                </a:cubicBezTo>
                <a:cubicBezTo>
                  <a:pt x="113" y="130"/>
                  <a:pt x="114" y="130"/>
                  <a:pt x="114" y="130"/>
                </a:cubicBezTo>
                <a:cubicBezTo>
                  <a:pt x="114" y="130"/>
                  <a:pt x="114" y="129"/>
                  <a:pt x="115" y="129"/>
                </a:cubicBezTo>
                <a:cubicBezTo>
                  <a:pt x="115" y="129"/>
                  <a:pt x="115" y="128"/>
                  <a:pt x="114" y="128"/>
                </a:cubicBezTo>
                <a:cubicBezTo>
                  <a:pt x="114" y="128"/>
                  <a:pt x="113" y="126"/>
                  <a:pt x="112" y="124"/>
                </a:cubicBezTo>
                <a:cubicBezTo>
                  <a:pt x="113" y="123"/>
                  <a:pt x="114" y="123"/>
                  <a:pt x="114" y="122"/>
                </a:cubicBezTo>
                <a:cubicBezTo>
                  <a:pt x="116" y="123"/>
                  <a:pt x="117" y="125"/>
                  <a:pt x="118" y="125"/>
                </a:cubicBezTo>
                <a:cubicBezTo>
                  <a:pt x="118" y="126"/>
                  <a:pt x="118" y="126"/>
                  <a:pt x="119" y="126"/>
                </a:cubicBezTo>
                <a:cubicBezTo>
                  <a:pt x="119" y="126"/>
                  <a:pt x="120" y="125"/>
                  <a:pt x="120" y="125"/>
                </a:cubicBezTo>
                <a:cubicBezTo>
                  <a:pt x="120" y="125"/>
                  <a:pt x="120" y="125"/>
                  <a:pt x="120" y="124"/>
                </a:cubicBezTo>
                <a:cubicBezTo>
                  <a:pt x="120" y="124"/>
                  <a:pt x="120" y="123"/>
                  <a:pt x="120" y="123"/>
                </a:cubicBezTo>
                <a:cubicBezTo>
                  <a:pt x="120" y="123"/>
                  <a:pt x="118" y="121"/>
                  <a:pt x="117" y="120"/>
                </a:cubicBezTo>
                <a:cubicBezTo>
                  <a:pt x="118" y="119"/>
                  <a:pt x="119" y="118"/>
                  <a:pt x="120" y="117"/>
                </a:cubicBezTo>
                <a:cubicBezTo>
                  <a:pt x="121" y="119"/>
                  <a:pt x="123" y="120"/>
                  <a:pt x="123" y="120"/>
                </a:cubicBezTo>
                <a:cubicBezTo>
                  <a:pt x="123" y="120"/>
                  <a:pt x="124" y="120"/>
                  <a:pt x="124" y="120"/>
                </a:cubicBezTo>
                <a:cubicBezTo>
                  <a:pt x="125" y="120"/>
                  <a:pt x="125" y="120"/>
                  <a:pt x="125" y="120"/>
                </a:cubicBezTo>
                <a:cubicBezTo>
                  <a:pt x="125" y="120"/>
                  <a:pt x="125" y="119"/>
                  <a:pt x="125" y="119"/>
                </a:cubicBezTo>
                <a:cubicBezTo>
                  <a:pt x="126" y="118"/>
                  <a:pt x="125" y="118"/>
                  <a:pt x="125" y="118"/>
                </a:cubicBezTo>
                <a:cubicBezTo>
                  <a:pt x="125" y="118"/>
                  <a:pt x="123" y="116"/>
                  <a:pt x="122" y="115"/>
                </a:cubicBezTo>
                <a:cubicBezTo>
                  <a:pt x="123" y="114"/>
                  <a:pt x="123" y="113"/>
                  <a:pt x="124" y="112"/>
                </a:cubicBezTo>
                <a:cubicBezTo>
                  <a:pt x="126" y="113"/>
                  <a:pt x="128" y="114"/>
                  <a:pt x="128" y="114"/>
                </a:cubicBezTo>
                <a:cubicBezTo>
                  <a:pt x="128" y="115"/>
                  <a:pt x="129" y="115"/>
                  <a:pt x="129" y="115"/>
                </a:cubicBezTo>
                <a:cubicBezTo>
                  <a:pt x="129" y="115"/>
                  <a:pt x="130" y="114"/>
                  <a:pt x="130" y="114"/>
                </a:cubicBezTo>
                <a:cubicBezTo>
                  <a:pt x="130" y="114"/>
                  <a:pt x="130" y="113"/>
                  <a:pt x="130" y="113"/>
                </a:cubicBezTo>
                <a:cubicBezTo>
                  <a:pt x="130" y="113"/>
                  <a:pt x="130" y="112"/>
                  <a:pt x="130" y="112"/>
                </a:cubicBezTo>
                <a:cubicBezTo>
                  <a:pt x="129" y="112"/>
                  <a:pt x="128" y="110"/>
                  <a:pt x="126" y="109"/>
                </a:cubicBezTo>
                <a:cubicBezTo>
                  <a:pt x="127" y="108"/>
                  <a:pt x="127" y="107"/>
                  <a:pt x="128" y="107"/>
                </a:cubicBezTo>
                <a:cubicBezTo>
                  <a:pt x="130" y="107"/>
                  <a:pt x="132" y="108"/>
                  <a:pt x="132" y="108"/>
                </a:cubicBezTo>
                <a:cubicBezTo>
                  <a:pt x="132" y="108"/>
                  <a:pt x="133" y="108"/>
                  <a:pt x="133" y="108"/>
                </a:cubicBezTo>
                <a:cubicBezTo>
                  <a:pt x="133" y="108"/>
                  <a:pt x="134" y="108"/>
                  <a:pt x="134" y="108"/>
                </a:cubicBezTo>
                <a:cubicBezTo>
                  <a:pt x="134" y="107"/>
                  <a:pt x="134" y="107"/>
                  <a:pt x="134" y="107"/>
                </a:cubicBezTo>
                <a:cubicBezTo>
                  <a:pt x="134" y="106"/>
                  <a:pt x="134" y="106"/>
                  <a:pt x="134" y="106"/>
                </a:cubicBezTo>
                <a:cubicBezTo>
                  <a:pt x="133" y="105"/>
                  <a:pt x="132" y="104"/>
                  <a:pt x="130" y="103"/>
                </a:cubicBezTo>
                <a:cubicBezTo>
                  <a:pt x="130" y="102"/>
                  <a:pt x="131" y="101"/>
                  <a:pt x="131" y="100"/>
                </a:cubicBezTo>
                <a:cubicBezTo>
                  <a:pt x="133" y="101"/>
                  <a:pt x="135" y="102"/>
                  <a:pt x="136" y="102"/>
                </a:cubicBezTo>
                <a:cubicBezTo>
                  <a:pt x="136" y="102"/>
                  <a:pt x="136" y="102"/>
                  <a:pt x="137" y="102"/>
                </a:cubicBezTo>
                <a:cubicBezTo>
                  <a:pt x="137" y="102"/>
                  <a:pt x="137" y="101"/>
                  <a:pt x="137" y="101"/>
                </a:cubicBezTo>
                <a:cubicBezTo>
                  <a:pt x="137" y="101"/>
                  <a:pt x="137" y="100"/>
                  <a:pt x="137" y="100"/>
                </a:cubicBezTo>
                <a:cubicBezTo>
                  <a:pt x="137" y="100"/>
                  <a:pt x="137" y="99"/>
                  <a:pt x="137" y="99"/>
                </a:cubicBezTo>
                <a:cubicBezTo>
                  <a:pt x="136" y="99"/>
                  <a:pt x="134" y="98"/>
                  <a:pt x="133" y="97"/>
                </a:cubicBezTo>
                <a:cubicBezTo>
                  <a:pt x="133" y="96"/>
                  <a:pt x="134" y="95"/>
                  <a:pt x="134" y="94"/>
                </a:cubicBezTo>
                <a:cubicBezTo>
                  <a:pt x="136" y="94"/>
                  <a:pt x="138" y="95"/>
                  <a:pt x="138" y="95"/>
                </a:cubicBezTo>
                <a:cubicBezTo>
                  <a:pt x="139" y="95"/>
                  <a:pt x="139" y="95"/>
                  <a:pt x="139" y="95"/>
                </a:cubicBezTo>
                <a:cubicBezTo>
                  <a:pt x="140" y="95"/>
                  <a:pt x="140" y="94"/>
                  <a:pt x="140" y="94"/>
                </a:cubicBezTo>
                <a:cubicBezTo>
                  <a:pt x="140" y="94"/>
                  <a:pt x="140" y="93"/>
                  <a:pt x="140" y="93"/>
                </a:cubicBezTo>
                <a:cubicBezTo>
                  <a:pt x="140" y="92"/>
                  <a:pt x="140" y="92"/>
                  <a:pt x="139" y="92"/>
                </a:cubicBezTo>
                <a:cubicBezTo>
                  <a:pt x="139" y="92"/>
                  <a:pt x="137" y="91"/>
                  <a:pt x="135" y="90"/>
                </a:cubicBezTo>
                <a:cubicBezTo>
                  <a:pt x="135" y="89"/>
                  <a:pt x="136" y="88"/>
                  <a:pt x="136" y="87"/>
                </a:cubicBezTo>
                <a:cubicBezTo>
                  <a:pt x="138" y="88"/>
                  <a:pt x="140" y="88"/>
                  <a:pt x="140" y="88"/>
                </a:cubicBezTo>
                <a:cubicBezTo>
                  <a:pt x="141" y="88"/>
                  <a:pt x="141" y="88"/>
                  <a:pt x="141" y="88"/>
                </a:cubicBezTo>
                <a:cubicBezTo>
                  <a:pt x="142" y="87"/>
                  <a:pt x="142" y="87"/>
                  <a:pt x="142" y="87"/>
                </a:cubicBezTo>
                <a:cubicBezTo>
                  <a:pt x="142" y="86"/>
                  <a:pt x="142" y="86"/>
                  <a:pt x="142" y="86"/>
                </a:cubicBezTo>
                <a:cubicBezTo>
                  <a:pt x="142" y="85"/>
                  <a:pt x="141" y="85"/>
                  <a:pt x="141" y="85"/>
                </a:cubicBezTo>
                <a:cubicBezTo>
                  <a:pt x="141" y="85"/>
                  <a:pt x="139" y="84"/>
                  <a:pt x="137" y="84"/>
                </a:cubicBezTo>
                <a:cubicBezTo>
                  <a:pt x="137" y="83"/>
                  <a:pt x="137" y="82"/>
                  <a:pt x="137" y="81"/>
                </a:cubicBezTo>
                <a:cubicBezTo>
                  <a:pt x="139" y="81"/>
                  <a:pt x="141" y="81"/>
                  <a:pt x="142" y="81"/>
                </a:cubicBezTo>
                <a:cubicBezTo>
                  <a:pt x="142" y="81"/>
                  <a:pt x="142" y="80"/>
                  <a:pt x="143" y="80"/>
                </a:cubicBezTo>
                <a:cubicBezTo>
                  <a:pt x="143" y="80"/>
                  <a:pt x="143" y="80"/>
                  <a:pt x="143" y="79"/>
                </a:cubicBezTo>
                <a:cubicBezTo>
                  <a:pt x="143" y="79"/>
                  <a:pt x="143" y="79"/>
                  <a:pt x="143" y="78"/>
                </a:cubicBezTo>
                <a:cubicBezTo>
                  <a:pt x="143" y="78"/>
                  <a:pt x="142" y="78"/>
                  <a:pt x="142" y="78"/>
                </a:cubicBezTo>
                <a:cubicBezTo>
                  <a:pt x="142" y="78"/>
                  <a:pt x="140" y="77"/>
                  <a:pt x="138" y="77"/>
                </a:cubicBezTo>
                <a:cubicBezTo>
                  <a:pt x="138" y="76"/>
                  <a:pt x="138" y="75"/>
                  <a:pt x="138" y="74"/>
                </a:cubicBezTo>
                <a:cubicBezTo>
                  <a:pt x="140" y="74"/>
                  <a:pt x="142" y="73"/>
                  <a:pt x="142" y="73"/>
                </a:cubicBezTo>
                <a:close/>
                <a:moveTo>
                  <a:pt x="72" y="129"/>
                </a:moveTo>
                <a:cubicBezTo>
                  <a:pt x="40" y="129"/>
                  <a:pt x="15" y="103"/>
                  <a:pt x="15" y="72"/>
                </a:cubicBezTo>
                <a:cubicBezTo>
                  <a:pt x="15" y="40"/>
                  <a:pt x="40" y="14"/>
                  <a:pt x="72" y="14"/>
                </a:cubicBezTo>
                <a:cubicBezTo>
                  <a:pt x="103" y="14"/>
                  <a:pt x="129" y="40"/>
                  <a:pt x="129" y="72"/>
                </a:cubicBezTo>
                <a:cubicBezTo>
                  <a:pt x="129" y="103"/>
                  <a:pt x="103" y="129"/>
                  <a:pt x="72" y="129"/>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noEditPoints="1"/>
          </p:cNvSpPr>
          <p:nvPr/>
        </p:nvSpPr>
        <p:spPr bwMode="auto">
          <a:xfrm>
            <a:off x="2456685" y="2020888"/>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p:cNvSpPr>
            <a:spLocks noEditPoints="1"/>
          </p:cNvSpPr>
          <p:nvPr/>
        </p:nvSpPr>
        <p:spPr bwMode="auto">
          <a:xfrm>
            <a:off x="1031875" y="2027238"/>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noEditPoints="1"/>
          </p:cNvSpPr>
          <p:nvPr/>
        </p:nvSpPr>
        <p:spPr bwMode="auto">
          <a:xfrm>
            <a:off x="553015" y="1052205"/>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noEditPoints="1"/>
          </p:cNvSpPr>
          <p:nvPr/>
        </p:nvSpPr>
        <p:spPr bwMode="auto">
          <a:xfrm>
            <a:off x="2028060" y="3565526"/>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p:nvSpPr>
        <p:spPr bwMode="auto">
          <a:xfrm>
            <a:off x="805685" y="3982874"/>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p:cNvSpPr>
            <a:spLocks noEditPoints="1"/>
          </p:cNvSpPr>
          <p:nvPr/>
        </p:nvSpPr>
        <p:spPr bwMode="auto">
          <a:xfrm>
            <a:off x="2033588" y="1239838"/>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noEditPoints="1"/>
          </p:cNvSpPr>
          <p:nvPr/>
        </p:nvSpPr>
        <p:spPr bwMode="auto">
          <a:xfrm>
            <a:off x="2854325" y="2915445"/>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p:cNvSpPr>
            <a:spLocks noEditPoints="1"/>
          </p:cNvSpPr>
          <p:nvPr/>
        </p:nvSpPr>
        <p:spPr bwMode="auto">
          <a:xfrm>
            <a:off x="150842" y="3887788"/>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
          <p:cNvSpPr>
            <a:spLocks noEditPoints="1"/>
          </p:cNvSpPr>
          <p:nvPr/>
        </p:nvSpPr>
        <p:spPr bwMode="auto">
          <a:xfrm>
            <a:off x="811652" y="485775"/>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p:cNvSpPr>
            <a:spLocks noEditPoints="1"/>
          </p:cNvSpPr>
          <p:nvPr/>
        </p:nvSpPr>
        <p:spPr bwMode="auto">
          <a:xfrm>
            <a:off x="1741104" y="904876"/>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noEditPoints="1"/>
          </p:cNvSpPr>
          <p:nvPr/>
        </p:nvSpPr>
        <p:spPr bwMode="auto">
          <a:xfrm>
            <a:off x="1560130" y="4247357"/>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noEditPoints="1"/>
          </p:cNvSpPr>
          <p:nvPr/>
        </p:nvSpPr>
        <p:spPr bwMode="auto">
          <a:xfrm>
            <a:off x="1114043" y="4600575"/>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
          <p:cNvSpPr>
            <a:spLocks noEditPoints="1"/>
          </p:cNvSpPr>
          <p:nvPr/>
        </p:nvSpPr>
        <p:spPr bwMode="auto">
          <a:xfrm>
            <a:off x="150841" y="2236788"/>
            <a:ext cx="210315" cy="209550"/>
          </a:xfrm>
          <a:custGeom>
            <a:avLst/>
            <a:gdLst>
              <a:gd name="T0" fmla="*/ 121 w 123"/>
              <a:gd name="T1" fmla="*/ 60 h 123"/>
              <a:gd name="T2" fmla="*/ 122 w 123"/>
              <a:gd name="T3" fmla="*/ 51 h 123"/>
              <a:gd name="T4" fmla="*/ 118 w 123"/>
              <a:gd name="T5" fmla="*/ 43 h 123"/>
              <a:gd name="T6" fmla="*/ 111 w 123"/>
              <a:gd name="T7" fmla="*/ 41 h 123"/>
              <a:gd name="T8" fmla="*/ 114 w 123"/>
              <a:gd name="T9" fmla="*/ 30 h 123"/>
              <a:gd name="T10" fmla="*/ 109 w 123"/>
              <a:gd name="T11" fmla="*/ 23 h 123"/>
              <a:gd name="T12" fmla="*/ 98 w 123"/>
              <a:gd name="T13" fmla="*/ 22 h 123"/>
              <a:gd name="T14" fmla="*/ 98 w 123"/>
              <a:gd name="T15" fmla="*/ 14 h 123"/>
              <a:gd name="T16" fmla="*/ 92 w 123"/>
              <a:gd name="T17" fmla="*/ 8 h 123"/>
              <a:gd name="T18" fmla="*/ 84 w 123"/>
              <a:gd name="T19" fmla="*/ 6 h 123"/>
              <a:gd name="T20" fmla="*/ 77 w 123"/>
              <a:gd name="T21" fmla="*/ 10 h 123"/>
              <a:gd name="T22" fmla="*/ 71 w 123"/>
              <a:gd name="T23" fmla="*/ 1 h 123"/>
              <a:gd name="T24" fmla="*/ 63 w 123"/>
              <a:gd name="T25" fmla="*/ 0 h 123"/>
              <a:gd name="T26" fmla="*/ 55 w 123"/>
              <a:gd name="T27" fmla="*/ 8 h 123"/>
              <a:gd name="T28" fmla="*/ 49 w 123"/>
              <a:gd name="T29" fmla="*/ 3 h 123"/>
              <a:gd name="T30" fmla="*/ 40 w 123"/>
              <a:gd name="T31" fmla="*/ 4 h 123"/>
              <a:gd name="T32" fmla="*/ 33 w 123"/>
              <a:gd name="T33" fmla="*/ 9 h 123"/>
              <a:gd name="T34" fmla="*/ 32 w 123"/>
              <a:gd name="T35" fmla="*/ 17 h 123"/>
              <a:gd name="T36" fmla="*/ 21 w 123"/>
              <a:gd name="T37" fmla="*/ 16 h 123"/>
              <a:gd name="T38" fmla="*/ 15 w 123"/>
              <a:gd name="T39" fmla="*/ 21 h 123"/>
              <a:gd name="T40" fmla="*/ 16 w 123"/>
              <a:gd name="T41" fmla="*/ 32 h 123"/>
              <a:gd name="T42" fmla="*/ 8 w 123"/>
              <a:gd name="T43" fmla="*/ 34 h 123"/>
              <a:gd name="T44" fmla="*/ 3 w 123"/>
              <a:gd name="T45" fmla="*/ 41 h 123"/>
              <a:gd name="T46" fmla="*/ 3 w 123"/>
              <a:gd name="T47" fmla="*/ 49 h 123"/>
              <a:gd name="T48" fmla="*/ 8 w 123"/>
              <a:gd name="T49" fmla="*/ 55 h 123"/>
              <a:gd name="T50" fmla="*/ 0 w 123"/>
              <a:gd name="T51" fmla="*/ 63 h 123"/>
              <a:gd name="T52" fmla="*/ 1 w 123"/>
              <a:gd name="T53" fmla="*/ 71 h 123"/>
              <a:gd name="T54" fmla="*/ 10 w 123"/>
              <a:gd name="T55" fmla="*/ 78 h 123"/>
              <a:gd name="T56" fmla="*/ 6 w 123"/>
              <a:gd name="T57" fmla="*/ 84 h 123"/>
              <a:gd name="T58" fmla="*/ 8 w 123"/>
              <a:gd name="T59" fmla="*/ 93 h 123"/>
              <a:gd name="T60" fmla="*/ 14 w 123"/>
              <a:gd name="T61" fmla="*/ 99 h 123"/>
              <a:gd name="T62" fmla="*/ 22 w 123"/>
              <a:gd name="T63" fmla="*/ 98 h 123"/>
              <a:gd name="T64" fmla="*/ 23 w 123"/>
              <a:gd name="T65" fmla="*/ 110 h 123"/>
              <a:gd name="T66" fmla="*/ 30 w 123"/>
              <a:gd name="T67" fmla="*/ 114 h 123"/>
              <a:gd name="T68" fmla="*/ 40 w 123"/>
              <a:gd name="T69" fmla="*/ 111 h 123"/>
              <a:gd name="T70" fmla="*/ 43 w 123"/>
              <a:gd name="T71" fmla="*/ 119 h 123"/>
              <a:gd name="T72" fmla="*/ 51 w 123"/>
              <a:gd name="T73" fmla="*/ 123 h 123"/>
              <a:gd name="T74" fmla="*/ 59 w 123"/>
              <a:gd name="T75" fmla="*/ 122 h 123"/>
              <a:gd name="T76" fmla="*/ 64 w 123"/>
              <a:gd name="T77" fmla="*/ 115 h 123"/>
              <a:gd name="T78" fmla="*/ 73 w 123"/>
              <a:gd name="T79" fmla="*/ 122 h 123"/>
              <a:gd name="T80" fmla="*/ 81 w 123"/>
              <a:gd name="T81" fmla="*/ 120 h 123"/>
              <a:gd name="T82" fmla="*/ 86 w 123"/>
              <a:gd name="T83" fmla="*/ 110 h 123"/>
              <a:gd name="T84" fmla="*/ 93 w 123"/>
              <a:gd name="T85" fmla="*/ 113 h 123"/>
              <a:gd name="T86" fmla="*/ 101 w 123"/>
              <a:gd name="T87" fmla="*/ 109 h 123"/>
              <a:gd name="T88" fmla="*/ 106 w 123"/>
              <a:gd name="T89" fmla="*/ 102 h 123"/>
              <a:gd name="T90" fmla="*/ 104 w 123"/>
              <a:gd name="T91" fmla="*/ 94 h 123"/>
              <a:gd name="T92" fmla="*/ 115 w 123"/>
              <a:gd name="T93" fmla="*/ 91 h 123"/>
              <a:gd name="T94" fmla="*/ 118 w 123"/>
              <a:gd name="T95" fmla="*/ 84 h 123"/>
              <a:gd name="T96" fmla="*/ 114 w 123"/>
              <a:gd name="T97" fmla="*/ 74 h 123"/>
              <a:gd name="T98" fmla="*/ 121 w 123"/>
              <a:gd name="T99" fmla="*/ 70 h 123"/>
              <a:gd name="T100" fmla="*/ 61 w 123"/>
              <a:gd name="T101" fmla="*/ 111 h 123"/>
              <a:gd name="T102" fmla="*/ 45 w 123"/>
              <a:gd name="T103" fmla="*/ 108 h 123"/>
              <a:gd name="T104" fmla="*/ 31 w 123"/>
              <a:gd name="T105"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23">
                <a:moveTo>
                  <a:pt x="121" y="64"/>
                </a:moveTo>
                <a:cubicBezTo>
                  <a:pt x="122" y="64"/>
                  <a:pt x="122" y="63"/>
                  <a:pt x="123" y="63"/>
                </a:cubicBezTo>
                <a:cubicBezTo>
                  <a:pt x="123" y="63"/>
                  <a:pt x="123" y="62"/>
                  <a:pt x="123" y="62"/>
                </a:cubicBezTo>
                <a:cubicBezTo>
                  <a:pt x="123" y="61"/>
                  <a:pt x="123" y="61"/>
                  <a:pt x="123" y="60"/>
                </a:cubicBezTo>
                <a:cubicBezTo>
                  <a:pt x="122" y="60"/>
                  <a:pt x="122" y="60"/>
                  <a:pt x="121" y="60"/>
                </a:cubicBezTo>
                <a:cubicBezTo>
                  <a:pt x="121" y="59"/>
                  <a:pt x="118" y="59"/>
                  <a:pt x="115" y="59"/>
                </a:cubicBezTo>
                <a:cubicBezTo>
                  <a:pt x="115" y="58"/>
                  <a:pt x="115" y="56"/>
                  <a:pt x="115" y="55"/>
                </a:cubicBezTo>
                <a:cubicBezTo>
                  <a:pt x="117" y="54"/>
                  <a:pt x="120" y="54"/>
                  <a:pt x="121" y="53"/>
                </a:cubicBezTo>
                <a:cubicBezTo>
                  <a:pt x="121" y="53"/>
                  <a:pt x="122" y="53"/>
                  <a:pt x="122" y="53"/>
                </a:cubicBezTo>
                <a:cubicBezTo>
                  <a:pt x="122" y="52"/>
                  <a:pt x="122" y="51"/>
                  <a:pt x="122" y="51"/>
                </a:cubicBezTo>
                <a:cubicBezTo>
                  <a:pt x="122" y="50"/>
                  <a:pt x="122" y="50"/>
                  <a:pt x="121" y="50"/>
                </a:cubicBezTo>
                <a:cubicBezTo>
                  <a:pt x="121" y="49"/>
                  <a:pt x="121" y="49"/>
                  <a:pt x="120" y="49"/>
                </a:cubicBezTo>
                <a:cubicBezTo>
                  <a:pt x="119" y="49"/>
                  <a:pt x="116" y="50"/>
                  <a:pt x="114" y="50"/>
                </a:cubicBezTo>
                <a:cubicBezTo>
                  <a:pt x="113" y="48"/>
                  <a:pt x="113" y="47"/>
                  <a:pt x="113" y="46"/>
                </a:cubicBezTo>
                <a:cubicBezTo>
                  <a:pt x="115" y="45"/>
                  <a:pt x="118" y="43"/>
                  <a:pt x="118" y="43"/>
                </a:cubicBezTo>
                <a:cubicBezTo>
                  <a:pt x="119" y="43"/>
                  <a:pt x="119" y="43"/>
                  <a:pt x="119" y="42"/>
                </a:cubicBezTo>
                <a:cubicBezTo>
                  <a:pt x="120" y="42"/>
                  <a:pt x="120" y="41"/>
                  <a:pt x="119" y="41"/>
                </a:cubicBezTo>
                <a:cubicBezTo>
                  <a:pt x="119" y="40"/>
                  <a:pt x="119" y="40"/>
                  <a:pt x="118" y="39"/>
                </a:cubicBezTo>
                <a:cubicBezTo>
                  <a:pt x="118" y="39"/>
                  <a:pt x="117" y="39"/>
                  <a:pt x="117" y="39"/>
                </a:cubicBezTo>
                <a:cubicBezTo>
                  <a:pt x="116" y="39"/>
                  <a:pt x="113" y="40"/>
                  <a:pt x="111" y="41"/>
                </a:cubicBezTo>
                <a:cubicBezTo>
                  <a:pt x="110" y="40"/>
                  <a:pt x="110" y="38"/>
                  <a:pt x="109" y="37"/>
                </a:cubicBezTo>
                <a:cubicBezTo>
                  <a:pt x="111" y="36"/>
                  <a:pt x="114" y="34"/>
                  <a:pt x="114" y="34"/>
                </a:cubicBezTo>
                <a:cubicBezTo>
                  <a:pt x="115" y="33"/>
                  <a:pt x="115" y="33"/>
                  <a:pt x="115" y="32"/>
                </a:cubicBezTo>
                <a:cubicBezTo>
                  <a:pt x="115" y="32"/>
                  <a:pt x="115" y="31"/>
                  <a:pt x="115" y="31"/>
                </a:cubicBezTo>
                <a:cubicBezTo>
                  <a:pt x="115" y="30"/>
                  <a:pt x="114" y="30"/>
                  <a:pt x="114" y="30"/>
                </a:cubicBezTo>
                <a:cubicBezTo>
                  <a:pt x="113" y="30"/>
                  <a:pt x="113" y="30"/>
                  <a:pt x="112" y="30"/>
                </a:cubicBezTo>
                <a:cubicBezTo>
                  <a:pt x="112" y="30"/>
                  <a:pt x="109" y="31"/>
                  <a:pt x="106" y="32"/>
                </a:cubicBezTo>
                <a:cubicBezTo>
                  <a:pt x="106" y="31"/>
                  <a:pt x="105" y="30"/>
                  <a:pt x="104" y="29"/>
                </a:cubicBezTo>
                <a:cubicBezTo>
                  <a:pt x="106" y="27"/>
                  <a:pt x="108" y="25"/>
                  <a:pt x="109" y="25"/>
                </a:cubicBezTo>
                <a:cubicBezTo>
                  <a:pt x="109" y="24"/>
                  <a:pt x="109" y="24"/>
                  <a:pt x="109" y="23"/>
                </a:cubicBezTo>
                <a:cubicBezTo>
                  <a:pt x="109" y="23"/>
                  <a:pt x="109" y="22"/>
                  <a:pt x="109" y="22"/>
                </a:cubicBezTo>
                <a:cubicBezTo>
                  <a:pt x="108" y="22"/>
                  <a:pt x="108" y="21"/>
                  <a:pt x="107" y="21"/>
                </a:cubicBezTo>
                <a:cubicBezTo>
                  <a:pt x="107" y="21"/>
                  <a:pt x="106" y="21"/>
                  <a:pt x="106" y="22"/>
                </a:cubicBezTo>
                <a:cubicBezTo>
                  <a:pt x="105" y="22"/>
                  <a:pt x="103" y="24"/>
                  <a:pt x="101" y="25"/>
                </a:cubicBezTo>
                <a:cubicBezTo>
                  <a:pt x="100" y="24"/>
                  <a:pt x="99" y="23"/>
                  <a:pt x="98" y="22"/>
                </a:cubicBezTo>
                <a:cubicBezTo>
                  <a:pt x="99" y="20"/>
                  <a:pt x="101" y="18"/>
                  <a:pt x="102" y="17"/>
                </a:cubicBezTo>
                <a:cubicBezTo>
                  <a:pt x="102" y="17"/>
                  <a:pt x="102" y="16"/>
                  <a:pt x="102" y="16"/>
                </a:cubicBezTo>
                <a:cubicBezTo>
                  <a:pt x="102" y="15"/>
                  <a:pt x="101" y="15"/>
                  <a:pt x="101" y="14"/>
                </a:cubicBezTo>
                <a:cubicBezTo>
                  <a:pt x="101" y="14"/>
                  <a:pt x="100" y="14"/>
                  <a:pt x="100" y="14"/>
                </a:cubicBezTo>
                <a:cubicBezTo>
                  <a:pt x="99" y="14"/>
                  <a:pt x="99" y="14"/>
                  <a:pt x="98" y="14"/>
                </a:cubicBezTo>
                <a:cubicBezTo>
                  <a:pt x="98" y="15"/>
                  <a:pt x="96" y="17"/>
                  <a:pt x="94" y="19"/>
                </a:cubicBezTo>
                <a:cubicBezTo>
                  <a:pt x="93" y="18"/>
                  <a:pt x="92" y="17"/>
                  <a:pt x="91" y="17"/>
                </a:cubicBezTo>
                <a:cubicBezTo>
                  <a:pt x="92" y="14"/>
                  <a:pt x="93" y="11"/>
                  <a:pt x="93" y="11"/>
                </a:cubicBezTo>
                <a:cubicBezTo>
                  <a:pt x="93" y="10"/>
                  <a:pt x="93" y="10"/>
                  <a:pt x="93" y="9"/>
                </a:cubicBezTo>
                <a:cubicBezTo>
                  <a:pt x="93" y="9"/>
                  <a:pt x="93" y="8"/>
                  <a:pt x="92" y="8"/>
                </a:cubicBezTo>
                <a:cubicBezTo>
                  <a:pt x="92" y="8"/>
                  <a:pt x="91" y="8"/>
                  <a:pt x="91" y="8"/>
                </a:cubicBezTo>
                <a:cubicBezTo>
                  <a:pt x="90" y="8"/>
                  <a:pt x="90" y="8"/>
                  <a:pt x="90" y="9"/>
                </a:cubicBezTo>
                <a:cubicBezTo>
                  <a:pt x="89" y="9"/>
                  <a:pt x="87" y="12"/>
                  <a:pt x="86" y="14"/>
                </a:cubicBezTo>
                <a:cubicBezTo>
                  <a:pt x="85" y="13"/>
                  <a:pt x="83" y="13"/>
                  <a:pt x="82" y="12"/>
                </a:cubicBezTo>
                <a:cubicBezTo>
                  <a:pt x="83" y="10"/>
                  <a:pt x="84" y="7"/>
                  <a:pt x="84" y="6"/>
                </a:cubicBezTo>
                <a:cubicBezTo>
                  <a:pt x="84" y="6"/>
                  <a:pt x="84" y="5"/>
                  <a:pt x="84" y="5"/>
                </a:cubicBezTo>
                <a:cubicBezTo>
                  <a:pt x="83" y="4"/>
                  <a:pt x="83" y="4"/>
                  <a:pt x="83" y="4"/>
                </a:cubicBezTo>
                <a:cubicBezTo>
                  <a:pt x="82" y="3"/>
                  <a:pt x="81" y="3"/>
                  <a:pt x="81" y="4"/>
                </a:cubicBezTo>
                <a:cubicBezTo>
                  <a:pt x="81" y="4"/>
                  <a:pt x="80" y="4"/>
                  <a:pt x="80" y="5"/>
                </a:cubicBezTo>
                <a:cubicBezTo>
                  <a:pt x="80" y="5"/>
                  <a:pt x="78" y="8"/>
                  <a:pt x="77" y="10"/>
                </a:cubicBezTo>
                <a:cubicBezTo>
                  <a:pt x="76" y="10"/>
                  <a:pt x="75" y="10"/>
                  <a:pt x="73" y="9"/>
                </a:cubicBezTo>
                <a:cubicBezTo>
                  <a:pt x="74" y="7"/>
                  <a:pt x="74" y="4"/>
                  <a:pt x="74" y="3"/>
                </a:cubicBezTo>
                <a:cubicBezTo>
                  <a:pt x="74" y="3"/>
                  <a:pt x="74" y="2"/>
                  <a:pt x="73" y="2"/>
                </a:cubicBezTo>
                <a:cubicBezTo>
                  <a:pt x="73" y="1"/>
                  <a:pt x="73" y="1"/>
                  <a:pt x="72" y="1"/>
                </a:cubicBezTo>
                <a:cubicBezTo>
                  <a:pt x="72" y="1"/>
                  <a:pt x="71" y="1"/>
                  <a:pt x="71" y="1"/>
                </a:cubicBezTo>
                <a:cubicBezTo>
                  <a:pt x="70" y="1"/>
                  <a:pt x="70" y="2"/>
                  <a:pt x="70" y="2"/>
                </a:cubicBezTo>
                <a:cubicBezTo>
                  <a:pt x="70" y="3"/>
                  <a:pt x="69" y="6"/>
                  <a:pt x="68" y="8"/>
                </a:cubicBezTo>
                <a:cubicBezTo>
                  <a:pt x="67" y="8"/>
                  <a:pt x="65" y="8"/>
                  <a:pt x="64" y="8"/>
                </a:cubicBezTo>
                <a:cubicBezTo>
                  <a:pt x="64" y="5"/>
                  <a:pt x="64" y="2"/>
                  <a:pt x="64" y="2"/>
                </a:cubicBezTo>
                <a:cubicBezTo>
                  <a:pt x="63" y="1"/>
                  <a:pt x="63" y="1"/>
                  <a:pt x="63" y="0"/>
                </a:cubicBezTo>
                <a:cubicBezTo>
                  <a:pt x="62" y="0"/>
                  <a:pt x="62" y="0"/>
                  <a:pt x="61" y="0"/>
                </a:cubicBezTo>
                <a:cubicBezTo>
                  <a:pt x="61" y="0"/>
                  <a:pt x="60" y="0"/>
                  <a:pt x="60" y="0"/>
                </a:cubicBezTo>
                <a:cubicBezTo>
                  <a:pt x="60" y="1"/>
                  <a:pt x="59" y="1"/>
                  <a:pt x="59" y="2"/>
                </a:cubicBezTo>
                <a:cubicBezTo>
                  <a:pt x="59" y="2"/>
                  <a:pt x="59" y="5"/>
                  <a:pt x="59" y="8"/>
                </a:cubicBezTo>
                <a:cubicBezTo>
                  <a:pt x="57" y="8"/>
                  <a:pt x="56" y="8"/>
                  <a:pt x="55" y="8"/>
                </a:cubicBezTo>
                <a:cubicBezTo>
                  <a:pt x="54" y="6"/>
                  <a:pt x="53" y="3"/>
                  <a:pt x="53" y="2"/>
                </a:cubicBezTo>
                <a:cubicBezTo>
                  <a:pt x="53" y="2"/>
                  <a:pt x="53" y="1"/>
                  <a:pt x="52" y="1"/>
                </a:cubicBezTo>
                <a:cubicBezTo>
                  <a:pt x="52" y="1"/>
                  <a:pt x="51" y="1"/>
                  <a:pt x="51" y="1"/>
                </a:cubicBezTo>
                <a:cubicBezTo>
                  <a:pt x="50" y="1"/>
                  <a:pt x="50" y="1"/>
                  <a:pt x="49" y="2"/>
                </a:cubicBezTo>
                <a:cubicBezTo>
                  <a:pt x="49" y="2"/>
                  <a:pt x="49" y="3"/>
                  <a:pt x="49" y="3"/>
                </a:cubicBezTo>
                <a:cubicBezTo>
                  <a:pt x="49" y="4"/>
                  <a:pt x="49" y="7"/>
                  <a:pt x="49" y="9"/>
                </a:cubicBezTo>
                <a:cubicBezTo>
                  <a:pt x="48" y="10"/>
                  <a:pt x="47" y="10"/>
                  <a:pt x="46" y="10"/>
                </a:cubicBezTo>
                <a:cubicBezTo>
                  <a:pt x="44" y="8"/>
                  <a:pt x="43" y="5"/>
                  <a:pt x="43" y="5"/>
                </a:cubicBezTo>
                <a:cubicBezTo>
                  <a:pt x="43" y="4"/>
                  <a:pt x="42" y="4"/>
                  <a:pt x="42" y="4"/>
                </a:cubicBezTo>
                <a:cubicBezTo>
                  <a:pt x="41" y="3"/>
                  <a:pt x="41" y="3"/>
                  <a:pt x="40" y="4"/>
                </a:cubicBezTo>
                <a:cubicBezTo>
                  <a:pt x="40" y="4"/>
                  <a:pt x="39" y="4"/>
                  <a:pt x="39" y="5"/>
                </a:cubicBezTo>
                <a:cubicBezTo>
                  <a:pt x="39" y="5"/>
                  <a:pt x="39" y="6"/>
                  <a:pt x="39" y="6"/>
                </a:cubicBezTo>
                <a:cubicBezTo>
                  <a:pt x="39" y="7"/>
                  <a:pt x="40" y="10"/>
                  <a:pt x="40" y="12"/>
                </a:cubicBezTo>
                <a:cubicBezTo>
                  <a:pt x="39" y="13"/>
                  <a:pt x="38" y="13"/>
                  <a:pt x="37" y="14"/>
                </a:cubicBezTo>
                <a:cubicBezTo>
                  <a:pt x="35" y="12"/>
                  <a:pt x="34" y="9"/>
                  <a:pt x="33" y="9"/>
                </a:cubicBezTo>
                <a:cubicBezTo>
                  <a:pt x="33" y="8"/>
                  <a:pt x="32" y="8"/>
                  <a:pt x="32" y="8"/>
                </a:cubicBezTo>
                <a:cubicBezTo>
                  <a:pt x="32" y="8"/>
                  <a:pt x="31" y="8"/>
                  <a:pt x="31" y="8"/>
                </a:cubicBezTo>
                <a:cubicBezTo>
                  <a:pt x="30" y="8"/>
                  <a:pt x="30" y="9"/>
                  <a:pt x="30" y="9"/>
                </a:cubicBezTo>
                <a:cubicBezTo>
                  <a:pt x="29" y="10"/>
                  <a:pt x="29" y="10"/>
                  <a:pt x="30" y="11"/>
                </a:cubicBezTo>
                <a:cubicBezTo>
                  <a:pt x="30" y="11"/>
                  <a:pt x="31" y="14"/>
                  <a:pt x="32" y="17"/>
                </a:cubicBezTo>
                <a:cubicBezTo>
                  <a:pt x="31" y="17"/>
                  <a:pt x="30" y="18"/>
                  <a:pt x="29" y="19"/>
                </a:cubicBezTo>
                <a:cubicBezTo>
                  <a:pt x="27" y="17"/>
                  <a:pt x="25" y="15"/>
                  <a:pt x="25" y="14"/>
                </a:cubicBezTo>
                <a:cubicBezTo>
                  <a:pt x="24" y="14"/>
                  <a:pt x="24" y="14"/>
                  <a:pt x="23" y="14"/>
                </a:cubicBezTo>
                <a:cubicBezTo>
                  <a:pt x="23" y="14"/>
                  <a:pt x="22" y="14"/>
                  <a:pt x="22" y="14"/>
                </a:cubicBezTo>
                <a:cubicBezTo>
                  <a:pt x="21" y="15"/>
                  <a:pt x="21" y="15"/>
                  <a:pt x="21" y="16"/>
                </a:cubicBezTo>
                <a:cubicBezTo>
                  <a:pt x="21" y="16"/>
                  <a:pt x="21" y="17"/>
                  <a:pt x="21" y="17"/>
                </a:cubicBezTo>
                <a:cubicBezTo>
                  <a:pt x="22" y="18"/>
                  <a:pt x="23" y="20"/>
                  <a:pt x="25" y="22"/>
                </a:cubicBezTo>
                <a:cubicBezTo>
                  <a:pt x="24" y="23"/>
                  <a:pt x="23" y="24"/>
                  <a:pt x="22" y="25"/>
                </a:cubicBezTo>
                <a:cubicBezTo>
                  <a:pt x="20" y="24"/>
                  <a:pt x="17" y="22"/>
                  <a:pt x="17" y="22"/>
                </a:cubicBezTo>
                <a:cubicBezTo>
                  <a:pt x="16" y="21"/>
                  <a:pt x="16" y="21"/>
                  <a:pt x="15" y="21"/>
                </a:cubicBezTo>
                <a:cubicBezTo>
                  <a:pt x="15" y="21"/>
                  <a:pt x="15" y="22"/>
                  <a:pt x="14" y="22"/>
                </a:cubicBezTo>
                <a:cubicBezTo>
                  <a:pt x="14" y="22"/>
                  <a:pt x="14" y="23"/>
                  <a:pt x="14" y="23"/>
                </a:cubicBezTo>
                <a:cubicBezTo>
                  <a:pt x="14" y="24"/>
                  <a:pt x="14" y="24"/>
                  <a:pt x="14" y="25"/>
                </a:cubicBezTo>
                <a:cubicBezTo>
                  <a:pt x="15" y="25"/>
                  <a:pt x="17" y="27"/>
                  <a:pt x="19" y="29"/>
                </a:cubicBezTo>
                <a:cubicBezTo>
                  <a:pt x="18" y="30"/>
                  <a:pt x="17" y="31"/>
                  <a:pt x="16" y="32"/>
                </a:cubicBezTo>
                <a:cubicBezTo>
                  <a:pt x="14" y="31"/>
                  <a:pt x="11" y="30"/>
                  <a:pt x="11" y="30"/>
                </a:cubicBezTo>
                <a:cubicBezTo>
                  <a:pt x="10" y="30"/>
                  <a:pt x="10" y="30"/>
                  <a:pt x="9" y="30"/>
                </a:cubicBezTo>
                <a:cubicBezTo>
                  <a:pt x="9" y="30"/>
                  <a:pt x="8" y="30"/>
                  <a:pt x="8" y="31"/>
                </a:cubicBezTo>
                <a:cubicBezTo>
                  <a:pt x="8" y="31"/>
                  <a:pt x="8" y="32"/>
                  <a:pt x="8" y="32"/>
                </a:cubicBezTo>
                <a:cubicBezTo>
                  <a:pt x="8" y="33"/>
                  <a:pt x="8" y="33"/>
                  <a:pt x="8" y="34"/>
                </a:cubicBezTo>
                <a:cubicBezTo>
                  <a:pt x="9" y="34"/>
                  <a:pt x="11" y="36"/>
                  <a:pt x="14" y="37"/>
                </a:cubicBezTo>
                <a:cubicBezTo>
                  <a:pt x="13" y="38"/>
                  <a:pt x="12" y="40"/>
                  <a:pt x="12" y="41"/>
                </a:cubicBezTo>
                <a:cubicBezTo>
                  <a:pt x="9" y="40"/>
                  <a:pt x="7" y="39"/>
                  <a:pt x="6" y="39"/>
                </a:cubicBezTo>
                <a:cubicBezTo>
                  <a:pt x="5" y="39"/>
                  <a:pt x="5" y="39"/>
                  <a:pt x="4" y="39"/>
                </a:cubicBezTo>
                <a:cubicBezTo>
                  <a:pt x="4" y="40"/>
                  <a:pt x="4" y="40"/>
                  <a:pt x="3" y="41"/>
                </a:cubicBezTo>
                <a:cubicBezTo>
                  <a:pt x="3" y="41"/>
                  <a:pt x="3" y="42"/>
                  <a:pt x="3" y="42"/>
                </a:cubicBezTo>
                <a:cubicBezTo>
                  <a:pt x="4" y="43"/>
                  <a:pt x="4" y="43"/>
                  <a:pt x="4" y="43"/>
                </a:cubicBezTo>
                <a:cubicBezTo>
                  <a:pt x="5" y="43"/>
                  <a:pt x="8" y="45"/>
                  <a:pt x="10" y="46"/>
                </a:cubicBezTo>
                <a:cubicBezTo>
                  <a:pt x="10" y="47"/>
                  <a:pt x="9" y="48"/>
                  <a:pt x="9" y="50"/>
                </a:cubicBezTo>
                <a:cubicBezTo>
                  <a:pt x="6" y="50"/>
                  <a:pt x="3" y="49"/>
                  <a:pt x="3" y="49"/>
                </a:cubicBezTo>
                <a:cubicBezTo>
                  <a:pt x="2" y="49"/>
                  <a:pt x="2" y="49"/>
                  <a:pt x="1" y="50"/>
                </a:cubicBezTo>
                <a:cubicBezTo>
                  <a:pt x="1" y="50"/>
                  <a:pt x="1" y="50"/>
                  <a:pt x="1" y="51"/>
                </a:cubicBezTo>
                <a:cubicBezTo>
                  <a:pt x="1" y="51"/>
                  <a:pt x="1" y="52"/>
                  <a:pt x="1" y="53"/>
                </a:cubicBezTo>
                <a:cubicBezTo>
                  <a:pt x="1" y="53"/>
                  <a:pt x="2" y="53"/>
                  <a:pt x="2" y="53"/>
                </a:cubicBezTo>
                <a:cubicBezTo>
                  <a:pt x="3" y="54"/>
                  <a:pt x="6" y="54"/>
                  <a:pt x="8" y="55"/>
                </a:cubicBezTo>
                <a:cubicBezTo>
                  <a:pt x="8" y="56"/>
                  <a:pt x="8" y="58"/>
                  <a:pt x="8" y="59"/>
                </a:cubicBezTo>
                <a:cubicBezTo>
                  <a:pt x="5" y="59"/>
                  <a:pt x="2" y="59"/>
                  <a:pt x="2" y="60"/>
                </a:cubicBezTo>
                <a:cubicBezTo>
                  <a:pt x="1" y="60"/>
                  <a:pt x="1" y="60"/>
                  <a:pt x="0" y="60"/>
                </a:cubicBezTo>
                <a:cubicBezTo>
                  <a:pt x="0" y="61"/>
                  <a:pt x="0" y="61"/>
                  <a:pt x="0" y="62"/>
                </a:cubicBezTo>
                <a:cubicBezTo>
                  <a:pt x="0" y="62"/>
                  <a:pt x="0" y="63"/>
                  <a:pt x="0" y="63"/>
                </a:cubicBezTo>
                <a:cubicBezTo>
                  <a:pt x="1" y="63"/>
                  <a:pt x="1" y="64"/>
                  <a:pt x="2" y="64"/>
                </a:cubicBezTo>
                <a:cubicBezTo>
                  <a:pt x="2" y="64"/>
                  <a:pt x="5" y="64"/>
                  <a:pt x="8" y="64"/>
                </a:cubicBezTo>
                <a:cubicBezTo>
                  <a:pt x="8" y="66"/>
                  <a:pt x="8" y="67"/>
                  <a:pt x="8" y="68"/>
                </a:cubicBezTo>
                <a:cubicBezTo>
                  <a:pt x="6" y="69"/>
                  <a:pt x="3" y="70"/>
                  <a:pt x="2" y="70"/>
                </a:cubicBezTo>
                <a:cubicBezTo>
                  <a:pt x="2" y="70"/>
                  <a:pt x="1" y="71"/>
                  <a:pt x="1" y="71"/>
                </a:cubicBezTo>
                <a:cubicBezTo>
                  <a:pt x="1" y="71"/>
                  <a:pt x="1" y="72"/>
                  <a:pt x="1" y="72"/>
                </a:cubicBezTo>
                <a:cubicBezTo>
                  <a:pt x="1" y="73"/>
                  <a:pt x="1" y="73"/>
                  <a:pt x="1" y="74"/>
                </a:cubicBezTo>
                <a:cubicBezTo>
                  <a:pt x="2" y="74"/>
                  <a:pt x="2" y="74"/>
                  <a:pt x="3" y="74"/>
                </a:cubicBezTo>
                <a:cubicBezTo>
                  <a:pt x="3" y="74"/>
                  <a:pt x="6" y="74"/>
                  <a:pt x="9" y="74"/>
                </a:cubicBezTo>
                <a:cubicBezTo>
                  <a:pt x="9" y="75"/>
                  <a:pt x="10" y="76"/>
                  <a:pt x="10" y="78"/>
                </a:cubicBezTo>
                <a:cubicBezTo>
                  <a:pt x="8" y="79"/>
                  <a:pt x="5" y="80"/>
                  <a:pt x="4" y="80"/>
                </a:cubicBezTo>
                <a:cubicBezTo>
                  <a:pt x="4" y="80"/>
                  <a:pt x="4" y="81"/>
                  <a:pt x="3" y="81"/>
                </a:cubicBezTo>
                <a:cubicBezTo>
                  <a:pt x="3" y="82"/>
                  <a:pt x="3" y="82"/>
                  <a:pt x="3" y="83"/>
                </a:cubicBezTo>
                <a:cubicBezTo>
                  <a:pt x="4" y="83"/>
                  <a:pt x="4" y="84"/>
                  <a:pt x="4" y="84"/>
                </a:cubicBezTo>
                <a:cubicBezTo>
                  <a:pt x="5" y="84"/>
                  <a:pt x="5" y="84"/>
                  <a:pt x="6" y="84"/>
                </a:cubicBezTo>
                <a:cubicBezTo>
                  <a:pt x="7" y="84"/>
                  <a:pt x="9" y="83"/>
                  <a:pt x="12" y="83"/>
                </a:cubicBezTo>
                <a:cubicBezTo>
                  <a:pt x="12" y="84"/>
                  <a:pt x="13" y="85"/>
                  <a:pt x="14" y="86"/>
                </a:cubicBezTo>
                <a:cubicBezTo>
                  <a:pt x="11" y="88"/>
                  <a:pt x="9" y="89"/>
                  <a:pt x="8" y="90"/>
                </a:cubicBezTo>
                <a:cubicBezTo>
                  <a:pt x="8" y="90"/>
                  <a:pt x="8" y="91"/>
                  <a:pt x="8" y="91"/>
                </a:cubicBezTo>
                <a:cubicBezTo>
                  <a:pt x="8" y="92"/>
                  <a:pt x="8" y="92"/>
                  <a:pt x="8" y="93"/>
                </a:cubicBezTo>
                <a:cubicBezTo>
                  <a:pt x="8" y="93"/>
                  <a:pt x="9" y="93"/>
                  <a:pt x="9" y="94"/>
                </a:cubicBezTo>
                <a:cubicBezTo>
                  <a:pt x="10" y="94"/>
                  <a:pt x="10" y="94"/>
                  <a:pt x="11" y="94"/>
                </a:cubicBezTo>
                <a:cubicBezTo>
                  <a:pt x="11" y="93"/>
                  <a:pt x="14" y="92"/>
                  <a:pt x="16" y="91"/>
                </a:cubicBezTo>
                <a:cubicBezTo>
                  <a:pt x="17" y="92"/>
                  <a:pt x="18" y="93"/>
                  <a:pt x="19" y="94"/>
                </a:cubicBezTo>
                <a:cubicBezTo>
                  <a:pt x="17" y="96"/>
                  <a:pt x="15" y="98"/>
                  <a:pt x="14" y="99"/>
                </a:cubicBezTo>
                <a:cubicBezTo>
                  <a:pt x="14" y="99"/>
                  <a:pt x="14" y="99"/>
                  <a:pt x="14" y="100"/>
                </a:cubicBezTo>
                <a:cubicBezTo>
                  <a:pt x="14" y="101"/>
                  <a:pt x="14" y="101"/>
                  <a:pt x="14" y="101"/>
                </a:cubicBezTo>
                <a:cubicBezTo>
                  <a:pt x="15" y="102"/>
                  <a:pt x="15" y="102"/>
                  <a:pt x="15" y="102"/>
                </a:cubicBezTo>
                <a:cubicBezTo>
                  <a:pt x="16" y="102"/>
                  <a:pt x="16" y="102"/>
                  <a:pt x="17" y="102"/>
                </a:cubicBezTo>
                <a:cubicBezTo>
                  <a:pt x="17" y="102"/>
                  <a:pt x="20" y="100"/>
                  <a:pt x="22" y="98"/>
                </a:cubicBezTo>
                <a:cubicBezTo>
                  <a:pt x="23" y="99"/>
                  <a:pt x="24" y="100"/>
                  <a:pt x="25" y="101"/>
                </a:cubicBezTo>
                <a:cubicBezTo>
                  <a:pt x="23" y="103"/>
                  <a:pt x="22" y="106"/>
                  <a:pt x="21" y="106"/>
                </a:cubicBezTo>
                <a:cubicBezTo>
                  <a:pt x="21" y="107"/>
                  <a:pt x="21" y="107"/>
                  <a:pt x="21" y="108"/>
                </a:cubicBezTo>
                <a:cubicBezTo>
                  <a:pt x="21" y="108"/>
                  <a:pt x="21" y="109"/>
                  <a:pt x="22" y="109"/>
                </a:cubicBezTo>
                <a:cubicBezTo>
                  <a:pt x="22" y="109"/>
                  <a:pt x="23" y="110"/>
                  <a:pt x="23" y="110"/>
                </a:cubicBezTo>
                <a:cubicBezTo>
                  <a:pt x="24" y="110"/>
                  <a:pt x="24" y="109"/>
                  <a:pt x="25" y="109"/>
                </a:cubicBezTo>
                <a:cubicBezTo>
                  <a:pt x="25" y="109"/>
                  <a:pt x="27" y="106"/>
                  <a:pt x="29" y="105"/>
                </a:cubicBezTo>
                <a:cubicBezTo>
                  <a:pt x="30" y="105"/>
                  <a:pt x="31" y="106"/>
                  <a:pt x="32" y="107"/>
                </a:cubicBezTo>
                <a:cubicBezTo>
                  <a:pt x="31" y="109"/>
                  <a:pt x="30" y="112"/>
                  <a:pt x="30" y="113"/>
                </a:cubicBezTo>
                <a:cubicBezTo>
                  <a:pt x="29" y="113"/>
                  <a:pt x="29" y="114"/>
                  <a:pt x="30" y="114"/>
                </a:cubicBezTo>
                <a:cubicBezTo>
                  <a:pt x="30" y="115"/>
                  <a:pt x="30" y="115"/>
                  <a:pt x="31" y="115"/>
                </a:cubicBezTo>
                <a:cubicBezTo>
                  <a:pt x="31" y="115"/>
                  <a:pt x="32" y="116"/>
                  <a:pt x="32" y="115"/>
                </a:cubicBezTo>
                <a:cubicBezTo>
                  <a:pt x="33" y="115"/>
                  <a:pt x="33" y="115"/>
                  <a:pt x="33" y="115"/>
                </a:cubicBezTo>
                <a:cubicBezTo>
                  <a:pt x="34" y="114"/>
                  <a:pt x="35" y="112"/>
                  <a:pt x="37" y="110"/>
                </a:cubicBezTo>
                <a:cubicBezTo>
                  <a:pt x="38" y="110"/>
                  <a:pt x="39" y="111"/>
                  <a:pt x="40" y="111"/>
                </a:cubicBezTo>
                <a:cubicBezTo>
                  <a:pt x="40" y="114"/>
                  <a:pt x="39" y="117"/>
                  <a:pt x="39" y="117"/>
                </a:cubicBezTo>
                <a:cubicBezTo>
                  <a:pt x="39" y="118"/>
                  <a:pt x="39" y="118"/>
                  <a:pt x="39" y="119"/>
                </a:cubicBezTo>
                <a:cubicBezTo>
                  <a:pt x="39" y="119"/>
                  <a:pt x="40" y="120"/>
                  <a:pt x="40" y="120"/>
                </a:cubicBezTo>
                <a:cubicBezTo>
                  <a:pt x="41" y="120"/>
                  <a:pt x="41" y="120"/>
                  <a:pt x="42" y="120"/>
                </a:cubicBezTo>
                <a:cubicBezTo>
                  <a:pt x="42" y="120"/>
                  <a:pt x="43" y="119"/>
                  <a:pt x="43" y="119"/>
                </a:cubicBezTo>
                <a:cubicBezTo>
                  <a:pt x="43" y="118"/>
                  <a:pt x="44" y="115"/>
                  <a:pt x="46" y="113"/>
                </a:cubicBezTo>
                <a:cubicBezTo>
                  <a:pt x="47" y="113"/>
                  <a:pt x="48" y="114"/>
                  <a:pt x="49" y="114"/>
                </a:cubicBezTo>
                <a:cubicBezTo>
                  <a:pt x="49" y="117"/>
                  <a:pt x="49" y="120"/>
                  <a:pt x="49" y="120"/>
                </a:cubicBezTo>
                <a:cubicBezTo>
                  <a:pt x="49" y="121"/>
                  <a:pt x="49" y="121"/>
                  <a:pt x="49" y="122"/>
                </a:cubicBezTo>
                <a:cubicBezTo>
                  <a:pt x="50" y="122"/>
                  <a:pt x="50" y="122"/>
                  <a:pt x="51" y="123"/>
                </a:cubicBezTo>
                <a:cubicBezTo>
                  <a:pt x="51" y="123"/>
                  <a:pt x="52" y="123"/>
                  <a:pt x="52" y="122"/>
                </a:cubicBezTo>
                <a:cubicBezTo>
                  <a:pt x="53" y="122"/>
                  <a:pt x="53" y="122"/>
                  <a:pt x="53" y="121"/>
                </a:cubicBezTo>
                <a:cubicBezTo>
                  <a:pt x="53" y="121"/>
                  <a:pt x="54" y="118"/>
                  <a:pt x="55" y="115"/>
                </a:cubicBezTo>
                <a:cubicBezTo>
                  <a:pt x="56" y="115"/>
                  <a:pt x="57" y="115"/>
                  <a:pt x="59" y="115"/>
                </a:cubicBezTo>
                <a:cubicBezTo>
                  <a:pt x="59" y="118"/>
                  <a:pt x="59" y="121"/>
                  <a:pt x="59" y="122"/>
                </a:cubicBezTo>
                <a:cubicBezTo>
                  <a:pt x="59" y="122"/>
                  <a:pt x="60" y="123"/>
                  <a:pt x="60" y="123"/>
                </a:cubicBezTo>
                <a:cubicBezTo>
                  <a:pt x="60" y="123"/>
                  <a:pt x="61" y="123"/>
                  <a:pt x="61" y="123"/>
                </a:cubicBezTo>
                <a:cubicBezTo>
                  <a:pt x="62" y="123"/>
                  <a:pt x="62" y="123"/>
                  <a:pt x="63" y="123"/>
                </a:cubicBezTo>
                <a:cubicBezTo>
                  <a:pt x="63" y="123"/>
                  <a:pt x="63" y="122"/>
                  <a:pt x="64" y="122"/>
                </a:cubicBezTo>
                <a:cubicBezTo>
                  <a:pt x="64" y="121"/>
                  <a:pt x="64" y="118"/>
                  <a:pt x="64" y="115"/>
                </a:cubicBezTo>
                <a:cubicBezTo>
                  <a:pt x="65" y="115"/>
                  <a:pt x="67" y="115"/>
                  <a:pt x="68" y="115"/>
                </a:cubicBezTo>
                <a:cubicBezTo>
                  <a:pt x="69" y="118"/>
                  <a:pt x="70" y="121"/>
                  <a:pt x="70" y="121"/>
                </a:cubicBezTo>
                <a:cubicBezTo>
                  <a:pt x="70" y="122"/>
                  <a:pt x="70" y="122"/>
                  <a:pt x="71" y="122"/>
                </a:cubicBezTo>
                <a:cubicBezTo>
                  <a:pt x="71" y="123"/>
                  <a:pt x="72" y="123"/>
                  <a:pt x="72" y="123"/>
                </a:cubicBezTo>
                <a:cubicBezTo>
                  <a:pt x="73" y="122"/>
                  <a:pt x="73" y="122"/>
                  <a:pt x="73" y="122"/>
                </a:cubicBezTo>
                <a:cubicBezTo>
                  <a:pt x="74" y="121"/>
                  <a:pt x="74" y="121"/>
                  <a:pt x="74" y="120"/>
                </a:cubicBezTo>
                <a:cubicBezTo>
                  <a:pt x="74" y="120"/>
                  <a:pt x="74" y="117"/>
                  <a:pt x="73" y="114"/>
                </a:cubicBezTo>
                <a:cubicBezTo>
                  <a:pt x="75" y="114"/>
                  <a:pt x="76" y="113"/>
                  <a:pt x="77" y="113"/>
                </a:cubicBezTo>
                <a:cubicBezTo>
                  <a:pt x="78" y="115"/>
                  <a:pt x="80" y="118"/>
                  <a:pt x="80" y="119"/>
                </a:cubicBezTo>
                <a:cubicBezTo>
                  <a:pt x="80" y="119"/>
                  <a:pt x="81" y="120"/>
                  <a:pt x="81" y="120"/>
                </a:cubicBezTo>
                <a:cubicBezTo>
                  <a:pt x="81" y="120"/>
                  <a:pt x="82" y="120"/>
                  <a:pt x="83" y="120"/>
                </a:cubicBezTo>
                <a:cubicBezTo>
                  <a:pt x="83" y="120"/>
                  <a:pt x="83" y="119"/>
                  <a:pt x="84" y="119"/>
                </a:cubicBezTo>
                <a:cubicBezTo>
                  <a:pt x="84" y="118"/>
                  <a:pt x="84" y="118"/>
                  <a:pt x="84" y="117"/>
                </a:cubicBezTo>
                <a:cubicBezTo>
                  <a:pt x="84" y="117"/>
                  <a:pt x="83" y="114"/>
                  <a:pt x="82" y="111"/>
                </a:cubicBezTo>
                <a:cubicBezTo>
                  <a:pt x="83" y="111"/>
                  <a:pt x="85" y="110"/>
                  <a:pt x="86" y="110"/>
                </a:cubicBezTo>
                <a:cubicBezTo>
                  <a:pt x="87" y="112"/>
                  <a:pt x="89" y="114"/>
                  <a:pt x="90" y="115"/>
                </a:cubicBezTo>
                <a:cubicBezTo>
                  <a:pt x="90" y="115"/>
                  <a:pt x="90" y="115"/>
                  <a:pt x="91" y="115"/>
                </a:cubicBezTo>
                <a:cubicBezTo>
                  <a:pt x="91" y="116"/>
                  <a:pt x="92" y="115"/>
                  <a:pt x="92" y="115"/>
                </a:cubicBezTo>
                <a:cubicBezTo>
                  <a:pt x="93" y="115"/>
                  <a:pt x="93" y="115"/>
                  <a:pt x="93" y="114"/>
                </a:cubicBezTo>
                <a:cubicBezTo>
                  <a:pt x="93" y="114"/>
                  <a:pt x="93" y="113"/>
                  <a:pt x="93" y="113"/>
                </a:cubicBezTo>
                <a:cubicBezTo>
                  <a:pt x="93" y="112"/>
                  <a:pt x="92" y="109"/>
                  <a:pt x="91" y="107"/>
                </a:cubicBezTo>
                <a:cubicBezTo>
                  <a:pt x="92" y="106"/>
                  <a:pt x="93" y="105"/>
                  <a:pt x="94" y="105"/>
                </a:cubicBezTo>
                <a:cubicBezTo>
                  <a:pt x="96" y="106"/>
                  <a:pt x="98" y="109"/>
                  <a:pt x="98" y="109"/>
                </a:cubicBezTo>
                <a:cubicBezTo>
                  <a:pt x="99" y="109"/>
                  <a:pt x="99" y="110"/>
                  <a:pt x="100" y="110"/>
                </a:cubicBezTo>
                <a:cubicBezTo>
                  <a:pt x="100" y="110"/>
                  <a:pt x="101" y="109"/>
                  <a:pt x="101" y="109"/>
                </a:cubicBezTo>
                <a:cubicBezTo>
                  <a:pt x="101" y="109"/>
                  <a:pt x="102" y="108"/>
                  <a:pt x="102" y="108"/>
                </a:cubicBezTo>
                <a:cubicBezTo>
                  <a:pt x="102" y="107"/>
                  <a:pt x="102" y="107"/>
                  <a:pt x="102" y="106"/>
                </a:cubicBezTo>
                <a:cubicBezTo>
                  <a:pt x="101" y="106"/>
                  <a:pt x="99" y="103"/>
                  <a:pt x="98" y="101"/>
                </a:cubicBezTo>
                <a:cubicBezTo>
                  <a:pt x="99" y="100"/>
                  <a:pt x="100" y="99"/>
                  <a:pt x="101" y="98"/>
                </a:cubicBezTo>
                <a:cubicBezTo>
                  <a:pt x="103" y="100"/>
                  <a:pt x="105" y="102"/>
                  <a:pt x="106" y="102"/>
                </a:cubicBezTo>
                <a:cubicBezTo>
                  <a:pt x="106" y="102"/>
                  <a:pt x="107" y="102"/>
                  <a:pt x="107" y="102"/>
                </a:cubicBezTo>
                <a:cubicBezTo>
                  <a:pt x="108" y="102"/>
                  <a:pt x="108" y="102"/>
                  <a:pt x="109" y="101"/>
                </a:cubicBezTo>
                <a:cubicBezTo>
                  <a:pt x="109" y="101"/>
                  <a:pt x="109" y="101"/>
                  <a:pt x="109" y="100"/>
                </a:cubicBezTo>
                <a:cubicBezTo>
                  <a:pt x="109" y="99"/>
                  <a:pt x="109" y="99"/>
                  <a:pt x="109" y="99"/>
                </a:cubicBezTo>
                <a:cubicBezTo>
                  <a:pt x="108" y="98"/>
                  <a:pt x="106" y="96"/>
                  <a:pt x="104" y="94"/>
                </a:cubicBezTo>
                <a:cubicBezTo>
                  <a:pt x="105" y="93"/>
                  <a:pt x="106" y="92"/>
                  <a:pt x="106" y="91"/>
                </a:cubicBezTo>
                <a:cubicBezTo>
                  <a:pt x="109" y="92"/>
                  <a:pt x="112" y="93"/>
                  <a:pt x="112" y="94"/>
                </a:cubicBezTo>
                <a:cubicBezTo>
                  <a:pt x="113" y="94"/>
                  <a:pt x="113" y="94"/>
                  <a:pt x="114" y="94"/>
                </a:cubicBezTo>
                <a:cubicBezTo>
                  <a:pt x="114" y="93"/>
                  <a:pt x="115" y="93"/>
                  <a:pt x="115" y="93"/>
                </a:cubicBezTo>
                <a:cubicBezTo>
                  <a:pt x="115" y="92"/>
                  <a:pt x="115" y="92"/>
                  <a:pt x="115" y="91"/>
                </a:cubicBezTo>
                <a:cubicBezTo>
                  <a:pt x="115" y="91"/>
                  <a:pt x="115" y="90"/>
                  <a:pt x="114" y="90"/>
                </a:cubicBezTo>
                <a:cubicBezTo>
                  <a:pt x="114" y="89"/>
                  <a:pt x="111" y="88"/>
                  <a:pt x="109" y="86"/>
                </a:cubicBezTo>
                <a:cubicBezTo>
                  <a:pt x="110" y="85"/>
                  <a:pt x="110" y="84"/>
                  <a:pt x="111" y="83"/>
                </a:cubicBezTo>
                <a:cubicBezTo>
                  <a:pt x="113" y="83"/>
                  <a:pt x="116" y="84"/>
                  <a:pt x="117" y="84"/>
                </a:cubicBezTo>
                <a:cubicBezTo>
                  <a:pt x="117" y="84"/>
                  <a:pt x="118" y="84"/>
                  <a:pt x="118" y="84"/>
                </a:cubicBezTo>
                <a:cubicBezTo>
                  <a:pt x="119" y="84"/>
                  <a:pt x="119" y="83"/>
                  <a:pt x="119" y="83"/>
                </a:cubicBezTo>
                <a:cubicBezTo>
                  <a:pt x="120" y="82"/>
                  <a:pt x="120" y="82"/>
                  <a:pt x="119" y="81"/>
                </a:cubicBezTo>
                <a:cubicBezTo>
                  <a:pt x="119" y="81"/>
                  <a:pt x="119" y="80"/>
                  <a:pt x="118" y="80"/>
                </a:cubicBezTo>
                <a:cubicBezTo>
                  <a:pt x="118" y="80"/>
                  <a:pt x="115" y="79"/>
                  <a:pt x="113" y="78"/>
                </a:cubicBezTo>
                <a:cubicBezTo>
                  <a:pt x="113" y="76"/>
                  <a:pt x="113" y="75"/>
                  <a:pt x="114" y="74"/>
                </a:cubicBezTo>
                <a:cubicBezTo>
                  <a:pt x="116" y="74"/>
                  <a:pt x="119" y="74"/>
                  <a:pt x="120" y="74"/>
                </a:cubicBezTo>
                <a:cubicBezTo>
                  <a:pt x="121" y="74"/>
                  <a:pt x="121" y="74"/>
                  <a:pt x="121" y="74"/>
                </a:cubicBezTo>
                <a:cubicBezTo>
                  <a:pt x="122" y="73"/>
                  <a:pt x="122" y="73"/>
                  <a:pt x="122" y="72"/>
                </a:cubicBezTo>
                <a:cubicBezTo>
                  <a:pt x="122" y="72"/>
                  <a:pt x="122" y="71"/>
                  <a:pt x="122" y="71"/>
                </a:cubicBezTo>
                <a:cubicBezTo>
                  <a:pt x="122" y="71"/>
                  <a:pt x="121" y="70"/>
                  <a:pt x="121" y="70"/>
                </a:cubicBezTo>
                <a:cubicBezTo>
                  <a:pt x="120" y="70"/>
                  <a:pt x="117" y="69"/>
                  <a:pt x="115" y="68"/>
                </a:cubicBezTo>
                <a:cubicBezTo>
                  <a:pt x="115" y="67"/>
                  <a:pt x="115" y="66"/>
                  <a:pt x="115" y="64"/>
                </a:cubicBezTo>
                <a:cubicBezTo>
                  <a:pt x="118" y="64"/>
                  <a:pt x="121" y="64"/>
                  <a:pt x="121" y="64"/>
                </a:cubicBezTo>
                <a:close/>
                <a:moveTo>
                  <a:pt x="62" y="111"/>
                </a:moveTo>
                <a:cubicBezTo>
                  <a:pt x="61" y="111"/>
                  <a:pt x="61" y="111"/>
                  <a:pt x="61" y="111"/>
                </a:cubicBezTo>
                <a:cubicBezTo>
                  <a:pt x="61" y="111"/>
                  <a:pt x="61" y="111"/>
                  <a:pt x="61" y="111"/>
                </a:cubicBezTo>
                <a:cubicBezTo>
                  <a:pt x="61" y="111"/>
                  <a:pt x="61" y="111"/>
                  <a:pt x="62" y="111"/>
                </a:cubicBezTo>
                <a:close/>
                <a:moveTo>
                  <a:pt x="45" y="108"/>
                </a:moveTo>
                <a:cubicBezTo>
                  <a:pt x="45" y="108"/>
                  <a:pt x="44" y="107"/>
                  <a:pt x="44" y="107"/>
                </a:cubicBezTo>
                <a:cubicBezTo>
                  <a:pt x="44" y="107"/>
                  <a:pt x="44" y="108"/>
                  <a:pt x="45" y="108"/>
                </a:cubicBezTo>
                <a:cubicBezTo>
                  <a:pt x="45" y="108"/>
                  <a:pt x="45" y="108"/>
                  <a:pt x="45" y="108"/>
                </a:cubicBezTo>
                <a:close/>
                <a:moveTo>
                  <a:pt x="31" y="100"/>
                </a:moveTo>
                <a:cubicBezTo>
                  <a:pt x="30" y="99"/>
                  <a:pt x="30" y="99"/>
                  <a:pt x="29" y="99"/>
                </a:cubicBezTo>
                <a:cubicBezTo>
                  <a:pt x="30" y="99"/>
                  <a:pt x="30" y="99"/>
                  <a:pt x="30" y="99"/>
                </a:cubicBezTo>
                <a:cubicBezTo>
                  <a:pt x="30" y="99"/>
                  <a:pt x="30" y="99"/>
                  <a:pt x="31" y="100"/>
                </a:cubicBezTo>
                <a:close/>
                <a:moveTo>
                  <a:pt x="19" y="87"/>
                </a:moveTo>
                <a:cubicBezTo>
                  <a:pt x="19" y="86"/>
                  <a:pt x="19" y="86"/>
                  <a:pt x="19" y="86"/>
                </a:cubicBezTo>
                <a:cubicBezTo>
                  <a:pt x="19" y="86"/>
                  <a:pt x="19" y="86"/>
                  <a:pt x="19" y="86"/>
                </a:cubicBezTo>
                <a:cubicBezTo>
                  <a:pt x="19" y="86"/>
                  <a:pt x="19" y="87"/>
                  <a:pt x="19" y="8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p:nvGrpSpPr>
        <p:grpSpPr>
          <a:xfrm>
            <a:off x="508000" y="1700953"/>
            <a:ext cx="268638" cy="245844"/>
            <a:chOff x="6726389" y="1486674"/>
            <a:chExt cx="411805" cy="376863"/>
          </a:xfrm>
          <a:solidFill>
            <a:srgbClr val="45C1A4"/>
          </a:solidFill>
        </p:grpSpPr>
        <p:sp>
          <p:nvSpPr>
            <p:cNvPr id="41"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4"/>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Freeform 55"/>
          <p:cNvSpPr>
            <a:spLocks noEditPoints="1"/>
          </p:cNvSpPr>
          <p:nvPr/>
        </p:nvSpPr>
        <p:spPr bwMode="auto">
          <a:xfrm>
            <a:off x="927885" y="1063487"/>
            <a:ext cx="176230" cy="184427"/>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61"/>
          <p:cNvSpPr>
            <a:spLocks/>
          </p:cNvSpPr>
          <p:nvPr/>
        </p:nvSpPr>
        <p:spPr bwMode="auto">
          <a:xfrm>
            <a:off x="2666207" y="2440586"/>
            <a:ext cx="319875" cy="332179"/>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480555" y="2886075"/>
            <a:ext cx="662193" cy="491418"/>
            <a:chOff x="5129089" y="3156352"/>
            <a:chExt cx="474198" cy="351905"/>
          </a:xfrm>
          <a:solidFill>
            <a:srgbClr val="45C1A4"/>
          </a:solidFill>
        </p:grpSpPr>
        <p:sp>
          <p:nvSpPr>
            <p:cNvPr id="47"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7"/>
            <p:cNvSpPr>
              <a:spLocks/>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1672015" y="3765548"/>
            <a:ext cx="219040" cy="274642"/>
            <a:chOff x="5106627" y="2260366"/>
            <a:chExt cx="324452" cy="406813"/>
          </a:xfrm>
          <a:solidFill>
            <a:schemeClr val="bg1"/>
          </a:solidFill>
        </p:grpSpPr>
        <p:sp>
          <p:nvSpPr>
            <p:cNvPr id="50"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p:nvGrpSpPr>
        <p:grpSpPr>
          <a:xfrm>
            <a:off x="1235479" y="440231"/>
            <a:ext cx="456391" cy="401799"/>
            <a:chOff x="6040049" y="4182118"/>
            <a:chExt cx="521619" cy="459224"/>
          </a:xfrm>
          <a:solidFill>
            <a:srgbClr val="45C1A4"/>
          </a:solidFill>
        </p:grpSpPr>
        <p:sp>
          <p:nvSpPr>
            <p:cNvPr id="55" name="Freeform 84"/>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5"/>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6"/>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7"/>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8"/>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p:cNvGrpSpPr/>
          <p:nvPr/>
        </p:nvGrpSpPr>
        <p:grpSpPr>
          <a:xfrm>
            <a:off x="173225" y="1059890"/>
            <a:ext cx="206683" cy="223907"/>
            <a:chOff x="6941027" y="4788593"/>
            <a:chExt cx="359392" cy="389342"/>
          </a:xfrm>
          <a:solidFill>
            <a:schemeClr val="bg1"/>
          </a:solidFill>
        </p:grpSpPr>
        <p:sp>
          <p:nvSpPr>
            <p:cNvPr id="61" name="Freeform 132"/>
            <p:cNvSpPr>
              <a:spLocks/>
            </p:cNvSpPr>
            <p:nvPr/>
          </p:nvSpPr>
          <p:spPr bwMode="auto">
            <a:xfrm>
              <a:off x="7018395" y="4880936"/>
              <a:ext cx="204654" cy="207151"/>
            </a:xfrm>
            <a:custGeom>
              <a:avLst/>
              <a:gdLst>
                <a:gd name="T0" fmla="*/ 0 w 82"/>
                <a:gd name="T1" fmla="*/ 29 h 83"/>
                <a:gd name="T2" fmla="*/ 58 w 82"/>
                <a:gd name="T3" fmla="*/ 29 h 83"/>
                <a:gd name="T4" fmla="*/ 58 w 82"/>
                <a:gd name="T5" fmla="*/ 83 h 83"/>
                <a:gd name="T6" fmla="*/ 82 w 82"/>
                <a:gd name="T7" fmla="*/ 83 h 83"/>
                <a:gd name="T8" fmla="*/ 82 w 82"/>
                <a:gd name="T9" fmla="*/ 0 h 83"/>
                <a:gd name="T10" fmla="*/ 0 w 82"/>
                <a:gd name="T11" fmla="*/ 0 h 83"/>
                <a:gd name="T12" fmla="*/ 0 w 82"/>
                <a:gd name="T13" fmla="*/ 29 h 83"/>
              </a:gdLst>
              <a:ahLst/>
              <a:cxnLst>
                <a:cxn ang="0">
                  <a:pos x="T0" y="T1"/>
                </a:cxn>
                <a:cxn ang="0">
                  <a:pos x="T2" y="T3"/>
                </a:cxn>
                <a:cxn ang="0">
                  <a:pos x="T4" y="T5"/>
                </a:cxn>
                <a:cxn ang="0">
                  <a:pos x="T6" y="T7"/>
                </a:cxn>
                <a:cxn ang="0">
                  <a:pos x="T8" y="T9"/>
                </a:cxn>
                <a:cxn ang="0">
                  <a:pos x="T10" y="T11"/>
                </a:cxn>
                <a:cxn ang="0">
                  <a:pos x="T12" y="T13"/>
                </a:cxn>
              </a:cxnLst>
              <a:rect l="0" t="0" r="r" b="b"/>
              <a:pathLst>
                <a:path w="82" h="83">
                  <a:moveTo>
                    <a:pt x="0" y="29"/>
                  </a:moveTo>
                  <a:lnTo>
                    <a:pt x="58" y="29"/>
                  </a:lnTo>
                  <a:lnTo>
                    <a:pt x="58" y="83"/>
                  </a:lnTo>
                  <a:lnTo>
                    <a:pt x="82" y="83"/>
                  </a:lnTo>
                  <a:lnTo>
                    <a:pt x="82"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3"/>
            <p:cNvSpPr>
              <a:spLocks/>
            </p:cNvSpPr>
            <p:nvPr/>
          </p:nvSpPr>
          <p:spPr bwMode="auto">
            <a:xfrm>
              <a:off x="7093268" y="4788593"/>
              <a:ext cx="207151" cy="204654"/>
            </a:xfrm>
            <a:custGeom>
              <a:avLst/>
              <a:gdLst>
                <a:gd name="T0" fmla="*/ 0 w 83"/>
                <a:gd name="T1" fmla="*/ 0 h 82"/>
                <a:gd name="T2" fmla="*/ 0 w 83"/>
                <a:gd name="T3" fmla="*/ 29 h 82"/>
                <a:gd name="T4" fmla="*/ 59 w 83"/>
                <a:gd name="T5" fmla="*/ 29 h 82"/>
                <a:gd name="T6" fmla="*/ 59 w 83"/>
                <a:gd name="T7" fmla="*/ 82 h 82"/>
                <a:gd name="T8" fmla="*/ 83 w 83"/>
                <a:gd name="T9" fmla="*/ 82 h 82"/>
                <a:gd name="T10" fmla="*/ 83 w 83"/>
                <a:gd name="T11" fmla="*/ 0 h 82"/>
                <a:gd name="T12" fmla="*/ 0 w 8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83" h="82">
                  <a:moveTo>
                    <a:pt x="0" y="0"/>
                  </a:moveTo>
                  <a:lnTo>
                    <a:pt x="0" y="29"/>
                  </a:lnTo>
                  <a:lnTo>
                    <a:pt x="59" y="29"/>
                  </a:lnTo>
                  <a:lnTo>
                    <a:pt x="59" y="82"/>
                  </a:lnTo>
                  <a:lnTo>
                    <a:pt x="83" y="82"/>
                  </a:lnTo>
                  <a:lnTo>
                    <a:pt x="8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34"/>
            <p:cNvSpPr>
              <a:spLocks noChangeArrowheads="1"/>
            </p:cNvSpPr>
            <p:nvPr/>
          </p:nvSpPr>
          <p:spPr bwMode="auto">
            <a:xfrm>
              <a:off x="6941027" y="4970784"/>
              <a:ext cx="207151" cy="207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p:cNvGrpSpPr/>
          <p:nvPr/>
        </p:nvGrpSpPr>
        <p:grpSpPr>
          <a:xfrm>
            <a:off x="1876637" y="2343476"/>
            <a:ext cx="233691" cy="263583"/>
            <a:chOff x="5513440" y="1766202"/>
            <a:chExt cx="429274" cy="484183"/>
          </a:xfrm>
          <a:solidFill>
            <a:srgbClr val="45C1A4"/>
          </a:solidFill>
        </p:grpSpPr>
        <p:sp>
          <p:nvSpPr>
            <p:cNvPr id="65"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p:cNvGrpSpPr/>
          <p:nvPr/>
        </p:nvGrpSpPr>
        <p:grpSpPr>
          <a:xfrm>
            <a:off x="2428450" y="2989278"/>
            <a:ext cx="235799" cy="306538"/>
            <a:chOff x="6421904" y="4798576"/>
            <a:chExt cx="299494" cy="389342"/>
          </a:xfrm>
          <a:solidFill>
            <a:schemeClr val="bg1"/>
          </a:solidFill>
        </p:grpSpPr>
        <p:sp>
          <p:nvSpPr>
            <p:cNvPr id="69"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p:cNvGrpSpPr/>
          <p:nvPr/>
        </p:nvGrpSpPr>
        <p:grpSpPr>
          <a:xfrm>
            <a:off x="853678" y="69284"/>
            <a:ext cx="289070" cy="235225"/>
            <a:chOff x="1550139" y="1314466"/>
            <a:chExt cx="509139" cy="414300"/>
          </a:xfrm>
          <a:solidFill>
            <a:schemeClr val="bg1"/>
          </a:solidFill>
        </p:grpSpPr>
        <p:sp>
          <p:nvSpPr>
            <p:cNvPr id="72"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5" name="Group 74"/>
          <p:cNvGrpSpPr/>
          <p:nvPr/>
        </p:nvGrpSpPr>
        <p:grpSpPr>
          <a:xfrm>
            <a:off x="1182027" y="4101732"/>
            <a:ext cx="265270" cy="263745"/>
            <a:chOff x="2306360" y="1306978"/>
            <a:chExt cx="434268" cy="431771"/>
          </a:xfrm>
          <a:solidFill>
            <a:srgbClr val="45C1A4"/>
          </a:solidFill>
        </p:grpSpPr>
        <p:sp>
          <p:nvSpPr>
            <p:cNvPr id="76" name="Freeform 8"/>
            <p:cNvSpPr>
              <a:spLocks/>
            </p:cNvSpPr>
            <p:nvPr/>
          </p:nvSpPr>
          <p:spPr bwMode="auto">
            <a:xfrm>
              <a:off x="2306360" y="1623943"/>
              <a:ext cx="114806" cy="114806"/>
            </a:xfrm>
            <a:custGeom>
              <a:avLst/>
              <a:gdLst>
                <a:gd name="T0" fmla="*/ 21 w 46"/>
                <a:gd name="T1" fmla="*/ 0 h 46"/>
                <a:gd name="T2" fmla="*/ 0 w 46"/>
                <a:gd name="T3" fmla="*/ 46 h 46"/>
                <a:gd name="T4" fmla="*/ 46 w 46"/>
                <a:gd name="T5" fmla="*/ 25 h 46"/>
                <a:gd name="T6" fmla="*/ 46 w 46"/>
                <a:gd name="T7" fmla="*/ 26 h 46"/>
                <a:gd name="T8" fmla="*/ 21 w 46"/>
                <a:gd name="T9" fmla="*/ 0 h 46"/>
                <a:gd name="T10" fmla="*/ 21 w 46"/>
                <a:gd name="T11" fmla="*/ 0 h 46"/>
              </a:gdLst>
              <a:ahLst/>
              <a:cxnLst>
                <a:cxn ang="0">
                  <a:pos x="T0" y="T1"/>
                </a:cxn>
                <a:cxn ang="0">
                  <a:pos x="T2" y="T3"/>
                </a:cxn>
                <a:cxn ang="0">
                  <a:pos x="T4" y="T5"/>
                </a:cxn>
                <a:cxn ang="0">
                  <a:pos x="T6" y="T7"/>
                </a:cxn>
                <a:cxn ang="0">
                  <a:pos x="T8" y="T9"/>
                </a:cxn>
                <a:cxn ang="0">
                  <a:pos x="T10" y="T11"/>
                </a:cxn>
              </a:cxnLst>
              <a:rect l="0" t="0" r="r" b="b"/>
              <a:pathLst>
                <a:path w="46" h="46">
                  <a:moveTo>
                    <a:pt x="21" y="0"/>
                  </a:moveTo>
                  <a:lnTo>
                    <a:pt x="0" y="46"/>
                  </a:lnTo>
                  <a:lnTo>
                    <a:pt x="46" y="25"/>
                  </a:lnTo>
                  <a:lnTo>
                    <a:pt x="46" y="26"/>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9"/>
            <p:cNvSpPr>
              <a:spLocks/>
            </p:cNvSpPr>
            <p:nvPr/>
          </p:nvSpPr>
          <p:spPr bwMode="auto">
            <a:xfrm>
              <a:off x="2371251" y="1344415"/>
              <a:ext cx="289511" cy="292007"/>
            </a:xfrm>
            <a:custGeom>
              <a:avLst/>
              <a:gdLst>
                <a:gd name="T0" fmla="*/ 105 w 116"/>
                <a:gd name="T1" fmla="*/ 0 h 117"/>
                <a:gd name="T2" fmla="*/ 0 w 116"/>
                <a:gd name="T3" fmla="*/ 106 h 117"/>
                <a:gd name="T4" fmla="*/ 11 w 116"/>
                <a:gd name="T5" fmla="*/ 117 h 117"/>
                <a:gd name="T6" fmla="*/ 116 w 116"/>
                <a:gd name="T7" fmla="*/ 10 h 117"/>
                <a:gd name="T8" fmla="*/ 105 w 116"/>
                <a:gd name="T9" fmla="*/ 0 h 117"/>
              </a:gdLst>
              <a:ahLst/>
              <a:cxnLst>
                <a:cxn ang="0">
                  <a:pos x="T0" y="T1"/>
                </a:cxn>
                <a:cxn ang="0">
                  <a:pos x="T2" y="T3"/>
                </a:cxn>
                <a:cxn ang="0">
                  <a:pos x="T4" y="T5"/>
                </a:cxn>
                <a:cxn ang="0">
                  <a:pos x="T6" y="T7"/>
                </a:cxn>
                <a:cxn ang="0">
                  <a:pos x="T8" y="T9"/>
                </a:cxn>
              </a:cxnLst>
              <a:rect l="0" t="0" r="r" b="b"/>
              <a:pathLst>
                <a:path w="116" h="117">
                  <a:moveTo>
                    <a:pt x="105" y="0"/>
                  </a:moveTo>
                  <a:lnTo>
                    <a:pt x="0" y="106"/>
                  </a:lnTo>
                  <a:lnTo>
                    <a:pt x="11" y="117"/>
                  </a:lnTo>
                  <a:lnTo>
                    <a:pt x="116" y="1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
            <p:cNvSpPr>
              <a:spLocks/>
            </p:cNvSpPr>
            <p:nvPr/>
          </p:nvSpPr>
          <p:spPr bwMode="auto">
            <a:xfrm>
              <a:off x="2411183" y="1384348"/>
              <a:ext cx="289511" cy="292007"/>
            </a:xfrm>
            <a:custGeom>
              <a:avLst/>
              <a:gdLst>
                <a:gd name="T0" fmla="*/ 107 w 116"/>
                <a:gd name="T1" fmla="*/ 0 h 117"/>
                <a:gd name="T2" fmla="*/ 0 w 116"/>
                <a:gd name="T3" fmla="*/ 106 h 117"/>
                <a:gd name="T4" fmla="*/ 11 w 116"/>
                <a:gd name="T5" fmla="*/ 117 h 117"/>
                <a:gd name="T6" fmla="*/ 116 w 116"/>
                <a:gd name="T7" fmla="*/ 10 h 117"/>
                <a:gd name="T8" fmla="*/ 107 w 116"/>
                <a:gd name="T9" fmla="*/ 0 h 117"/>
              </a:gdLst>
              <a:ahLst/>
              <a:cxnLst>
                <a:cxn ang="0">
                  <a:pos x="T0" y="T1"/>
                </a:cxn>
                <a:cxn ang="0">
                  <a:pos x="T2" y="T3"/>
                </a:cxn>
                <a:cxn ang="0">
                  <a:pos x="T4" y="T5"/>
                </a:cxn>
                <a:cxn ang="0">
                  <a:pos x="T6" y="T7"/>
                </a:cxn>
                <a:cxn ang="0">
                  <a:pos x="T8" y="T9"/>
                </a:cxn>
              </a:cxnLst>
              <a:rect l="0" t="0" r="r" b="b"/>
              <a:pathLst>
                <a:path w="116" h="117">
                  <a:moveTo>
                    <a:pt x="107" y="0"/>
                  </a:moveTo>
                  <a:lnTo>
                    <a:pt x="0" y="106"/>
                  </a:lnTo>
                  <a:lnTo>
                    <a:pt x="11" y="117"/>
                  </a:lnTo>
                  <a:lnTo>
                    <a:pt x="116" y="1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1"/>
            <p:cNvSpPr>
              <a:spLocks/>
            </p:cNvSpPr>
            <p:nvPr/>
          </p:nvSpPr>
          <p:spPr bwMode="auto">
            <a:xfrm>
              <a:off x="2653275" y="1306978"/>
              <a:ext cx="87353" cy="8735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p:cNvGrpSpPr/>
          <p:nvPr/>
        </p:nvGrpSpPr>
        <p:grpSpPr>
          <a:xfrm>
            <a:off x="209647" y="254462"/>
            <a:ext cx="352938" cy="299731"/>
            <a:chOff x="2950272" y="1314466"/>
            <a:chExt cx="496661" cy="421788"/>
          </a:xfrm>
          <a:solidFill>
            <a:schemeClr val="bg1"/>
          </a:solidFill>
        </p:grpSpPr>
        <p:sp>
          <p:nvSpPr>
            <p:cNvPr id="81" name="Freeform 12"/>
            <p:cNvSpPr>
              <a:spLocks/>
            </p:cNvSpPr>
            <p:nvPr/>
          </p:nvSpPr>
          <p:spPr bwMode="auto">
            <a:xfrm>
              <a:off x="3107507" y="1559052"/>
              <a:ext cx="89848" cy="89848"/>
            </a:xfrm>
            <a:custGeom>
              <a:avLst/>
              <a:gdLst>
                <a:gd name="T0" fmla="*/ 36 w 36"/>
                <a:gd name="T1" fmla="*/ 20 h 36"/>
                <a:gd name="T2" fmla="*/ 16 w 36"/>
                <a:gd name="T3" fmla="*/ 0 h 36"/>
                <a:gd name="T4" fmla="*/ 16 w 36"/>
                <a:gd name="T5" fmla="*/ 0 h 36"/>
                <a:gd name="T6" fmla="*/ 0 w 36"/>
                <a:gd name="T7" fmla="*/ 36 h 36"/>
                <a:gd name="T8" fmla="*/ 36 w 36"/>
                <a:gd name="T9" fmla="*/ 20 h 36"/>
              </a:gdLst>
              <a:ahLst/>
              <a:cxnLst>
                <a:cxn ang="0">
                  <a:pos x="T0" y="T1"/>
                </a:cxn>
                <a:cxn ang="0">
                  <a:pos x="T2" y="T3"/>
                </a:cxn>
                <a:cxn ang="0">
                  <a:pos x="T4" y="T5"/>
                </a:cxn>
                <a:cxn ang="0">
                  <a:pos x="T6" y="T7"/>
                </a:cxn>
                <a:cxn ang="0">
                  <a:pos x="T8" y="T9"/>
                </a:cxn>
              </a:cxnLst>
              <a:rect l="0" t="0" r="r" b="b"/>
              <a:pathLst>
                <a:path w="36" h="36">
                  <a:moveTo>
                    <a:pt x="36" y="20"/>
                  </a:moveTo>
                  <a:lnTo>
                    <a:pt x="16" y="0"/>
                  </a:lnTo>
                  <a:lnTo>
                    <a:pt x="16" y="0"/>
                  </a:lnTo>
                  <a:lnTo>
                    <a:pt x="0" y="36"/>
                  </a:ln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3"/>
            <p:cNvSpPr>
              <a:spLocks noChangeArrowheads="1"/>
            </p:cNvSpPr>
            <p:nvPr/>
          </p:nvSpPr>
          <p:spPr bwMode="auto">
            <a:xfrm>
              <a:off x="3197355" y="1608968"/>
              <a:ext cx="2497" cy="24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p:cNvSpPr>
              <a:spLocks/>
            </p:cNvSpPr>
            <p:nvPr/>
          </p:nvSpPr>
          <p:spPr bwMode="auto">
            <a:xfrm>
              <a:off x="3159917" y="1344415"/>
              <a:ext cx="227117" cy="222125"/>
            </a:xfrm>
            <a:custGeom>
              <a:avLst/>
              <a:gdLst>
                <a:gd name="T0" fmla="*/ 81 w 91"/>
                <a:gd name="T1" fmla="*/ 0 h 89"/>
                <a:gd name="T2" fmla="*/ 0 w 91"/>
                <a:gd name="T3" fmla="*/ 81 h 89"/>
                <a:gd name="T4" fmla="*/ 8 w 91"/>
                <a:gd name="T5" fmla="*/ 89 h 89"/>
                <a:gd name="T6" fmla="*/ 91 w 91"/>
                <a:gd name="T7" fmla="*/ 8 h 89"/>
                <a:gd name="T8" fmla="*/ 81 w 91"/>
                <a:gd name="T9" fmla="*/ 0 h 89"/>
              </a:gdLst>
              <a:ahLst/>
              <a:cxnLst>
                <a:cxn ang="0">
                  <a:pos x="T0" y="T1"/>
                </a:cxn>
                <a:cxn ang="0">
                  <a:pos x="T2" y="T3"/>
                </a:cxn>
                <a:cxn ang="0">
                  <a:pos x="T4" y="T5"/>
                </a:cxn>
                <a:cxn ang="0">
                  <a:pos x="T6" y="T7"/>
                </a:cxn>
                <a:cxn ang="0">
                  <a:pos x="T8" y="T9"/>
                </a:cxn>
              </a:cxnLst>
              <a:rect l="0" t="0" r="r" b="b"/>
              <a:pathLst>
                <a:path w="91" h="89">
                  <a:moveTo>
                    <a:pt x="81" y="0"/>
                  </a:moveTo>
                  <a:lnTo>
                    <a:pt x="0" y="81"/>
                  </a:lnTo>
                  <a:lnTo>
                    <a:pt x="8" y="89"/>
                  </a:lnTo>
                  <a:lnTo>
                    <a:pt x="91" y="8"/>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p:cNvSpPr>
              <a:spLocks/>
            </p:cNvSpPr>
            <p:nvPr/>
          </p:nvSpPr>
          <p:spPr bwMode="auto">
            <a:xfrm>
              <a:off x="3189867" y="1374365"/>
              <a:ext cx="227117" cy="224620"/>
            </a:xfrm>
            <a:custGeom>
              <a:avLst/>
              <a:gdLst>
                <a:gd name="T0" fmla="*/ 0 w 91"/>
                <a:gd name="T1" fmla="*/ 82 h 90"/>
                <a:gd name="T2" fmla="*/ 8 w 91"/>
                <a:gd name="T3" fmla="*/ 90 h 90"/>
                <a:gd name="T4" fmla="*/ 91 w 91"/>
                <a:gd name="T5" fmla="*/ 8 h 90"/>
                <a:gd name="T6" fmla="*/ 83 w 91"/>
                <a:gd name="T7" fmla="*/ 0 h 90"/>
                <a:gd name="T8" fmla="*/ 0 w 91"/>
                <a:gd name="T9" fmla="*/ 82 h 90"/>
              </a:gdLst>
              <a:ahLst/>
              <a:cxnLst>
                <a:cxn ang="0">
                  <a:pos x="T0" y="T1"/>
                </a:cxn>
                <a:cxn ang="0">
                  <a:pos x="T2" y="T3"/>
                </a:cxn>
                <a:cxn ang="0">
                  <a:pos x="T4" y="T5"/>
                </a:cxn>
                <a:cxn ang="0">
                  <a:pos x="T6" y="T7"/>
                </a:cxn>
                <a:cxn ang="0">
                  <a:pos x="T8" y="T9"/>
                </a:cxn>
              </a:cxnLst>
              <a:rect l="0" t="0" r="r" b="b"/>
              <a:pathLst>
                <a:path w="91" h="90">
                  <a:moveTo>
                    <a:pt x="0" y="82"/>
                  </a:moveTo>
                  <a:lnTo>
                    <a:pt x="8" y="90"/>
                  </a:lnTo>
                  <a:lnTo>
                    <a:pt x="91" y="8"/>
                  </a:lnTo>
                  <a:lnTo>
                    <a:pt x="8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p:cNvSpPr>
              <a:spLocks/>
            </p:cNvSpPr>
            <p:nvPr/>
          </p:nvSpPr>
          <p:spPr bwMode="auto">
            <a:xfrm>
              <a:off x="3377051" y="1314466"/>
              <a:ext cx="69882" cy="6489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3"/>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p:cNvSpPr>
              <a:spLocks/>
            </p:cNvSpPr>
            <p:nvPr/>
          </p:nvSpPr>
          <p:spPr bwMode="auto">
            <a:xfrm>
              <a:off x="2950272" y="1324449"/>
              <a:ext cx="416796" cy="411805"/>
            </a:xfrm>
            <a:custGeom>
              <a:avLst/>
              <a:gdLst>
                <a:gd name="T0" fmla="*/ 147 w 167"/>
                <a:gd name="T1" fmla="*/ 145 h 165"/>
                <a:gd name="T2" fmla="*/ 20 w 167"/>
                <a:gd name="T3" fmla="*/ 145 h 165"/>
                <a:gd name="T4" fmla="*/ 20 w 167"/>
                <a:gd name="T5" fmla="*/ 20 h 165"/>
                <a:gd name="T6" fmla="*/ 139 w 167"/>
                <a:gd name="T7" fmla="*/ 20 h 165"/>
                <a:gd name="T8" fmla="*/ 160 w 167"/>
                <a:gd name="T9" fmla="*/ 0 h 165"/>
                <a:gd name="T10" fmla="*/ 0 w 167"/>
                <a:gd name="T11" fmla="*/ 0 h 165"/>
                <a:gd name="T12" fmla="*/ 0 w 167"/>
                <a:gd name="T13" fmla="*/ 165 h 165"/>
                <a:gd name="T14" fmla="*/ 167 w 167"/>
                <a:gd name="T15" fmla="*/ 165 h 165"/>
                <a:gd name="T16" fmla="*/ 167 w 167"/>
                <a:gd name="T17" fmla="*/ 61 h 165"/>
                <a:gd name="T18" fmla="*/ 147 w 167"/>
                <a:gd name="T19" fmla="*/ 81 h 165"/>
                <a:gd name="T20" fmla="*/ 147 w 167"/>
                <a:gd name="T21" fmla="*/ 14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7" name="Freeform 45"/>
          <p:cNvSpPr>
            <a:spLocks noEditPoints="1"/>
          </p:cNvSpPr>
          <p:nvPr/>
        </p:nvSpPr>
        <p:spPr bwMode="auto">
          <a:xfrm>
            <a:off x="416868" y="4440053"/>
            <a:ext cx="248938" cy="321045"/>
          </a:xfrm>
          <a:custGeom>
            <a:avLst/>
            <a:gdLst>
              <a:gd name="T0" fmla="*/ 104 w 109"/>
              <a:gd name="T1" fmla="*/ 67 h 141"/>
              <a:gd name="T2" fmla="*/ 96 w 109"/>
              <a:gd name="T3" fmla="*/ 67 h 141"/>
              <a:gd name="T4" fmla="*/ 96 w 109"/>
              <a:gd name="T5" fmla="*/ 44 h 141"/>
              <a:gd name="T6" fmla="*/ 84 w 109"/>
              <a:gd name="T7" fmla="*/ 13 h 141"/>
              <a:gd name="T8" fmla="*/ 55 w 109"/>
              <a:gd name="T9" fmla="*/ 0 h 141"/>
              <a:gd name="T10" fmla="*/ 25 w 109"/>
              <a:gd name="T11" fmla="*/ 13 h 141"/>
              <a:gd name="T12" fmla="*/ 13 w 109"/>
              <a:gd name="T13" fmla="*/ 44 h 141"/>
              <a:gd name="T14" fmla="*/ 13 w 109"/>
              <a:gd name="T15" fmla="*/ 67 h 141"/>
              <a:gd name="T16" fmla="*/ 6 w 109"/>
              <a:gd name="T17" fmla="*/ 67 h 141"/>
              <a:gd name="T18" fmla="*/ 0 w 109"/>
              <a:gd name="T19" fmla="*/ 73 h 141"/>
              <a:gd name="T20" fmla="*/ 0 w 109"/>
              <a:gd name="T21" fmla="*/ 136 h 141"/>
              <a:gd name="T22" fmla="*/ 6 w 109"/>
              <a:gd name="T23" fmla="*/ 141 h 141"/>
              <a:gd name="T24" fmla="*/ 104 w 109"/>
              <a:gd name="T25" fmla="*/ 141 h 141"/>
              <a:gd name="T26" fmla="*/ 109 w 109"/>
              <a:gd name="T27" fmla="*/ 136 h 141"/>
              <a:gd name="T28" fmla="*/ 109 w 109"/>
              <a:gd name="T29" fmla="*/ 73 h 141"/>
              <a:gd name="T30" fmla="*/ 104 w 109"/>
              <a:gd name="T31" fmla="*/ 67 h 141"/>
              <a:gd name="T32" fmla="*/ 67 w 109"/>
              <a:gd name="T33" fmla="*/ 124 h 141"/>
              <a:gd name="T34" fmla="*/ 55 w 109"/>
              <a:gd name="T35" fmla="*/ 136 h 141"/>
              <a:gd name="T36" fmla="*/ 43 w 109"/>
              <a:gd name="T37" fmla="*/ 124 h 141"/>
              <a:gd name="T38" fmla="*/ 43 w 109"/>
              <a:gd name="T39" fmla="*/ 102 h 141"/>
              <a:gd name="T40" fmla="*/ 55 w 109"/>
              <a:gd name="T41" fmla="*/ 90 h 141"/>
              <a:gd name="T42" fmla="*/ 67 w 109"/>
              <a:gd name="T43" fmla="*/ 102 h 141"/>
              <a:gd name="T44" fmla="*/ 67 w 109"/>
              <a:gd name="T45" fmla="*/ 124 h 141"/>
              <a:gd name="T46" fmla="*/ 77 w 109"/>
              <a:gd name="T47" fmla="*/ 67 h 141"/>
              <a:gd name="T48" fmla="*/ 33 w 109"/>
              <a:gd name="T49" fmla="*/ 67 h 141"/>
              <a:gd name="T50" fmla="*/ 33 w 109"/>
              <a:gd name="T51" fmla="*/ 44 h 141"/>
              <a:gd name="T52" fmla="*/ 39 w 109"/>
              <a:gd name="T53" fmla="*/ 26 h 141"/>
              <a:gd name="T54" fmla="*/ 55 w 109"/>
              <a:gd name="T55" fmla="*/ 19 h 141"/>
              <a:gd name="T56" fmla="*/ 70 w 109"/>
              <a:gd name="T57" fmla="*/ 26 h 141"/>
              <a:gd name="T58" fmla="*/ 77 w 109"/>
              <a:gd name="T59" fmla="*/ 44 h 141"/>
              <a:gd name="T60" fmla="*/ 77 w 109"/>
              <a:gd name="T61"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1">
                <a:moveTo>
                  <a:pt x="104" y="67"/>
                </a:moveTo>
                <a:cubicBezTo>
                  <a:pt x="96" y="67"/>
                  <a:pt x="96" y="67"/>
                  <a:pt x="96" y="67"/>
                </a:cubicBezTo>
                <a:cubicBezTo>
                  <a:pt x="96" y="44"/>
                  <a:pt x="96" y="44"/>
                  <a:pt x="96" y="44"/>
                </a:cubicBezTo>
                <a:cubicBezTo>
                  <a:pt x="96" y="32"/>
                  <a:pt x="92" y="21"/>
                  <a:pt x="84" y="13"/>
                </a:cubicBezTo>
                <a:cubicBezTo>
                  <a:pt x="77" y="5"/>
                  <a:pt x="66" y="0"/>
                  <a:pt x="55" y="0"/>
                </a:cubicBezTo>
                <a:cubicBezTo>
                  <a:pt x="43" y="0"/>
                  <a:pt x="32" y="5"/>
                  <a:pt x="25" y="13"/>
                </a:cubicBezTo>
                <a:cubicBezTo>
                  <a:pt x="18" y="21"/>
                  <a:pt x="13" y="32"/>
                  <a:pt x="13" y="44"/>
                </a:cubicBezTo>
                <a:cubicBezTo>
                  <a:pt x="13" y="67"/>
                  <a:pt x="13" y="67"/>
                  <a:pt x="13" y="67"/>
                </a:cubicBezTo>
                <a:cubicBezTo>
                  <a:pt x="6" y="67"/>
                  <a:pt x="6" y="67"/>
                  <a:pt x="6" y="67"/>
                </a:cubicBezTo>
                <a:cubicBezTo>
                  <a:pt x="3" y="67"/>
                  <a:pt x="0" y="70"/>
                  <a:pt x="0" y="73"/>
                </a:cubicBezTo>
                <a:cubicBezTo>
                  <a:pt x="0" y="136"/>
                  <a:pt x="0" y="136"/>
                  <a:pt x="0" y="136"/>
                </a:cubicBezTo>
                <a:cubicBezTo>
                  <a:pt x="0" y="139"/>
                  <a:pt x="3" y="141"/>
                  <a:pt x="6" y="141"/>
                </a:cubicBezTo>
                <a:cubicBezTo>
                  <a:pt x="104" y="141"/>
                  <a:pt x="104" y="141"/>
                  <a:pt x="104" y="141"/>
                </a:cubicBezTo>
                <a:cubicBezTo>
                  <a:pt x="107" y="141"/>
                  <a:pt x="109" y="139"/>
                  <a:pt x="109" y="136"/>
                </a:cubicBezTo>
                <a:cubicBezTo>
                  <a:pt x="109" y="73"/>
                  <a:pt x="109" y="73"/>
                  <a:pt x="109" y="73"/>
                </a:cubicBezTo>
                <a:cubicBezTo>
                  <a:pt x="109" y="70"/>
                  <a:pt x="107" y="67"/>
                  <a:pt x="104" y="67"/>
                </a:cubicBezTo>
                <a:close/>
                <a:moveTo>
                  <a:pt x="67" y="124"/>
                </a:moveTo>
                <a:cubicBezTo>
                  <a:pt x="67" y="130"/>
                  <a:pt x="61" y="136"/>
                  <a:pt x="55" y="136"/>
                </a:cubicBezTo>
                <a:cubicBezTo>
                  <a:pt x="48" y="136"/>
                  <a:pt x="43" y="130"/>
                  <a:pt x="43" y="124"/>
                </a:cubicBezTo>
                <a:cubicBezTo>
                  <a:pt x="43" y="102"/>
                  <a:pt x="43" y="102"/>
                  <a:pt x="43" y="102"/>
                </a:cubicBezTo>
                <a:cubicBezTo>
                  <a:pt x="43" y="95"/>
                  <a:pt x="48" y="90"/>
                  <a:pt x="55" y="90"/>
                </a:cubicBezTo>
                <a:cubicBezTo>
                  <a:pt x="61" y="90"/>
                  <a:pt x="67" y="95"/>
                  <a:pt x="67" y="102"/>
                </a:cubicBezTo>
                <a:lnTo>
                  <a:pt x="67" y="124"/>
                </a:lnTo>
                <a:close/>
                <a:moveTo>
                  <a:pt x="77" y="67"/>
                </a:moveTo>
                <a:cubicBezTo>
                  <a:pt x="33" y="67"/>
                  <a:pt x="33" y="67"/>
                  <a:pt x="33" y="67"/>
                </a:cubicBezTo>
                <a:cubicBezTo>
                  <a:pt x="33" y="44"/>
                  <a:pt x="33" y="44"/>
                  <a:pt x="33" y="44"/>
                </a:cubicBezTo>
                <a:cubicBezTo>
                  <a:pt x="33" y="37"/>
                  <a:pt x="35" y="31"/>
                  <a:pt x="39" y="26"/>
                </a:cubicBezTo>
                <a:cubicBezTo>
                  <a:pt x="44" y="22"/>
                  <a:pt x="49" y="19"/>
                  <a:pt x="55" y="19"/>
                </a:cubicBezTo>
                <a:cubicBezTo>
                  <a:pt x="61" y="19"/>
                  <a:pt x="66" y="22"/>
                  <a:pt x="70" y="26"/>
                </a:cubicBezTo>
                <a:cubicBezTo>
                  <a:pt x="74" y="31"/>
                  <a:pt x="77" y="37"/>
                  <a:pt x="77" y="44"/>
                </a:cubicBezTo>
                <a:lnTo>
                  <a:pt x="77" y="67"/>
                </a:ln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8" name="Group 87"/>
          <p:cNvGrpSpPr/>
          <p:nvPr/>
        </p:nvGrpSpPr>
        <p:grpSpPr>
          <a:xfrm>
            <a:off x="1806035" y="3159919"/>
            <a:ext cx="304293" cy="299464"/>
            <a:chOff x="1587575" y="2265358"/>
            <a:chExt cx="314468" cy="309477"/>
          </a:xfrm>
          <a:solidFill>
            <a:srgbClr val="45C1A4"/>
          </a:solidFill>
        </p:grpSpPr>
        <p:sp>
          <p:nvSpPr>
            <p:cNvPr id="89"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p:cNvGrpSpPr/>
          <p:nvPr/>
        </p:nvGrpSpPr>
        <p:grpSpPr>
          <a:xfrm>
            <a:off x="2233948" y="1585560"/>
            <a:ext cx="267908" cy="304863"/>
            <a:chOff x="2927811" y="2108124"/>
            <a:chExt cx="361887" cy="411804"/>
          </a:xfrm>
          <a:solidFill>
            <a:schemeClr val="bg1"/>
          </a:solidFill>
        </p:grpSpPr>
        <p:sp>
          <p:nvSpPr>
            <p:cNvPr id="92"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0"/>
            <p:cNvSpPr>
              <a:spLocks/>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1"/>
            <p:cNvSpPr>
              <a:spLocks/>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p:cNvGrpSpPr/>
          <p:nvPr/>
        </p:nvGrpSpPr>
        <p:grpSpPr>
          <a:xfrm>
            <a:off x="1416130" y="1400464"/>
            <a:ext cx="368822" cy="272425"/>
            <a:chOff x="2563427" y="3717902"/>
            <a:chExt cx="439257" cy="324452"/>
          </a:xfrm>
          <a:solidFill>
            <a:srgbClr val="45C1A4"/>
          </a:solidFill>
        </p:grpSpPr>
        <p:sp>
          <p:nvSpPr>
            <p:cNvPr id="97" name="Freeform 92"/>
            <p:cNvSpPr>
              <a:spLocks/>
            </p:cNvSpPr>
            <p:nvPr/>
          </p:nvSpPr>
          <p:spPr bwMode="auto">
            <a:xfrm>
              <a:off x="2720660" y="3942523"/>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3"/>
            <p:cNvSpPr>
              <a:spLocks/>
            </p:cNvSpPr>
            <p:nvPr/>
          </p:nvSpPr>
          <p:spPr bwMode="auto">
            <a:xfrm>
              <a:off x="2638300" y="3830213"/>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4"/>
            <p:cNvSpPr>
              <a:spLocks/>
            </p:cNvSpPr>
            <p:nvPr/>
          </p:nvSpPr>
          <p:spPr bwMode="auto">
            <a:xfrm>
              <a:off x="2563427" y="3717902"/>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p:cNvGrpSpPr/>
          <p:nvPr/>
        </p:nvGrpSpPr>
        <p:grpSpPr>
          <a:xfrm>
            <a:off x="635845" y="761677"/>
            <a:ext cx="184048" cy="181127"/>
            <a:chOff x="1587575" y="2265358"/>
            <a:chExt cx="314468" cy="309477"/>
          </a:xfrm>
          <a:solidFill>
            <a:srgbClr val="45C1A4"/>
          </a:solidFill>
        </p:grpSpPr>
        <p:sp>
          <p:nvSpPr>
            <p:cNvPr id="105"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7" name="Rounded Rectangle 106"/>
          <p:cNvSpPr/>
          <p:nvPr/>
        </p:nvSpPr>
        <p:spPr>
          <a:xfrm>
            <a:off x="3276600" y="1962150"/>
            <a:ext cx="5562600" cy="1466671"/>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 Box 10"/>
          <p:cNvSpPr txBox="1">
            <a:spLocks noChangeArrowheads="1"/>
          </p:cNvSpPr>
          <p:nvPr/>
        </p:nvSpPr>
        <p:spPr bwMode="auto">
          <a:xfrm>
            <a:off x="3429000" y="2114550"/>
            <a:ext cx="5181600" cy="369332"/>
          </a:xfrm>
          <a:prstGeom prst="rect">
            <a:avLst/>
          </a:prstGeom>
          <a:noFill/>
          <a:ln w="9525">
            <a:noFill/>
            <a:miter lim="800000"/>
            <a:headEnd/>
            <a:tailEnd/>
          </a:ln>
        </p:spPr>
        <p:txBody>
          <a:bodyPr wrap="square" lIns="45720" tIns="22860" rIns="45720" bIns="22860">
            <a:spAutoFit/>
          </a:bodyPr>
          <a:lstStyle/>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此处文字可编辑此处文字可编辑变色龙模板</a:t>
            </a:r>
            <a:r>
              <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 </a:t>
            </a:r>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此处文字可编辑此处文字可编辑变色龙模板</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09" name="Text Box 10"/>
          <p:cNvSpPr txBox="1">
            <a:spLocks noChangeArrowheads="1"/>
          </p:cNvSpPr>
          <p:nvPr/>
        </p:nvSpPr>
        <p:spPr bwMode="auto">
          <a:xfrm>
            <a:off x="3429000" y="2880064"/>
            <a:ext cx="5181600" cy="207749"/>
          </a:xfrm>
          <a:prstGeom prst="rect">
            <a:avLst/>
          </a:prstGeom>
          <a:noFill/>
          <a:ln w="9525">
            <a:noFill/>
            <a:miter lim="800000"/>
            <a:headEnd/>
            <a:tailEnd/>
          </a:ln>
        </p:spPr>
        <p:txBody>
          <a:bodyPr wrap="square" lIns="45720" tIns="22860" rIns="45720" bIns="22860">
            <a:spAutoFit/>
          </a:bodyPr>
          <a:lstStyle/>
          <a:p>
            <a:pPr defTabSz="1088232"/>
            <a:r>
              <a:rPr lang="zh-CN" altLang="en-US" sz="1050" i="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此处文字可编辑此处文字可编辑变色龙模板</a:t>
            </a:r>
            <a:r>
              <a:rPr lang="en-US" sz="1050" i="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 </a:t>
            </a:r>
            <a:r>
              <a:rPr lang="zh-CN" altLang="en-US" sz="1050" i="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变色龙模板可自由编辑</a:t>
            </a:r>
            <a:endParaRPr lang="en-US" sz="1050" i="1"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10" name="Text Box 10"/>
          <p:cNvSpPr txBox="1">
            <a:spLocks noChangeArrowheads="1"/>
          </p:cNvSpPr>
          <p:nvPr/>
        </p:nvSpPr>
        <p:spPr bwMode="auto">
          <a:xfrm>
            <a:off x="3276600" y="4124600"/>
            <a:ext cx="5334000" cy="577081"/>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New Different</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此处文字可编辑此处文字可编辑变色龙模板</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236688634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 fill="hold"/>
                                        <p:tgtEl>
                                          <p:spTgt spid="6"/>
                                        </p:tgtEl>
                                        <p:attrNameLst>
                                          <p:attrName>ppt_x</p:attrName>
                                        </p:attrNameLst>
                                      </p:cBhvr>
                                      <p:tavLst>
                                        <p:tav tm="0">
                                          <p:val>
                                            <p:strVal val="#ppt_x"/>
                                          </p:val>
                                        </p:tav>
                                        <p:tav tm="100000">
                                          <p:val>
                                            <p:strVal val="#ppt_x"/>
                                          </p:val>
                                        </p:tav>
                                      </p:tavLst>
                                    </p:anim>
                                    <p:anim calcmode="lin" valueType="num">
                                      <p:cBhvr additive="base">
                                        <p:cTn id="8" dur="1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 fill="hold"/>
                                        <p:tgtEl>
                                          <p:spTgt spid="7"/>
                                        </p:tgtEl>
                                        <p:attrNameLst>
                                          <p:attrName>ppt_x</p:attrName>
                                        </p:attrNameLst>
                                      </p:cBhvr>
                                      <p:tavLst>
                                        <p:tav tm="0">
                                          <p:val>
                                            <p:strVal val="#ppt_x"/>
                                          </p:val>
                                        </p:tav>
                                        <p:tav tm="100000">
                                          <p:val>
                                            <p:strVal val="#ppt_x"/>
                                          </p:val>
                                        </p:tav>
                                      </p:tavLst>
                                    </p:anim>
                                    <p:anim calcmode="lin" valueType="num">
                                      <p:cBhvr additive="base">
                                        <p:cTn id="13" dur="1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2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 fill="hold"/>
                                        <p:tgtEl>
                                          <p:spTgt spid="8"/>
                                        </p:tgtEl>
                                        <p:attrNameLst>
                                          <p:attrName>ppt_x</p:attrName>
                                        </p:attrNameLst>
                                      </p:cBhvr>
                                      <p:tavLst>
                                        <p:tav tm="0">
                                          <p:val>
                                            <p:strVal val="#ppt_x"/>
                                          </p:val>
                                        </p:tav>
                                        <p:tav tm="100000">
                                          <p:val>
                                            <p:strVal val="#ppt_x"/>
                                          </p:val>
                                        </p:tav>
                                      </p:tavLst>
                                    </p:anim>
                                    <p:anim calcmode="lin" valueType="num">
                                      <p:cBhvr additive="base">
                                        <p:cTn id="18" dur="1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30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 fill="hold"/>
                                        <p:tgtEl>
                                          <p:spTgt spid="9"/>
                                        </p:tgtEl>
                                        <p:attrNameLst>
                                          <p:attrName>ppt_x</p:attrName>
                                        </p:attrNameLst>
                                      </p:cBhvr>
                                      <p:tavLst>
                                        <p:tav tm="0">
                                          <p:val>
                                            <p:strVal val="#ppt_x"/>
                                          </p:val>
                                        </p:tav>
                                        <p:tav tm="100000">
                                          <p:val>
                                            <p:strVal val="#ppt_x"/>
                                          </p:val>
                                        </p:tav>
                                      </p:tavLst>
                                    </p:anim>
                                    <p:anim calcmode="lin" valueType="num">
                                      <p:cBhvr additive="base">
                                        <p:cTn id="23" dur="1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400"/>
                            </p:stCondLst>
                            <p:childTnLst>
                              <p:par>
                                <p:cTn id="25" presetID="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 fill="hold"/>
                                        <p:tgtEl>
                                          <p:spTgt spid="10"/>
                                        </p:tgtEl>
                                        <p:attrNameLst>
                                          <p:attrName>ppt_x</p:attrName>
                                        </p:attrNameLst>
                                      </p:cBhvr>
                                      <p:tavLst>
                                        <p:tav tm="0">
                                          <p:val>
                                            <p:strVal val="#ppt_x"/>
                                          </p:val>
                                        </p:tav>
                                        <p:tav tm="100000">
                                          <p:val>
                                            <p:strVal val="#ppt_x"/>
                                          </p:val>
                                        </p:tav>
                                      </p:tavLst>
                                    </p:anim>
                                    <p:anim calcmode="lin" valueType="num">
                                      <p:cBhvr additive="base">
                                        <p:cTn id="28" dur="1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100" fill="hold"/>
                                        <p:tgtEl>
                                          <p:spTgt spid="12"/>
                                        </p:tgtEl>
                                        <p:attrNameLst>
                                          <p:attrName>ppt_x</p:attrName>
                                        </p:attrNameLst>
                                      </p:cBhvr>
                                      <p:tavLst>
                                        <p:tav tm="0">
                                          <p:val>
                                            <p:strVal val="#ppt_x"/>
                                          </p:val>
                                        </p:tav>
                                        <p:tav tm="100000">
                                          <p:val>
                                            <p:strVal val="#ppt_x"/>
                                          </p:val>
                                        </p:tav>
                                      </p:tavLst>
                                    </p:anim>
                                    <p:anim calcmode="lin" valueType="num">
                                      <p:cBhvr additive="base">
                                        <p:cTn id="33" dur="10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600"/>
                            </p:stCondLst>
                            <p:childTnLst>
                              <p:par>
                                <p:cTn id="35" presetID="2" presetClass="entr" presetSubtype="4"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100" fill="hold"/>
                                        <p:tgtEl>
                                          <p:spTgt spid="13"/>
                                        </p:tgtEl>
                                        <p:attrNameLst>
                                          <p:attrName>ppt_x</p:attrName>
                                        </p:attrNameLst>
                                      </p:cBhvr>
                                      <p:tavLst>
                                        <p:tav tm="0">
                                          <p:val>
                                            <p:strVal val="#ppt_x"/>
                                          </p:val>
                                        </p:tav>
                                        <p:tav tm="100000">
                                          <p:val>
                                            <p:strVal val="#ppt_x"/>
                                          </p:val>
                                        </p:tav>
                                      </p:tavLst>
                                    </p:anim>
                                    <p:anim calcmode="lin" valueType="num">
                                      <p:cBhvr additive="base">
                                        <p:cTn id="38" dur="1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700"/>
                            </p:stCondLst>
                            <p:childTnLst>
                              <p:par>
                                <p:cTn id="40" presetID="2" presetClass="entr" presetSubtype="4"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100" fill="hold"/>
                                        <p:tgtEl>
                                          <p:spTgt spid="14"/>
                                        </p:tgtEl>
                                        <p:attrNameLst>
                                          <p:attrName>ppt_x</p:attrName>
                                        </p:attrNameLst>
                                      </p:cBhvr>
                                      <p:tavLst>
                                        <p:tav tm="0">
                                          <p:val>
                                            <p:strVal val="#ppt_x"/>
                                          </p:val>
                                        </p:tav>
                                        <p:tav tm="100000">
                                          <p:val>
                                            <p:strVal val="#ppt_x"/>
                                          </p:val>
                                        </p:tav>
                                      </p:tavLst>
                                    </p:anim>
                                    <p:anim calcmode="lin" valueType="num">
                                      <p:cBhvr additive="base">
                                        <p:cTn id="43" dur="10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800"/>
                            </p:stCondLst>
                            <p:childTnLst>
                              <p:par>
                                <p:cTn id="45" presetID="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 fill="hold"/>
                                        <p:tgtEl>
                                          <p:spTgt spid="15"/>
                                        </p:tgtEl>
                                        <p:attrNameLst>
                                          <p:attrName>ppt_x</p:attrName>
                                        </p:attrNameLst>
                                      </p:cBhvr>
                                      <p:tavLst>
                                        <p:tav tm="0">
                                          <p:val>
                                            <p:strVal val="#ppt_x"/>
                                          </p:val>
                                        </p:tav>
                                        <p:tav tm="100000">
                                          <p:val>
                                            <p:strVal val="#ppt_x"/>
                                          </p:val>
                                        </p:tav>
                                      </p:tavLst>
                                    </p:anim>
                                    <p:anim calcmode="lin" valueType="num">
                                      <p:cBhvr additive="base">
                                        <p:cTn id="48" dur="1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9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100" fill="hold"/>
                                        <p:tgtEl>
                                          <p:spTgt spid="16"/>
                                        </p:tgtEl>
                                        <p:attrNameLst>
                                          <p:attrName>ppt_x</p:attrName>
                                        </p:attrNameLst>
                                      </p:cBhvr>
                                      <p:tavLst>
                                        <p:tav tm="0">
                                          <p:val>
                                            <p:strVal val="#ppt_x"/>
                                          </p:val>
                                        </p:tav>
                                        <p:tav tm="100000">
                                          <p:val>
                                            <p:strVal val="#ppt_x"/>
                                          </p:val>
                                        </p:tav>
                                      </p:tavLst>
                                    </p:anim>
                                    <p:anim calcmode="lin" valueType="num">
                                      <p:cBhvr additive="base">
                                        <p:cTn id="53" dur="10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100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100" fill="hold"/>
                                        <p:tgtEl>
                                          <p:spTgt spid="17"/>
                                        </p:tgtEl>
                                        <p:attrNameLst>
                                          <p:attrName>ppt_x</p:attrName>
                                        </p:attrNameLst>
                                      </p:cBhvr>
                                      <p:tavLst>
                                        <p:tav tm="0">
                                          <p:val>
                                            <p:strVal val="#ppt_x"/>
                                          </p:val>
                                        </p:tav>
                                        <p:tav tm="100000">
                                          <p:val>
                                            <p:strVal val="#ppt_x"/>
                                          </p:val>
                                        </p:tav>
                                      </p:tavLst>
                                    </p:anim>
                                    <p:anim calcmode="lin" valueType="num">
                                      <p:cBhvr additive="base">
                                        <p:cTn id="58" dur="100" fill="hold"/>
                                        <p:tgtEl>
                                          <p:spTgt spid="17"/>
                                        </p:tgtEl>
                                        <p:attrNameLst>
                                          <p:attrName>ppt_y</p:attrName>
                                        </p:attrNameLst>
                                      </p:cBhvr>
                                      <p:tavLst>
                                        <p:tav tm="0">
                                          <p:val>
                                            <p:strVal val="1+#ppt_h/2"/>
                                          </p:val>
                                        </p:tav>
                                        <p:tav tm="100000">
                                          <p:val>
                                            <p:strVal val="#ppt_y"/>
                                          </p:val>
                                        </p:tav>
                                      </p:tavLst>
                                    </p:anim>
                                  </p:childTnLst>
                                </p:cTn>
                              </p:par>
                            </p:childTnLst>
                          </p:cTn>
                        </p:par>
                        <p:par>
                          <p:cTn id="59" fill="hold">
                            <p:stCondLst>
                              <p:cond delay="1100"/>
                            </p:stCondLst>
                            <p:childTnLst>
                              <p:par>
                                <p:cTn id="60" presetID="2" presetClass="entr" presetSubtype="4"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100" fill="hold"/>
                                        <p:tgtEl>
                                          <p:spTgt spid="18"/>
                                        </p:tgtEl>
                                        <p:attrNameLst>
                                          <p:attrName>ppt_x</p:attrName>
                                        </p:attrNameLst>
                                      </p:cBhvr>
                                      <p:tavLst>
                                        <p:tav tm="0">
                                          <p:val>
                                            <p:strVal val="#ppt_x"/>
                                          </p:val>
                                        </p:tav>
                                        <p:tav tm="100000">
                                          <p:val>
                                            <p:strVal val="#ppt_x"/>
                                          </p:val>
                                        </p:tav>
                                      </p:tavLst>
                                    </p:anim>
                                    <p:anim calcmode="lin" valueType="num">
                                      <p:cBhvr additive="base">
                                        <p:cTn id="63" dur="100" fill="hold"/>
                                        <p:tgtEl>
                                          <p:spTgt spid="18"/>
                                        </p:tgtEl>
                                        <p:attrNameLst>
                                          <p:attrName>ppt_y</p:attrName>
                                        </p:attrNameLst>
                                      </p:cBhvr>
                                      <p:tavLst>
                                        <p:tav tm="0">
                                          <p:val>
                                            <p:strVal val="1+#ppt_h/2"/>
                                          </p:val>
                                        </p:tav>
                                        <p:tav tm="100000">
                                          <p:val>
                                            <p:strVal val="#ppt_y"/>
                                          </p:val>
                                        </p:tav>
                                      </p:tavLst>
                                    </p:anim>
                                  </p:childTnLst>
                                </p:cTn>
                              </p:par>
                            </p:childTnLst>
                          </p:cTn>
                        </p:par>
                        <p:par>
                          <p:cTn id="64" fill="hold">
                            <p:stCondLst>
                              <p:cond delay="1200"/>
                            </p:stCondLst>
                            <p:childTnLst>
                              <p:par>
                                <p:cTn id="65" presetID="2" presetClass="entr" presetSubtype="4"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100" fill="hold"/>
                                        <p:tgtEl>
                                          <p:spTgt spid="19"/>
                                        </p:tgtEl>
                                        <p:attrNameLst>
                                          <p:attrName>ppt_x</p:attrName>
                                        </p:attrNameLst>
                                      </p:cBhvr>
                                      <p:tavLst>
                                        <p:tav tm="0">
                                          <p:val>
                                            <p:strVal val="#ppt_x"/>
                                          </p:val>
                                        </p:tav>
                                        <p:tav tm="100000">
                                          <p:val>
                                            <p:strVal val="#ppt_x"/>
                                          </p:val>
                                        </p:tav>
                                      </p:tavLst>
                                    </p:anim>
                                    <p:anim calcmode="lin" valueType="num">
                                      <p:cBhvr additive="base">
                                        <p:cTn id="68" dur="100" fill="hold"/>
                                        <p:tgtEl>
                                          <p:spTgt spid="19"/>
                                        </p:tgtEl>
                                        <p:attrNameLst>
                                          <p:attrName>ppt_y</p:attrName>
                                        </p:attrNameLst>
                                      </p:cBhvr>
                                      <p:tavLst>
                                        <p:tav tm="0">
                                          <p:val>
                                            <p:strVal val="1+#ppt_h/2"/>
                                          </p:val>
                                        </p:tav>
                                        <p:tav tm="100000">
                                          <p:val>
                                            <p:strVal val="#ppt_y"/>
                                          </p:val>
                                        </p:tav>
                                      </p:tavLst>
                                    </p:anim>
                                  </p:childTnLst>
                                </p:cTn>
                              </p:par>
                            </p:childTnLst>
                          </p:cTn>
                        </p:par>
                        <p:par>
                          <p:cTn id="69" fill="hold">
                            <p:stCondLst>
                              <p:cond delay="1300"/>
                            </p:stCondLst>
                            <p:childTnLst>
                              <p:par>
                                <p:cTn id="70" presetID="2" presetClass="entr" presetSubtype="4"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100" fill="hold"/>
                                        <p:tgtEl>
                                          <p:spTgt spid="20"/>
                                        </p:tgtEl>
                                        <p:attrNameLst>
                                          <p:attrName>ppt_x</p:attrName>
                                        </p:attrNameLst>
                                      </p:cBhvr>
                                      <p:tavLst>
                                        <p:tav tm="0">
                                          <p:val>
                                            <p:strVal val="#ppt_x"/>
                                          </p:val>
                                        </p:tav>
                                        <p:tav tm="100000">
                                          <p:val>
                                            <p:strVal val="#ppt_x"/>
                                          </p:val>
                                        </p:tav>
                                      </p:tavLst>
                                    </p:anim>
                                    <p:anim calcmode="lin" valueType="num">
                                      <p:cBhvr additive="base">
                                        <p:cTn id="73" dur="100" fill="hold"/>
                                        <p:tgtEl>
                                          <p:spTgt spid="20"/>
                                        </p:tgtEl>
                                        <p:attrNameLst>
                                          <p:attrName>ppt_y</p:attrName>
                                        </p:attrNameLst>
                                      </p:cBhvr>
                                      <p:tavLst>
                                        <p:tav tm="0">
                                          <p:val>
                                            <p:strVal val="1+#ppt_h/2"/>
                                          </p:val>
                                        </p:tav>
                                        <p:tav tm="100000">
                                          <p:val>
                                            <p:strVal val="#ppt_y"/>
                                          </p:val>
                                        </p:tav>
                                      </p:tavLst>
                                    </p:anim>
                                  </p:childTnLst>
                                </p:cTn>
                              </p:par>
                            </p:childTnLst>
                          </p:cTn>
                        </p:par>
                        <p:par>
                          <p:cTn id="74" fill="hold">
                            <p:stCondLst>
                              <p:cond delay="1400"/>
                            </p:stCondLst>
                            <p:childTnLst>
                              <p:par>
                                <p:cTn id="75" presetID="2" presetClass="entr" presetSubtype="4"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100" fill="hold"/>
                                        <p:tgtEl>
                                          <p:spTgt spid="21"/>
                                        </p:tgtEl>
                                        <p:attrNameLst>
                                          <p:attrName>ppt_x</p:attrName>
                                        </p:attrNameLst>
                                      </p:cBhvr>
                                      <p:tavLst>
                                        <p:tav tm="0">
                                          <p:val>
                                            <p:strVal val="#ppt_x"/>
                                          </p:val>
                                        </p:tav>
                                        <p:tav tm="100000">
                                          <p:val>
                                            <p:strVal val="#ppt_x"/>
                                          </p:val>
                                        </p:tav>
                                      </p:tavLst>
                                    </p:anim>
                                    <p:anim calcmode="lin" valueType="num">
                                      <p:cBhvr additive="base">
                                        <p:cTn id="78" dur="100" fill="hold"/>
                                        <p:tgtEl>
                                          <p:spTgt spid="21"/>
                                        </p:tgtEl>
                                        <p:attrNameLst>
                                          <p:attrName>ppt_y</p:attrName>
                                        </p:attrNameLst>
                                      </p:cBhvr>
                                      <p:tavLst>
                                        <p:tav tm="0">
                                          <p:val>
                                            <p:strVal val="1+#ppt_h/2"/>
                                          </p:val>
                                        </p:tav>
                                        <p:tav tm="100000">
                                          <p:val>
                                            <p:strVal val="#ppt_y"/>
                                          </p:val>
                                        </p:tav>
                                      </p:tavLst>
                                    </p:anim>
                                  </p:childTnLst>
                                </p:cTn>
                              </p:par>
                            </p:childTnLst>
                          </p:cTn>
                        </p:par>
                        <p:par>
                          <p:cTn id="79" fill="hold">
                            <p:stCondLst>
                              <p:cond delay="1500"/>
                            </p:stCondLst>
                            <p:childTnLst>
                              <p:par>
                                <p:cTn id="80" presetID="2" presetClass="entr" presetSubtype="4"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100" fill="hold"/>
                                        <p:tgtEl>
                                          <p:spTgt spid="22"/>
                                        </p:tgtEl>
                                        <p:attrNameLst>
                                          <p:attrName>ppt_x</p:attrName>
                                        </p:attrNameLst>
                                      </p:cBhvr>
                                      <p:tavLst>
                                        <p:tav tm="0">
                                          <p:val>
                                            <p:strVal val="#ppt_x"/>
                                          </p:val>
                                        </p:tav>
                                        <p:tav tm="100000">
                                          <p:val>
                                            <p:strVal val="#ppt_x"/>
                                          </p:val>
                                        </p:tav>
                                      </p:tavLst>
                                    </p:anim>
                                    <p:anim calcmode="lin" valueType="num">
                                      <p:cBhvr additive="base">
                                        <p:cTn id="83" dur="100" fill="hold"/>
                                        <p:tgtEl>
                                          <p:spTgt spid="22"/>
                                        </p:tgtEl>
                                        <p:attrNameLst>
                                          <p:attrName>ppt_y</p:attrName>
                                        </p:attrNameLst>
                                      </p:cBhvr>
                                      <p:tavLst>
                                        <p:tav tm="0">
                                          <p:val>
                                            <p:strVal val="1+#ppt_h/2"/>
                                          </p:val>
                                        </p:tav>
                                        <p:tav tm="100000">
                                          <p:val>
                                            <p:strVal val="#ppt_y"/>
                                          </p:val>
                                        </p:tav>
                                      </p:tavLst>
                                    </p:anim>
                                  </p:childTnLst>
                                </p:cTn>
                              </p:par>
                            </p:childTnLst>
                          </p:cTn>
                        </p:par>
                        <p:par>
                          <p:cTn id="84" fill="hold">
                            <p:stCondLst>
                              <p:cond delay="1600"/>
                            </p:stCondLst>
                            <p:childTnLst>
                              <p:par>
                                <p:cTn id="85" presetID="2" presetClass="entr" presetSubtype="4"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100" fill="hold"/>
                                        <p:tgtEl>
                                          <p:spTgt spid="23"/>
                                        </p:tgtEl>
                                        <p:attrNameLst>
                                          <p:attrName>ppt_x</p:attrName>
                                        </p:attrNameLst>
                                      </p:cBhvr>
                                      <p:tavLst>
                                        <p:tav tm="0">
                                          <p:val>
                                            <p:strVal val="#ppt_x"/>
                                          </p:val>
                                        </p:tav>
                                        <p:tav tm="100000">
                                          <p:val>
                                            <p:strVal val="#ppt_x"/>
                                          </p:val>
                                        </p:tav>
                                      </p:tavLst>
                                    </p:anim>
                                    <p:anim calcmode="lin" valueType="num">
                                      <p:cBhvr additive="base">
                                        <p:cTn id="88" dur="100" fill="hold"/>
                                        <p:tgtEl>
                                          <p:spTgt spid="23"/>
                                        </p:tgtEl>
                                        <p:attrNameLst>
                                          <p:attrName>ppt_y</p:attrName>
                                        </p:attrNameLst>
                                      </p:cBhvr>
                                      <p:tavLst>
                                        <p:tav tm="0">
                                          <p:val>
                                            <p:strVal val="1+#ppt_h/2"/>
                                          </p:val>
                                        </p:tav>
                                        <p:tav tm="100000">
                                          <p:val>
                                            <p:strVal val="#ppt_y"/>
                                          </p:val>
                                        </p:tav>
                                      </p:tavLst>
                                    </p:anim>
                                  </p:childTnLst>
                                </p:cTn>
                              </p:par>
                            </p:childTnLst>
                          </p:cTn>
                        </p:par>
                        <p:par>
                          <p:cTn id="89" fill="hold">
                            <p:stCondLst>
                              <p:cond delay="1700"/>
                            </p:stCondLst>
                            <p:childTnLst>
                              <p:par>
                                <p:cTn id="90" presetID="2" presetClass="entr" presetSubtype="4"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additive="base">
                                        <p:cTn id="92" dur="100" fill="hold"/>
                                        <p:tgtEl>
                                          <p:spTgt spid="25"/>
                                        </p:tgtEl>
                                        <p:attrNameLst>
                                          <p:attrName>ppt_x</p:attrName>
                                        </p:attrNameLst>
                                      </p:cBhvr>
                                      <p:tavLst>
                                        <p:tav tm="0">
                                          <p:val>
                                            <p:strVal val="#ppt_x"/>
                                          </p:val>
                                        </p:tav>
                                        <p:tav tm="100000">
                                          <p:val>
                                            <p:strVal val="#ppt_x"/>
                                          </p:val>
                                        </p:tav>
                                      </p:tavLst>
                                    </p:anim>
                                    <p:anim calcmode="lin" valueType="num">
                                      <p:cBhvr additive="base">
                                        <p:cTn id="93" dur="100" fill="hold"/>
                                        <p:tgtEl>
                                          <p:spTgt spid="25"/>
                                        </p:tgtEl>
                                        <p:attrNameLst>
                                          <p:attrName>ppt_y</p:attrName>
                                        </p:attrNameLst>
                                      </p:cBhvr>
                                      <p:tavLst>
                                        <p:tav tm="0">
                                          <p:val>
                                            <p:strVal val="1+#ppt_h/2"/>
                                          </p:val>
                                        </p:tav>
                                        <p:tav tm="100000">
                                          <p:val>
                                            <p:strVal val="#ppt_y"/>
                                          </p:val>
                                        </p:tav>
                                      </p:tavLst>
                                    </p:anim>
                                  </p:childTnLst>
                                </p:cTn>
                              </p:par>
                            </p:childTnLst>
                          </p:cTn>
                        </p:par>
                        <p:par>
                          <p:cTn id="94" fill="hold">
                            <p:stCondLst>
                              <p:cond delay="1800"/>
                            </p:stCondLst>
                            <p:childTnLst>
                              <p:par>
                                <p:cTn id="95" presetID="2" presetClass="entr" presetSubtype="4" fill="hold" grpId="0" nodeType="after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additive="base">
                                        <p:cTn id="97" dur="100" fill="hold"/>
                                        <p:tgtEl>
                                          <p:spTgt spid="26"/>
                                        </p:tgtEl>
                                        <p:attrNameLst>
                                          <p:attrName>ppt_x</p:attrName>
                                        </p:attrNameLst>
                                      </p:cBhvr>
                                      <p:tavLst>
                                        <p:tav tm="0">
                                          <p:val>
                                            <p:strVal val="#ppt_x"/>
                                          </p:val>
                                        </p:tav>
                                        <p:tav tm="100000">
                                          <p:val>
                                            <p:strVal val="#ppt_x"/>
                                          </p:val>
                                        </p:tav>
                                      </p:tavLst>
                                    </p:anim>
                                    <p:anim calcmode="lin" valueType="num">
                                      <p:cBhvr additive="base">
                                        <p:cTn id="98" dur="100" fill="hold"/>
                                        <p:tgtEl>
                                          <p:spTgt spid="26"/>
                                        </p:tgtEl>
                                        <p:attrNameLst>
                                          <p:attrName>ppt_y</p:attrName>
                                        </p:attrNameLst>
                                      </p:cBhvr>
                                      <p:tavLst>
                                        <p:tav tm="0">
                                          <p:val>
                                            <p:strVal val="1+#ppt_h/2"/>
                                          </p:val>
                                        </p:tav>
                                        <p:tav tm="100000">
                                          <p:val>
                                            <p:strVal val="#ppt_y"/>
                                          </p:val>
                                        </p:tav>
                                      </p:tavLst>
                                    </p:anim>
                                  </p:childTnLst>
                                </p:cTn>
                              </p:par>
                            </p:childTnLst>
                          </p:cTn>
                        </p:par>
                        <p:par>
                          <p:cTn id="99" fill="hold">
                            <p:stCondLst>
                              <p:cond delay="1900"/>
                            </p:stCondLst>
                            <p:childTnLst>
                              <p:par>
                                <p:cTn id="100" presetID="2" presetClass="entr" presetSubtype="4" fill="hold" grpId="0" nodeType="afterEffect">
                                  <p:stCondLst>
                                    <p:cond delay="0"/>
                                  </p:stCondLst>
                                  <p:childTnLst>
                                    <p:set>
                                      <p:cBhvr>
                                        <p:cTn id="101" dur="1" fill="hold">
                                          <p:stCondLst>
                                            <p:cond delay="0"/>
                                          </p:stCondLst>
                                        </p:cTn>
                                        <p:tgtEl>
                                          <p:spTgt spid="27"/>
                                        </p:tgtEl>
                                        <p:attrNameLst>
                                          <p:attrName>style.visibility</p:attrName>
                                        </p:attrNameLst>
                                      </p:cBhvr>
                                      <p:to>
                                        <p:strVal val="visible"/>
                                      </p:to>
                                    </p:set>
                                    <p:anim calcmode="lin" valueType="num">
                                      <p:cBhvr additive="base">
                                        <p:cTn id="102" dur="100" fill="hold"/>
                                        <p:tgtEl>
                                          <p:spTgt spid="27"/>
                                        </p:tgtEl>
                                        <p:attrNameLst>
                                          <p:attrName>ppt_x</p:attrName>
                                        </p:attrNameLst>
                                      </p:cBhvr>
                                      <p:tavLst>
                                        <p:tav tm="0">
                                          <p:val>
                                            <p:strVal val="#ppt_x"/>
                                          </p:val>
                                        </p:tav>
                                        <p:tav tm="100000">
                                          <p:val>
                                            <p:strVal val="#ppt_x"/>
                                          </p:val>
                                        </p:tav>
                                      </p:tavLst>
                                    </p:anim>
                                    <p:anim calcmode="lin" valueType="num">
                                      <p:cBhvr additive="base">
                                        <p:cTn id="103" dur="100" fill="hold"/>
                                        <p:tgtEl>
                                          <p:spTgt spid="27"/>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2" presetClass="entr" presetSubtype="4" fill="hold" grpId="0"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100" fill="hold"/>
                                        <p:tgtEl>
                                          <p:spTgt spid="28"/>
                                        </p:tgtEl>
                                        <p:attrNameLst>
                                          <p:attrName>ppt_x</p:attrName>
                                        </p:attrNameLst>
                                      </p:cBhvr>
                                      <p:tavLst>
                                        <p:tav tm="0">
                                          <p:val>
                                            <p:strVal val="#ppt_x"/>
                                          </p:val>
                                        </p:tav>
                                        <p:tav tm="100000">
                                          <p:val>
                                            <p:strVal val="#ppt_x"/>
                                          </p:val>
                                        </p:tav>
                                      </p:tavLst>
                                    </p:anim>
                                    <p:anim calcmode="lin" valueType="num">
                                      <p:cBhvr additive="base">
                                        <p:cTn id="108" dur="100" fill="hold"/>
                                        <p:tgtEl>
                                          <p:spTgt spid="28"/>
                                        </p:tgtEl>
                                        <p:attrNameLst>
                                          <p:attrName>ppt_y</p:attrName>
                                        </p:attrNameLst>
                                      </p:cBhvr>
                                      <p:tavLst>
                                        <p:tav tm="0">
                                          <p:val>
                                            <p:strVal val="1+#ppt_h/2"/>
                                          </p:val>
                                        </p:tav>
                                        <p:tav tm="100000">
                                          <p:val>
                                            <p:strVal val="#ppt_y"/>
                                          </p:val>
                                        </p:tav>
                                      </p:tavLst>
                                    </p:anim>
                                  </p:childTnLst>
                                </p:cTn>
                              </p:par>
                            </p:childTnLst>
                          </p:cTn>
                        </p:par>
                        <p:par>
                          <p:cTn id="109" fill="hold">
                            <p:stCondLst>
                              <p:cond delay="2100"/>
                            </p:stCondLst>
                            <p:childTnLst>
                              <p:par>
                                <p:cTn id="110" presetID="2" presetClass="entr" presetSubtype="4" fill="hold" grpId="0" nodeType="after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100" fill="hold"/>
                                        <p:tgtEl>
                                          <p:spTgt spid="29"/>
                                        </p:tgtEl>
                                        <p:attrNameLst>
                                          <p:attrName>ppt_x</p:attrName>
                                        </p:attrNameLst>
                                      </p:cBhvr>
                                      <p:tavLst>
                                        <p:tav tm="0">
                                          <p:val>
                                            <p:strVal val="#ppt_x"/>
                                          </p:val>
                                        </p:tav>
                                        <p:tav tm="100000">
                                          <p:val>
                                            <p:strVal val="#ppt_x"/>
                                          </p:val>
                                        </p:tav>
                                      </p:tavLst>
                                    </p:anim>
                                    <p:anim calcmode="lin" valueType="num">
                                      <p:cBhvr additive="base">
                                        <p:cTn id="113" dur="100" fill="hold"/>
                                        <p:tgtEl>
                                          <p:spTgt spid="29"/>
                                        </p:tgtEl>
                                        <p:attrNameLst>
                                          <p:attrName>ppt_y</p:attrName>
                                        </p:attrNameLst>
                                      </p:cBhvr>
                                      <p:tavLst>
                                        <p:tav tm="0">
                                          <p:val>
                                            <p:strVal val="1+#ppt_h/2"/>
                                          </p:val>
                                        </p:tav>
                                        <p:tav tm="100000">
                                          <p:val>
                                            <p:strVal val="#ppt_y"/>
                                          </p:val>
                                        </p:tav>
                                      </p:tavLst>
                                    </p:anim>
                                  </p:childTnLst>
                                </p:cTn>
                              </p:par>
                            </p:childTnLst>
                          </p:cTn>
                        </p:par>
                        <p:par>
                          <p:cTn id="114" fill="hold">
                            <p:stCondLst>
                              <p:cond delay="2200"/>
                            </p:stCondLst>
                            <p:childTnLst>
                              <p:par>
                                <p:cTn id="115" presetID="2" presetClass="entr" presetSubtype="4"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additive="base">
                                        <p:cTn id="117" dur="100" fill="hold"/>
                                        <p:tgtEl>
                                          <p:spTgt spid="30"/>
                                        </p:tgtEl>
                                        <p:attrNameLst>
                                          <p:attrName>ppt_x</p:attrName>
                                        </p:attrNameLst>
                                      </p:cBhvr>
                                      <p:tavLst>
                                        <p:tav tm="0">
                                          <p:val>
                                            <p:strVal val="#ppt_x"/>
                                          </p:val>
                                        </p:tav>
                                        <p:tav tm="100000">
                                          <p:val>
                                            <p:strVal val="#ppt_x"/>
                                          </p:val>
                                        </p:tav>
                                      </p:tavLst>
                                    </p:anim>
                                    <p:anim calcmode="lin" valueType="num">
                                      <p:cBhvr additive="base">
                                        <p:cTn id="118" dur="100" fill="hold"/>
                                        <p:tgtEl>
                                          <p:spTgt spid="30"/>
                                        </p:tgtEl>
                                        <p:attrNameLst>
                                          <p:attrName>ppt_y</p:attrName>
                                        </p:attrNameLst>
                                      </p:cBhvr>
                                      <p:tavLst>
                                        <p:tav tm="0">
                                          <p:val>
                                            <p:strVal val="1+#ppt_h/2"/>
                                          </p:val>
                                        </p:tav>
                                        <p:tav tm="100000">
                                          <p:val>
                                            <p:strVal val="#ppt_y"/>
                                          </p:val>
                                        </p:tav>
                                      </p:tavLst>
                                    </p:anim>
                                  </p:childTnLst>
                                </p:cTn>
                              </p:par>
                            </p:childTnLst>
                          </p:cTn>
                        </p:par>
                        <p:par>
                          <p:cTn id="119" fill="hold">
                            <p:stCondLst>
                              <p:cond delay="2300"/>
                            </p:stCondLst>
                            <p:childTnLst>
                              <p:par>
                                <p:cTn id="120" presetID="2" presetClass="entr" presetSubtype="4"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additive="base">
                                        <p:cTn id="122" dur="100" fill="hold"/>
                                        <p:tgtEl>
                                          <p:spTgt spid="31"/>
                                        </p:tgtEl>
                                        <p:attrNameLst>
                                          <p:attrName>ppt_x</p:attrName>
                                        </p:attrNameLst>
                                      </p:cBhvr>
                                      <p:tavLst>
                                        <p:tav tm="0">
                                          <p:val>
                                            <p:strVal val="#ppt_x"/>
                                          </p:val>
                                        </p:tav>
                                        <p:tav tm="100000">
                                          <p:val>
                                            <p:strVal val="#ppt_x"/>
                                          </p:val>
                                        </p:tav>
                                      </p:tavLst>
                                    </p:anim>
                                    <p:anim calcmode="lin" valueType="num">
                                      <p:cBhvr additive="base">
                                        <p:cTn id="123" dur="100" fill="hold"/>
                                        <p:tgtEl>
                                          <p:spTgt spid="31"/>
                                        </p:tgtEl>
                                        <p:attrNameLst>
                                          <p:attrName>ppt_y</p:attrName>
                                        </p:attrNameLst>
                                      </p:cBhvr>
                                      <p:tavLst>
                                        <p:tav tm="0">
                                          <p:val>
                                            <p:strVal val="1+#ppt_h/2"/>
                                          </p:val>
                                        </p:tav>
                                        <p:tav tm="100000">
                                          <p:val>
                                            <p:strVal val="#ppt_y"/>
                                          </p:val>
                                        </p:tav>
                                      </p:tavLst>
                                    </p:anim>
                                  </p:childTnLst>
                                </p:cTn>
                              </p:par>
                            </p:childTnLst>
                          </p:cTn>
                        </p:par>
                        <p:par>
                          <p:cTn id="124" fill="hold">
                            <p:stCondLst>
                              <p:cond delay="2400"/>
                            </p:stCondLst>
                            <p:childTnLst>
                              <p:par>
                                <p:cTn id="125" presetID="2" presetClass="entr" presetSubtype="4" fill="hold" grpId="0" nodeType="afterEffect">
                                  <p:stCondLst>
                                    <p:cond delay="0"/>
                                  </p:stCondLst>
                                  <p:childTnLst>
                                    <p:set>
                                      <p:cBhvr>
                                        <p:cTn id="126" dur="1" fill="hold">
                                          <p:stCondLst>
                                            <p:cond delay="0"/>
                                          </p:stCondLst>
                                        </p:cTn>
                                        <p:tgtEl>
                                          <p:spTgt spid="32"/>
                                        </p:tgtEl>
                                        <p:attrNameLst>
                                          <p:attrName>style.visibility</p:attrName>
                                        </p:attrNameLst>
                                      </p:cBhvr>
                                      <p:to>
                                        <p:strVal val="visible"/>
                                      </p:to>
                                    </p:set>
                                    <p:anim calcmode="lin" valueType="num">
                                      <p:cBhvr additive="base">
                                        <p:cTn id="127" dur="100" fill="hold"/>
                                        <p:tgtEl>
                                          <p:spTgt spid="32"/>
                                        </p:tgtEl>
                                        <p:attrNameLst>
                                          <p:attrName>ppt_x</p:attrName>
                                        </p:attrNameLst>
                                      </p:cBhvr>
                                      <p:tavLst>
                                        <p:tav tm="0">
                                          <p:val>
                                            <p:strVal val="#ppt_x"/>
                                          </p:val>
                                        </p:tav>
                                        <p:tav tm="100000">
                                          <p:val>
                                            <p:strVal val="#ppt_x"/>
                                          </p:val>
                                        </p:tav>
                                      </p:tavLst>
                                    </p:anim>
                                    <p:anim calcmode="lin" valueType="num">
                                      <p:cBhvr additive="base">
                                        <p:cTn id="128" dur="100" fill="hold"/>
                                        <p:tgtEl>
                                          <p:spTgt spid="32"/>
                                        </p:tgtEl>
                                        <p:attrNameLst>
                                          <p:attrName>ppt_y</p:attrName>
                                        </p:attrNameLst>
                                      </p:cBhvr>
                                      <p:tavLst>
                                        <p:tav tm="0">
                                          <p:val>
                                            <p:strVal val="1+#ppt_h/2"/>
                                          </p:val>
                                        </p:tav>
                                        <p:tav tm="100000">
                                          <p:val>
                                            <p:strVal val="#ppt_y"/>
                                          </p:val>
                                        </p:tav>
                                      </p:tavLst>
                                    </p:anim>
                                  </p:childTnLst>
                                </p:cTn>
                              </p:par>
                            </p:childTnLst>
                          </p:cTn>
                        </p:par>
                        <p:par>
                          <p:cTn id="129" fill="hold">
                            <p:stCondLst>
                              <p:cond delay="2500"/>
                            </p:stCondLst>
                            <p:childTnLst>
                              <p:par>
                                <p:cTn id="130" presetID="2" presetClass="entr" presetSubtype="4"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 calcmode="lin" valueType="num">
                                      <p:cBhvr additive="base">
                                        <p:cTn id="132" dur="100" fill="hold"/>
                                        <p:tgtEl>
                                          <p:spTgt spid="33"/>
                                        </p:tgtEl>
                                        <p:attrNameLst>
                                          <p:attrName>ppt_x</p:attrName>
                                        </p:attrNameLst>
                                      </p:cBhvr>
                                      <p:tavLst>
                                        <p:tav tm="0">
                                          <p:val>
                                            <p:strVal val="#ppt_x"/>
                                          </p:val>
                                        </p:tav>
                                        <p:tav tm="100000">
                                          <p:val>
                                            <p:strVal val="#ppt_x"/>
                                          </p:val>
                                        </p:tav>
                                      </p:tavLst>
                                    </p:anim>
                                    <p:anim calcmode="lin" valueType="num">
                                      <p:cBhvr additive="base">
                                        <p:cTn id="133" dur="100" fill="hold"/>
                                        <p:tgtEl>
                                          <p:spTgt spid="33"/>
                                        </p:tgtEl>
                                        <p:attrNameLst>
                                          <p:attrName>ppt_y</p:attrName>
                                        </p:attrNameLst>
                                      </p:cBhvr>
                                      <p:tavLst>
                                        <p:tav tm="0">
                                          <p:val>
                                            <p:strVal val="1+#ppt_h/2"/>
                                          </p:val>
                                        </p:tav>
                                        <p:tav tm="100000">
                                          <p:val>
                                            <p:strVal val="#ppt_y"/>
                                          </p:val>
                                        </p:tav>
                                      </p:tavLst>
                                    </p:anim>
                                  </p:childTnLst>
                                </p:cTn>
                              </p:par>
                            </p:childTnLst>
                          </p:cTn>
                        </p:par>
                        <p:par>
                          <p:cTn id="134" fill="hold">
                            <p:stCondLst>
                              <p:cond delay="2600"/>
                            </p:stCondLst>
                            <p:childTnLst>
                              <p:par>
                                <p:cTn id="135" presetID="2" presetClass="entr" presetSubtype="4" fill="hold" grpId="0" nodeType="afterEffect">
                                  <p:stCondLst>
                                    <p:cond delay="0"/>
                                  </p:stCondLst>
                                  <p:childTnLst>
                                    <p:set>
                                      <p:cBhvr>
                                        <p:cTn id="136" dur="1" fill="hold">
                                          <p:stCondLst>
                                            <p:cond delay="0"/>
                                          </p:stCondLst>
                                        </p:cTn>
                                        <p:tgtEl>
                                          <p:spTgt spid="34"/>
                                        </p:tgtEl>
                                        <p:attrNameLst>
                                          <p:attrName>style.visibility</p:attrName>
                                        </p:attrNameLst>
                                      </p:cBhvr>
                                      <p:to>
                                        <p:strVal val="visible"/>
                                      </p:to>
                                    </p:set>
                                    <p:anim calcmode="lin" valueType="num">
                                      <p:cBhvr additive="base">
                                        <p:cTn id="137" dur="100" fill="hold"/>
                                        <p:tgtEl>
                                          <p:spTgt spid="34"/>
                                        </p:tgtEl>
                                        <p:attrNameLst>
                                          <p:attrName>ppt_x</p:attrName>
                                        </p:attrNameLst>
                                      </p:cBhvr>
                                      <p:tavLst>
                                        <p:tav tm="0">
                                          <p:val>
                                            <p:strVal val="#ppt_x"/>
                                          </p:val>
                                        </p:tav>
                                        <p:tav tm="100000">
                                          <p:val>
                                            <p:strVal val="#ppt_x"/>
                                          </p:val>
                                        </p:tav>
                                      </p:tavLst>
                                    </p:anim>
                                    <p:anim calcmode="lin" valueType="num">
                                      <p:cBhvr additive="base">
                                        <p:cTn id="138" dur="100" fill="hold"/>
                                        <p:tgtEl>
                                          <p:spTgt spid="34"/>
                                        </p:tgtEl>
                                        <p:attrNameLst>
                                          <p:attrName>ppt_y</p:attrName>
                                        </p:attrNameLst>
                                      </p:cBhvr>
                                      <p:tavLst>
                                        <p:tav tm="0">
                                          <p:val>
                                            <p:strVal val="1+#ppt_h/2"/>
                                          </p:val>
                                        </p:tav>
                                        <p:tav tm="100000">
                                          <p:val>
                                            <p:strVal val="#ppt_y"/>
                                          </p:val>
                                        </p:tav>
                                      </p:tavLst>
                                    </p:anim>
                                  </p:childTnLst>
                                </p:cTn>
                              </p:par>
                            </p:childTnLst>
                          </p:cTn>
                        </p:par>
                        <p:par>
                          <p:cTn id="139" fill="hold">
                            <p:stCondLst>
                              <p:cond delay="2700"/>
                            </p:stCondLst>
                            <p:childTnLst>
                              <p:par>
                                <p:cTn id="140" presetID="2" presetClass="entr" presetSubtype="4" fill="hold" grpId="0" nodeType="afterEffect">
                                  <p:stCondLst>
                                    <p:cond delay="0"/>
                                  </p:stCondLst>
                                  <p:childTnLst>
                                    <p:set>
                                      <p:cBhvr>
                                        <p:cTn id="141" dur="1" fill="hold">
                                          <p:stCondLst>
                                            <p:cond delay="0"/>
                                          </p:stCondLst>
                                        </p:cTn>
                                        <p:tgtEl>
                                          <p:spTgt spid="35"/>
                                        </p:tgtEl>
                                        <p:attrNameLst>
                                          <p:attrName>style.visibility</p:attrName>
                                        </p:attrNameLst>
                                      </p:cBhvr>
                                      <p:to>
                                        <p:strVal val="visible"/>
                                      </p:to>
                                    </p:set>
                                    <p:anim calcmode="lin" valueType="num">
                                      <p:cBhvr additive="base">
                                        <p:cTn id="142" dur="100" fill="hold"/>
                                        <p:tgtEl>
                                          <p:spTgt spid="35"/>
                                        </p:tgtEl>
                                        <p:attrNameLst>
                                          <p:attrName>ppt_x</p:attrName>
                                        </p:attrNameLst>
                                      </p:cBhvr>
                                      <p:tavLst>
                                        <p:tav tm="0">
                                          <p:val>
                                            <p:strVal val="#ppt_x"/>
                                          </p:val>
                                        </p:tav>
                                        <p:tav tm="100000">
                                          <p:val>
                                            <p:strVal val="#ppt_x"/>
                                          </p:val>
                                        </p:tav>
                                      </p:tavLst>
                                    </p:anim>
                                    <p:anim calcmode="lin" valueType="num">
                                      <p:cBhvr additive="base">
                                        <p:cTn id="143" dur="100" fill="hold"/>
                                        <p:tgtEl>
                                          <p:spTgt spid="35"/>
                                        </p:tgtEl>
                                        <p:attrNameLst>
                                          <p:attrName>ppt_y</p:attrName>
                                        </p:attrNameLst>
                                      </p:cBhvr>
                                      <p:tavLst>
                                        <p:tav tm="0">
                                          <p:val>
                                            <p:strVal val="1+#ppt_h/2"/>
                                          </p:val>
                                        </p:tav>
                                        <p:tav tm="100000">
                                          <p:val>
                                            <p:strVal val="#ppt_y"/>
                                          </p:val>
                                        </p:tav>
                                      </p:tavLst>
                                    </p:anim>
                                  </p:childTnLst>
                                </p:cTn>
                              </p:par>
                            </p:childTnLst>
                          </p:cTn>
                        </p:par>
                        <p:par>
                          <p:cTn id="144" fill="hold">
                            <p:stCondLst>
                              <p:cond delay="2800"/>
                            </p:stCondLst>
                            <p:childTnLst>
                              <p:par>
                                <p:cTn id="145" presetID="2" presetClass="entr" presetSubtype="4" fill="hold" grpId="0" nodeType="after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100" fill="hold"/>
                                        <p:tgtEl>
                                          <p:spTgt spid="36"/>
                                        </p:tgtEl>
                                        <p:attrNameLst>
                                          <p:attrName>ppt_x</p:attrName>
                                        </p:attrNameLst>
                                      </p:cBhvr>
                                      <p:tavLst>
                                        <p:tav tm="0">
                                          <p:val>
                                            <p:strVal val="#ppt_x"/>
                                          </p:val>
                                        </p:tav>
                                        <p:tav tm="100000">
                                          <p:val>
                                            <p:strVal val="#ppt_x"/>
                                          </p:val>
                                        </p:tav>
                                      </p:tavLst>
                                    </p:anim>
                                    <p:anim calcmode="lin" valueType="num">
                                      <p:cBhvr additive="base">
                                        <p:cTn id="148" dur="100" fill="hold"/>
                                        <p:tgtEl>
                                          <p:spTgt spid="36"/>
                                        </p:tgtEl>
                                        <p:attrNameLst>
                                          <p:attrName>ppt_y</p:attrName>
                                        </p:attrNameLst>
                                      </p:cBhvr>
                                      <p:tavLst>
                                        <p:tav tm="0">
                                          <p:val>
                                            <p:strVal val="1+#ppt_h/2"/>
                                          </p:val>
                                        </p:tav>
                                        <p:tav tm="100000">
                                          <p:val>
                                            <p:strVal val="#ppt_y"/>
                                          </p:val>
                                        </p:tav>
                                      </p:tavLst>
                                    </p:anim>
                                  </p:childTnLst>
                                </p:cTn>
                              </p:par>
                            </p:childTnLst>
                          </p:cTn>
                        </p:par>
                        <p:par>
                          <p:cTn id="149" fill="hold">
                            <p:stCondLst>
                              <p:cond delay="2900"/>
                            </p:stCondLst>
                            <p:childTnLst>
                              <p:par>
                                <p:cTn id="150" presetID="2" presetClass="entr" presetSubtype="4" fill="hold" grpId="0" nodeType="afterEffect">
                                  <p:stCondLst>
                                    <p:cond delay="0"/>
                                  </p:stCondLst>
                                  <p:childTnLst>
                                    <p:set>
                                      <p:cBhvr>
                                        <p:cTn id="151" dur="1" fill="hold">
                                          <p:stCondLst>
                                            <p:cond delay="0"/>
                                          </p:stCondLst>
                                        </p:cTn>
                                        <p:tgtEl>
                                          <p:spTgt spid="37"/>
                                        </p:tgtEl>
                                        <p:attrNameLst>
                                          <p:attrName>style.visibility</p:attrName>
                                        </p:attrNameLst>
                                      </p:cBhvr>
                                      <p:to>
                                        <p:strVal val="visible"/>
                                      </p:to>
                                    </p:set>
                                    <p:anim calcmode="lin" valueType="num">
                                      <p:cBhvr additive="base">
                                        <p:cTn id="152" dur="100" fill="hold"/>
                                        <p:tgtEl>
                                          <p:spTgt spid="37"/>
                                        </p:tgtEl>
                                        <p:attrNameLst>
                                          <p:attrName>ppt_x</p:attrName>
                                        </p:attrNameLst>
                                      </p:cBhvr>
                                      <p:tavLst>
                                        <p:tav tm="0">
                                          <p:val>
                                            <p:strVal val="#ppt_x"/>
                                          </p:val>
                                        </p:tav>
                                        <p:tav tm="100000">
                                          <p:val>
                                            <p:strVal val="#ppt_x"/>
                                          </p:val>
                                        </p:tav>
                                      </p:tavLst>
                                    </p:anim>
                                    <p:anim calcmode="lin" valueType="num">
                                      <p:cBhvr additive="base">
                                        <p:cTn id="153" dur="100" fill="hold"/>
                                        <p:tgtEl>
                                          <p:spTgt spid="37"/>
                                        </p:tgtEl>
                                        <p:attrNameLst>
                                          <p:attrName>ppt_y</p:attrName>
                                        </p:attrNameLst>
                                      </p:cBhvr>
                                      <p:tavLst>
                                        <p:tav tm="0">
                                          <p:val>
                                            <p:strVal val="1+#ppt_h/2"/>
                                          </p:val>
                                        </p:tav>
                                        <p:tav tm="100000">
                                          <p:val>
                                            <p:strVal val="#ppt_y"/>
                                          </p:val>
                                        </p:tav>
                                      </p:tavLst>
                                    </p:anim>
                                  </p:childTnLst>
                                </p:cTn>
                              </p:par>
                            </p:childTnLst>
                          </p:cTn>
                        </p:par>
                        <p:par>
                          <p:cTn id="154" fill="hold">
                            <p:stCondLst>
                              <p:cond delay="3000"/>
                            </p:stCondLst>
                            <p:childTnLst>
                              <p:par>
                                <p:cTn id="155" presetID="2" presetClass="entr" presetSubtype="4" fill="hold" nodeType="afterEffect">
                                  <p:stCondLst>
                                    <p:cond delay="0"/>
                                  </p:stCondLst>
                                  <p:childTnLst>
                                    <p:set>
                                      <p:cBhvr>
                                        <p:cTn id="156" dur="1" fill="hold">
                                          <p:stCondLst>
                                            <p:cond delay="0"/>
                                          </p:stCondLst>
                                        </p:cTn>
                                        <p:tgtEl>
                                          <p:spTgt spid="38"/>
                                        </p:tgtEl>
                                        <p:attrNameLst>
                                          <p:attrName>style.visibility</p:attrName>
                                        </p:attrNameLst>
                                      </p:cBhvr>
                                      <p:to>
                                        <p:strVal val="visible"/>
                                      </p:to>
                                    </p:set>
                                    <p:anim calcmode="lin" valueType="num">
                                      <p:cBhvr additive="base">
                                        <p:cTn id="157" dur="100" fill="hold"/>
                                        <p:tgtEl>
                                          <p:spTgt spid="38"/>
                                        </p:tgtEl>
                                        <p:attrNameLst>
                                          <p:attrName>ppt_x</p:attrName>
                                        </p:attrNameLst>
                                      </p:cBhvr>
                                      <p:tavLst>
                                        <p:tav tm="0">
                                          <p:val>
                                            <p:strVal val="#ppt_x"/>
                                          </p:val>
                                        </p:tav>
                                        <p:tav tm="100000">
                                          <p:val>
                                            <p:strVal val="#ppt_x"/>
                                          </p:val>
                                        </p:tav>
                                      </p:tavLst>
                                    </p:anim>
                                    <p:anim calcmode="lin" valueType="num">
                                      <p:cBhvr additive="base">
                                        <p:cTn id="158" dur="100" fill="hold"/>
                                        <p:tgtEl>
                                          <p:spTgt spid="38"/>
                                        </p:tgtEl>
                                        <p:attrNameLst>
                                          <p:attrName>ppt_y</p:attrName>
                                        </p:attrNameLst>
                                      </p:cBhvr>
                                      <p:tavLst>
                                        <p:tav tm="0">
                                          <p:val>
                                            <p:strVal val="1+#ppt_h/2"/>
                                          </p:val>
                                        </p:tav>
                                        <p:tav tm="100000">
                                          <p:val>
                                            <p:strVal val="#ppt_y"/>
                                          </p:val>
                                        </p:tav>
                                      </p:tavLst>
                                    </p:anim>
                                  </p:childTnLst>
                                </p:cTn>
                              </p:par>
                            </p:childTnLst>
                          </p:cTn>
                        </p:par>
                        <p:par>
                          <p:cTn id="159" fill="hold">
                            <p:stCondLst>
                              <p:cond delay="3100"/>
                            </p:stCondLst>
                            <p:childTnLst>
                              <p:par>
                                <p:cTn id="160" presetID="2" presetClass="entr" presetSubtype="4" fill="hold" grpId="0" nodeType="afterEffect">
                                  <p:stCondLst>
                                    <p:cond delay="0"/>
                                  </p:stCondLst>
                                  <p:childTnLst>
                                    <p:set>
                                      <p:cBhvr>
                                        <p:cTn id="161" dur="1" fill="hold">
                                          <p:stCondLst>
                                            <p:cond delay="0"/>
                                          </p:stCondLst>
                                        </p:cTn>
                                        <p:tgtEl>
                                          <p:spTgt spid="44"/>
                                        </p:tgtEl>
                                        <p:attrNameLst>
                                          <p:attrName>style.visibility</p:attrName>
                                        </p:attrNameLst>
                                      </p:cBhvr>
                                      <p:to>
                                        <p:strVal val="visible"/>
                                      </p:to>
                                    </p:set>
                                    <p:anim calcmode="lin" valueType="num">
                                      <p:cBhvr additive="base">
                                        <p:cTn id="162" dur="100" fill="hold"/>
                                        <p:tgtEl>
                                          <p:spTgt spid="44"/>
                                        </p:tgtEl>
                                        <p:attrNameLst>
                                          <p:attrName>ppt_x</p:attrName>
                                        </p:attrNameLst>
                                      </p:cBhvr>
                                      <p:tavLst>
                                        <p:tav tm="0">
                                          <p:val>
                                            <p:strVal val="#ppt_x"/>
                                          </p:val>
                                        </p:tav>
                                        <p:tav tm="100000">
                                          <p:val>
                                            <p:strVal val="#ppt_x"/>
                                          </p:val>
                                        </p:tav>
                                      </p:tavLst>
                                    </p:anim>
                                    <p:anim calcmode="lin" valueType="num">
                                      <p:cBhvr additive="base">
                                        <p:cTn id="163" dur="100" fill="hold"/>
                                        <p:tgtEl>
                                          <p:spTgt spid="44"/>
                                        </p:tgtEl>
                                        <p:attrNameLst>
                                          <p:attrName>ppt_y</p:attrName>
                                        </p:attrNameLst>
                                      </p:cBhvr>
                                      <p:tavLst>
                                        <p:tav tm="0">
                                          <p:val>
                                            <p:strVal val="1+#ppt_h/2"/>
                                          </p:val>
                                        </p:tav>
                                        <p:tav tm="100000">
                                          <p:val>
                                            <p:strVal val="#ppt_y"/>
                                          </p:val>
                                        </p:tav>
                                      </p:tavLst>
                                    </p:anim>
                                  </p:childTnLst>
                                </p:cTn>
                              </p:par>
                            </p:childTnLst>
                          </p:cTn>
                        </p:par>
                        <p:par>
                          <p:cTn id="164" fill="hold">
                            <p:stCondLst>
                              <p:cond delay="3200"/>
                            </p:stCondLst>
                            <p:childTnLst>
                              <p:par>
                                <p:cTn id="165" presetID="2" presetClass="entr" presetSubtype="4" fill="hold" grpId="0" nodeType="afterEffect">
                                  <p:stCondLst>
                                    <p:cond delay="0"/>
                                  </p:stCondLst>
                                  <p:childTnLst>
                                    <p:set>
                                      <p:cBhvr>
                                        <p:cTn id="166" dur="1" fill="hold">
                                          <p:stCondLst>
                                            <p:cond delay="0"/>
                                          </p:stCondLst>
                                        </p:cTn>
                                        <p:tgtEl>
                                          <p:spTgt spid="45"/>
                                        </p:tgtEl>
                                        <p:attrNameLst>
                                          <p:attrName>style.visibility</p:attrName>
                                        </p:attrNameLst>
                                      </p:cBhvr>
                                      <p:to>
                                        <p:strVal val="visible"/>
                                      </p:to>
                                    </p:set>
                                    <p:anim calcmode="lin" valueType="num">
                                      <p:cBhvr additive="base">
                                        <p:cTn id="167" dur="100" fill="hold"/>
                                        <p:tgtEl>
                                          <p:spTgt spid="45"/>
                                        </p:tgtEl>
                                        <p:attrNameLst>
                                          <p:attrName>ppt_x</p:attrName>
                                        </p:attrNameLst>
                                      </p:cBhvr>
                                      <p:tavLst>
                                        <p:tav tm="0">
                                          <p:val>
                                            <p:strVal val="#ppt_x"/>
                                          </p:val>
                                        </p:tav>
                                        <p:tav tm="100000">
                                          <p:val>
                                            <p:strVal val="#ppt_x"/>
                                          </p:val>
                                        </p:tav>
                                      </p:tavLst>
                                    </p:anim>
                                    <p:anim calcmode="lin" valueType="num">
                                      <p:cBhvr additive="base">
                                        <p:cTn id="168" dur="100" fill="hold"/>
                                        <p:tgtEl>
                                          <p:spTgt spid="45"/>
                                        </p:tgtEl>
                                        <p:attrNameLst>
                                          <p:attrName>ppt_y</p:attrName>
                                        </p:attrNameLst>
                                      </p:cBhvr>
                                      <p:tavLst>
                                        <p:tav tm="0">
                                          <p:val>
                                            <p:strVal val="1+#ppt_h/2"/>
                                          </p:val>
                                        </p:tav>
                                        <p:tav tm="100000">
                                          <p:val>
                                            <p:strVal val="#ppt_y"/>
                                          </p:val>
                                        </p:tav>
                                      </p:tavLst>
                                    </p:anim>
                                  </p:childTnLst>
                                </p:cTn>
                              </p:par>
                            </p:childTnLst>
                          </p:cTn>
                        </p:par>
                        <p:par>
                          <p:cTn id="169" fill="hold">
                            <p:stCondLst>
                              <p:cond delay="3300"/>
                            </p:stCondLst>
                            <p:childTnLst>
                              <p:par>
                                <p:cTn id="170" presetID="2" presetClass="entr" presetSubtype="4" fill="hold" nodeType="afterEffect">
                                  <p:stCondLst>
                                    <p:cond delay="0"/>
                                  </p:stCondLst>
                                  <p:childTnLst>
                                    <p:set>
                                      <p:cBhvr>
                                        <p:cTn id="171" dur="1" fill="hold">
                                          <p:stCondLst>
                                            <p:cond delay="0"/>
                                          </p:stCondLst>
                                        </p:cTn>
                                        <p:tgtEl>
                                          <p:spTgt spid="46"/>
                                        </p:tgtEl>
                                        <p:attrNameLst>
                                          <p:attrName>style.visibility</p:attrName>
                                        </p:attrNameLst>
                                      </p:cBhvr>
                                      <p:to>
                                        <p:strVal val="visible"/>
                                      </p:to>
                                    </p:set>
                                    <p:anim calcmode="lin" valueType="num">
                                      <p:cBhvr additive="base">
                                        <p:cTn id="172" dur="100" fill="hold"/>
                                        <p:tgtEl>
                                          <p:spTgt spid="46"/>
                                        </p:tgtEl>
                                        <p:attrNameLst>
                                          <p:attrName>ppt_x</p:attrName>
                                        </p:attrNameLst>
                                      </p:cBhvr>
                                      <p:tavLst>
                                        <p:tav tm="0">
                                          <p:val>
                                            <p:strVal val="#ppt_x"/>
                                          </p:val>
                                        </p:tav>
                                        <p:tav tm="100000">
                                          <p:val>
                                            <p:strVal val="#ppt_x"/>
                                          </p:val>
                                        </p:tav>
                                      </p:tavLst>
                                    </p:anim>
                                    <p:anim calcmode="lin" valueType="num">
                                      <p:cBhvr additive="base">
                                        <p:cTn id="173" dur="100" fill="hold"/>
                                        <p:tgtEl>
                                          <p:spTgt spid="46"/>
                                        </p:tgtEl>
                                        <p:attrNameLst>
                                          <p:attrName>ppt_y</p:attrName>
                                        </p:attrNameLst>
                                      </p:cBhvr>
                                      <p:tavLst>
                                        <p:tav tm="0">
                                          <p:val>
                                            <p:strVal val="1+#ppt_h/2"/>
                                          </p:val>
                                        </p:tav>
                                        <p:tav tm="100000">
                                          <p:val>
                                            <p:strVal val="#ppt_y"/>
                                          </p:val>
                                        </p:tav>
                                      </p:tavLst>
                                    </p:anim>
                                  </p:childTnLst>
                                </p:cTn>
                              </p:par>
                            </p:childTnLst>
                          </p:cTn>
                        </p:par>
                        <p:par>
                          <p:cTn id="174" fill="hold">
                            <p:stCondLst>
                              <p:cond delay="3400"/>
                            </p:stCondLst>
                            <p:childTnLst>
                              <p:par>
                                <p:cTn id="175" presetID="2" presetClass="entr" presetSubtype="4" fill="hold" nodeType="afterEffect">
                                  <p:stCondLst>
                                    <p:cond delay="0"/>
                                  </p:stCondLst>
                                  <p:childTnLst>
                                    <p:set>
                                      <p:cBhvr>
                                        <p:cTn id="176" dur="1" fill="hold">
                                          <p:stCondLst>
                                            <p:cond delay="0"/>
                                          </p:stCondLst>
                                        </p:cTn>
                                        <p:tgtEl>
                                          <p:spTgt spid="49"/>
                                        </p:tgtEl>
                                        <p:attrNameLst>
                                          <p:attrName>style.visibility</p:attrName>
                                        </p:attrNameLst>
                                      </p:cBhvr>
                                      <p:to>
                                        <p:strVal val="visible"/>
                                      </p:to>
                                    </p:set>
                                    <p:anim calcmode="lin" valueType="num">
                                      <p:cBhvr additive="base">
                                        <p:cTn id="177" dur="100" fill="hold"/>
                                        <p:tgtEl>
                                          <p:spTgt spid="49"/>
                                        </p:tgtEl>
                                        <p:attrNameLst>
                                          <p:attrName>ppt_x</p:attrName>
                                        </p:attrNameLst>
                                      </p:cBhvr>
                                      <p:tavLst>
                                        <p:tav tm="0">
                                          <p:val>
                                            <p:strVal val="#ppt_x"/>
                                          </p:val>
                                        </p:tav>
                                        <p:tav tm="100000">
                                          <p:val>
                                            <p:strVal val="#ppt_x"/>
                                          </p:val>
                                        </p:tav>
                                      </p:tavLst>
                                    </p:anim>
                                    <p:anim calcmode="lin" valueType="num">
                                      <p:cBhvr additive="base">
                                        <p:cTn id="178" dur="100" fill="hold"/>
                                        <p:tgtEl>
                                          <p:spTgt spid="49"/>
                                        </p:tgtEl>
                                        <p:attrNameLst>
                                          <p:attrName>ppt_y</p:attrName>
                                        </p:attrNameLst>
                                      </p:cBhvr>
                                      <p:tavLst>
                                        <p:tav tm="0">
                                          <p:val>
                                            <p:strVal val="1+#ppt_h/2"/>
                                          </p:val>
                                        </p:tav>
                                        <p:tav tm="100000">
                                          <p:val>
                                            <p:strVal val="#ppt_y"/>
                                          </p:val>
                                        </p:tav>
                                      </p:tavLst>
                                    </p:anim>
                                  </p:childTnLst>
                                </p:cTn>
                              </p:par>
                            </p:childTnLst>
                          </p:cTn>
                        </p:par>
                        <p:par>
                          <p:cTn id="179" fill="hold">
                            <p:stCondLst>
                              <p:cond delay="3500"/>
                            </p:stCondLst>
                            <p:childTnLst>
                              <p:par>
                                <p:cTn id="180" presetID="2" presetClass="entr" presetSubtype="4" fill="hold" nodeType="afterEffect">
                                  <p:stCondLst>
                                    <p:cond delay="0"/>
                                  </p:stCondLst>
                                  <p:childTnLst>
                                    <p:set>
                                      <p:cBhvr>
                                        <p:cTn id="181" dur="1" fill="hold">
                                          <p:stCondLst>
                                            <p:cond delay="0"/>
                                          </p:stCondLst>
                                        </p:cTn>
                                        <p:tgtEl>
                                          <p:spTgt spid="54"/>
                                        </p:tgtEl>
                                        <p:attrNameLst>
                                          <p:attrName>style.visibility</p:attrName>
                                        </p:attrNameLst>
                                      </p:cBhvr>
                                      <p:to>
                                        <p:strVal val="visible"/>
                                      </p:to>
                                    </p:set>
                                    <p:anim calcmode="lin" valueType="num">
                                      <p:cBhvr additive="base">
                                        <p:cTn id="182" dur="100" fill="hold"/>
                                        <p:tgtEl>
                                          <p:spTgt spid="54"/>
                                        </p:tgtEl>
                                        <p:attrNameLst>
                                          <p:attrName>ppt_x</p:attrName>
                                        </p:attrNameLst>
                                      </p:cBhvr>
                                      <p:tavLst>
                                        <p:tav tm="0">
                                          <p:val>
                                            <p:strVal val="#ppt_x"/>
                                          </p:val>
                                        </p:tav>
                                        <p:tav tm="100000">
                                          <p:val>
                                            <p:strVal val="#ppt_x"/>
                                          </p:val>
                                        </p:tav>
                                      </p:tavLst>
                                    </p:anim>
                                    <p:anim calcmode="lin" valueType="num">
                                      <p:cBhvr additive="base">
                                        <p:cTn id="183" dur="100" fill="hold"/>
                                        <p:tgtEl>
                                          <p:spTgt spid="54"/>
                                        </p:tgtEl>
                                        <p:attrNameLst>
                                          <p:attrName>ppt_y</p:attrName>
                                        </p:attrNameLst>
                                      </p:cBhvr>
                                      <p:tavLst>
                                        <p:tav tm="0">
                                          <p:val>
                                            <p:strVal val="1+#ppt_h/2"/>
                                          </p:val>
                                        </p:tav>
                                        <p:tav tm="100000">
                                          <p:val>
                                            <p:strVal val="#ppt_y"/>
                                          </p:val>
                                        </p:tav>
                                      </p:tavLst>
                                    </p:anim>
                                  </p:childTnLst>
                                </p:cTn>
                              </p:par>
                            </p:childTnLst>
                          </p:cTn>
                        </p:par>
                        <p:par>
                          <p:cTn id="184" fill="hold">
                            <p:stCondLst>
                              <p:cond delay="3600"/>
                            </p:stCondLst>
                            <p:childTnLst>
                              <p:par>
                                <p:cTn id="185" presetID="2" presetClass="entr" presetSubtype="4" fill="hold" nodeType="afterEffect">
                                  <p:stCondLst>
                                    <p:cond delay="0"/>
                                  </p:stCondLst>
                                  <p:childTnLst>
                                    <p:set>
                                      <p:cBhvr>
                                        <p:cTn id="186" dur="1" fill="hold">
                                          <p:stCondLst>
                                            <p:cond delay="0"/>
                                          </p:stCondLst>
                                        </p:cTn>
                                        <p:tgtEl>
                                          <p:spTgt spid="60"/>
                                        </p:tgtEl>
                                        <p:attrNameLst>
                                          <p:attrName>style.visibility</p:attrName>
                                        </p:attrNameLst>
                                      </p:cBhvr>
                                      <p:to>
                                        <p:strVal val="visible"/>
                                      </p:to>
                                    </p:set>
                                    <p:anim calcmode="lin" valueType="num">
                                      <p:cBhvr additive="base">
                                        <p:cTn id="187" dur="100" fill="hold"/>
                                        <p:tgtEl>
                                          <p:spTgt spid="60"/>
                                        </p:tgtEl>
                                        <p:attrNameLst>
                                          <p:attrName>ppt_x</p:attrName>
                                        </p:attrNameLst>
                                      </p:cBhvr>
                                      <p:tavLst>
                                        <p:tav tm="0">
                                          <p:val>
                                            <p:strVal val="#ppt_x"/>
                                          </p:val>
                                        </p:tav>
                                        <p:tav tm="100000">
                                          <p:val>
                                            <p:strVal val="#ppt_x"/>
                                          </p:val>
                                        </p:tav>
                                      </p:tavLst>
                                    </p:anim>
                                    <p:anim calcmode="lin" valueType="num">
                                      <p:cBhvr additive="base">
                                        <p:cTn id="188" dur="100" fill="hold"/>
                                        <p:tgtEl>
                                          <p:spTgt spid="60"/>
                                        </p:tgtEl>
                                        <p:attrNameLst>
                                          <p:attrName>ppt_y</p:attrName>
                                        </p:attrNameLst>
                                      </p:cBhvr>
                                      <p:tavLst>
                                        <p:tav tm="0">
                                          <p:val>
                                            <p:strVal val="1+#ppt_h/2"/>
                                          </p:val>
                                        </p:tav>
                                        <p:tav tm="100000">
                                          <p:val>
                                            <p:strVal val="#ppt_y"/>
                                          </p:val>
                                        </p:tav>
                                      </p:tavLst>
                                    </p:anim>
                                  </p:childTnLst>
                                </p:cTn>
                              </p:par>
                            </p:childTnLst>
                          </p:cTn>
                        </p:par>
                        <p:par>
                          <p:cTn id="189" fill="hold">
                            <p:stCondLst>
                              <p:cond delay="3700"/>
                            </p:stCondLst>
                            <p:childTnLst>
                              <p:par>
                                <p:cTn id="190" presetID="2" presetClass="entr" presetSubtype="4" fill="hold" nodeType="afterEffect">
                                  <p:stCondLst>
                                    <p:cond delay="0"/>
                                  </p:stCondLst>
                                  <p:childTnLst>
                                    <p:set>
                                      <p:cBhvr>
                                        <p:cTn id="191" dur="1" fill="hold">
                                          <p:stCondLst>
                                            <p:cond delay="0"/>
                                          </p:stCondLst>
                                        </p:cTn>
                                        <p:tgtEl>
                                          <p:spTgt spid="64"/>
                                        </p:tgtEl>
                                        <p:attrNameLst>
                                          <p:attrName>style.visibility</p:attrName>
                                        </p:attrNameLst>
                                      </p:cBhvr>
                                      <p:to>
                                        <p:strVal val="visible"/>
                                      </p:to>
                                    </p:set>
                                    <p:anim calcmode="lin" valueType="num">
                                      <p:cBhvr additive="base">
                                        <p:cTn id="192" dur="100" fill="hold"/>
                                        <p:tgtEl>
                                          <p:spTgt spid="64"/>
                                        </p:tgtEl>
                                        <p:attrNameLst>
                                          <p:attrName>ppt_x</p:attrName>
                                        </p:attrNameLst>
                                      </p:cBhvr>
                                      <p:tavLst>
                                        <p:tav tm="0">
                                          <p:val>
                                            <p:strVal val="#ppt_x"/>
                                          </p:val>
                                        </p:tav>
                                        <p:tav tm="100000">
                                          <p:val>
                                            <p:strVal val="#ppt_x"/>
                                          </p:val>
                                        </p:tav>
                                      </p:tavLst>
                                    </p:anim>
                                    <p:anim calcmode="lin" valueType="num">
                                      <p:cBhvr additive="base">
                                        <p:cTn id="193" dur="100" fill="hold"/>
                                        <p:tgtEl>
                                          <p:spTgt spid="64"/>
                                        </p:tgtEl>
                                        <p:attrNameLst>
                                          <p:attrName>ppt_y</p:attrName>
                                        </p:attrNameLst>
                                      </p:cBhvr>
                                      <p:tavLst>
                                        <p:tav tm="0">
                                          <p:val>
                                            <p:strVal val="1+#ppt_h/2"/>
                                          </p:val>
                                        </p:tav>
                                        <p:tav tm="100000">
                                          <p:val>
                                            <p:strVal val="#ppt_y"/>
                                          </p:val>
                                        </p:tav>
                                      </p:tavLst>
                                    </p:anim>
                                  </p:childTnLst>
                                </p:cTn>
                              </p:par>
                            </p:childTnLst>
                          </p:cTn>
                        </p:par>
                        <p:par>
                          <p:cTn id="194" fill="hold">
                            <p:stCondLst>
                              <p:cond delay="3800"/>
                            </p:stCondLst>
                            <p:childTnLst>
                              <p:par>
                                <p:cTn id="195" presetID="2" presetClass="entr" presetSubtype="4" fill="hold" nodeType="afterEffect">
                                  <p:stCondLst>
                                    <p:cond delay="0"/>
                                  </p:stCondLst>
                                  <p:childTnLst>
                                    <p:set>
                                      <p:cBhvr>
                                        <p:cTn id="196" dur="1" fill="hold">
                                          <p:stCondLst>
                                            <p:cond delay="0"/>
                                          </p:stCondLst>
                                        </p:cTn>
                                        <p:tgtEl>
                                          <p:spTgt spid="68"/>
                                        </p:tgtEl>
                                        <p:attrNameLst>
                                          <p:attrName>style.visibility</p:attrName>
                                        </p:attrNameLst>
                                      </p:cBhvr>
                                      <p:to>
                                        <p:strVal val="visible"/>
                                      </p:to>
                                    </p:set>
                                    <p:anim calcmode="lin" valueType="num">
                                      <p:cBhvr additive="base">
                                        <p:cTn id="197" dur="100" fill="hold"/>
                                        <p:tgtEl>
                                          <p:spTgt spid="68"/>
                                        </p:tgtEl>
                                        <p:attrNameLst>
                                          <p:attrName>ppt_x</p:attrName>
                                        </p:attrNameLst>
                                      </p:cBhvr>
                                      <p:tavLst>
                                        <p:tav tm="0">
                                          <p:val>
                                            <p:strVal val="#ppt_x"/>
                                          </p:val>
                                        </p:tav>
                                        <p:tav tm="100000">
                                          <p:val>
                                            <p:strVal val="#ppt_x"/>
                                          </p:val>
                                        </p:tav>
                                      </p:tavLst>
                                    </p:anim>
                                    <p:anim calcmode="lin" valueType="num">
                                      <p:cBhvr additive="base">
                                        <p:cTn id="198" dur="100" fill="hold"/>
                                        <p:tgtEl>
                                          <p:spTgt spid="68"/>
                                        </p:tgtEl>
                                        <p:attrNameLst>
                                          <p:attrName>ppt_y</p:attrName>
                                        </p:attrNameLst>
                                      </p:cBhvr>
                                      <p:tavLst>
                                        <p:tav tm="0">
                                          <p:val>
                                            <p:strVal val="1+#ppt_h/2"/>
                                          </p:val>
                                        </p:tav>
                                        <p:tav tm="100000">
                                          <p:val>
                                            <p:strVal val="#ppt_y"/>
                                          </p:val>
                                        </p:tav>
                                      </p:tavLst>
                                    </p:anim>
                                  </p:childTnLst>
                                </p:cTn>
                              </p:par>
                            </p:childTnLst>
                          </p:cTn>
                        </p:par>
                        <p:par>
                          <p:cTn id="199" fill="hold">
                            <p:stCondLst>
                              <p:cond delay="3900"/>
                            </p:stCondLst>
                            <p:childTnLst>
                              <p:par>
                                <p:cTn id="200" presetID="2" presetClass="entr" presetSubtype="4" fill="hold" nodeType="afterEffect">
                                  <p:stCondLst>
                                    <p:cond delay="0"/>
                                  </p:stCondLst>
                                  <p:childTnLst>
                                    <p:set>
                                      <p:cBhvr>
                                        <p:cTn id="201" dur="1" fill="hold">
                                          <p:stCondLst>
                                            <p:cond delay="0"/>
                                          </p:stCondLst>
                                        </p:cTn>
                                        <p:tgtEl>
                                          <p:spTgt spid="71"/>
                                        </p:tgtEl>
                                        <p:attrNameLst>
                                          <p:attrName>style.visibility</p:attrName>
                                        </p:attrNameLst>
                                      </p:cBhvr>
                                      <p:to>
                                        <p:strVal val="visible"/>
                                      </p:to>
                                    </p:set>
                                    <p:anim calcmode="lin" valueType="num">
                                      <p:cBhvr additive="base">
                                        <p:cTn id="202" dur="100" fill="hold"/>
                                        <p:tgtEl>
                                          <p:spTgt spid="71"/>
                                        </p:tgtEl>
                                        <p:attrNameLst>
                                          <p:attrName>ppt_x</p:attrName>
                                        </p:attrNameLst>
                                      </p:cBhvr>
                                      <p:tavLst>
                                        <p:tav tm="0">
                                          <p:val>
                                            <p:strVal val="#ppt_x"/>
                                          </p:val>
                                        </p:tav>
                                        <p:tav tm="100000">
                                          <p:val>
                                            <p:strVal val="#ppt_x"/>
                                          </p:val>
                                        </p:tav>
                                      </p:tavLst>
                                    </p:anim>
                                    <p:anim calcmode="lin" valueType="num">
                                      <p:cBhvr additive="base">
                                        <p:cTn id="203" dur="100" fill="hold"/>
                                        <p:tgtEl>
                                          <p:spTgt spid="71"/>
                                        </p:tgtEl>
                                        <p:attrNameLst>
                                          <p:attrName>ppt_y</p:attrName>
                                        </p:attrNameLst>
                                      </p:cBhvr>
                                      <p:tavLst>
                                        <p:tav tm="0">
                                          <p:val>
                                            <p:strVal val="1+#ppt_h/2"/>
                                          </p:val>
                                        </p:tav>
                                        <p:tav tm="100000">
                                          <p:val>
                                            <p:strVal val="#ppt_y"/>
                                          </p:val>
                                        </p:tav>
                                      </p:tavLst>
                                    </p:anim>
                                  </p:childTnLst>
                                </p:cTn>
                              </p:par>
                            </p:childTnLst>
                          </p:cTn>
                        </p:par>
                        <p:par>
                          <p:cTn id="204" fill="hold">
                            <p:stCondLst>
                              <p:cond delay="4000"/>
                            </p:stCondLst>
                            <p:childTnLst>
                              <p:par>
                                <p:cTn id="205" presetID="2" presetClass="entr" presetSubtype="4" fill="hold" nodeType="afterEffect">
                                  <p:stCondLst>
                                    <p:cond delay="0"/>
                                  </p:stCondLst>
                                  <p:childTnLst>
                                    <p:set>
                                      <p:cBhvr>
                                        <p:cTn id="206" dur="1" fill="hold">
                                          <p:stCondLst>
                                            <p:cond delay="0"/>
                                          </p:stCondLst>
                                        </p:cTn>
                                        <p:tgtEl>
                                          <p:spTgt spid="75"/>
                                        </p:tgtEl>
                                        <p:attrNameLst>
                                          <p:attrName>style.visibility</p:attrName>
                                        </p:attrNameLst>
                                      </p:cBhvr>
                                      <p:to>
                                        <p:strVal val="visible"/>
                                      </p:to>
                                    </p:set>
                                    <p:anim calcmode="lin" valueType="num">
                                      <p:cBhvr additive="base">
                                        <p:cTn id="207" dur="100" fill="hold"/>
                                        <p:tgtEl>
                                          <p:spTgt spid="75"/>
                                        </p:tgtEl>
                                        <p:attrNameLst>
                                          <p:attrName>ppt_x</p:attrName>
                                        </p:attrNameLst>
                                      </p:cBhvr>
                                      <p:tavLst>
                                        <p:tav tm="0">
                                          <p:val>
                                            <p:strVal val="#ppt_x"/>
                                          </p:val>
                                        </p:tav>
                                        <p:tav tm="100000">
                                          <p:val>
                                            <p:strVal val="#ppt_x"/>
                                          </p:val>
                                        </p:tav>
                                      </p:tavLst>
                                    </p:anim>
                                    <p:anim calcmode="lin" valueType="num">
                                      <p:cBhvr additive="base">
                                        <p:cTn id="208" dur="100" fill="hold"/>
                                        <p:tgtEl>
                                          <p:spTgt spid="75"/>
                                        </p:tgtEl>
                                        <p:attrNameLst>
                                          <p:attrName>ppt_y</p:attrName>
                                        </p:attrNameLst>
                                      </p:cBhvr>
                                      <p:tavLst>
                                        <p:tav tm="0">
                                          <p:val>
                                            <p:strVal val="1+#ppt_h/2"/>
                                          </p:val>
                                        </p:tav>
                                        <p:tav tm="100000">
                                          <p:val>
                                            <p:strVal val="#ppt_y"/>
                                          </p:val>
                                        </p:tav>
                                      </p:tavLst>
                                    </p:anim>
                                  </p:childTnLst>
                                </p:cTn>
                              </p:par>
                            </p:childTnLst>
                          </p:cTn>
                        </p:par>
                        <p:par>
                          <p:cTn id="209" fill="hold">
                            <p:stCondLst>
                              <p:cond delay="4100"/>
                            </p:stCondLst>
                            <p:childTnLst>
                              <p:par>
                                <p:cTn id="210" presetID="2" presetClass="entr" presetSubtype="4" fill="hold" nodeType="afterEffect">
                                  <p:stCondLst>
                                    <p:cond delay="0"/>
                                  </p:stCondLst>
                                  <p:childTnLst>
                                    <p:set>
                                      <p:cBhvr>
                                        <p:cTn id="211" dur="1" fill="hold">
                                          <p:stCondLst>
                                            <p:cond delay="0"/>
                                          </p:stCondLst>
                                        </p:cTn>
                                        <p:tgtEl>
                                          <p:spTgt spid="80"/>
                                        </p:tgtEl>
                                        <p:attrNameLst>
                                          <p:attrName>style.visibility</p:attrName>
                                        </p:attrNameLst>
                                      </p:cBhvr>
                                      <p:to>
                                        <p:strVal val="visible"/>
                                      </p:to>
                                    </p:set>
                                    <p:anim calcmode="lin" valueType="num">
                                      <p:cBhvr additive="base">
                                        <p:cTn id="212" dur="100" fill="hold"/>
                                        <p:tgtEl>
                                          <p:spTgt spid="80"/>
                                        </p:tgtEl>
                                        <p:attrNameLst>
                                          <p:attrName>ppt_x</p:attrName>
                                        </p:attrNameLst>
                                      </p:cBhvr>
                                      <p:tavLst>
                                        <p:tav tm="0">
                                          <p:val>
                                            <p:strVal val="#ppt_x"/>
                                          </p:val>
                                        </p:tav>
                                        <p:tav tm="100000">
                                          <p:val>
                                            <p:strVal val="#ppt_x"/>
                                          </p:val>
                                        </p:tav>
                                      </p:tavLst>
                                    </p:anim>
                                    <p:anim calcmode="lin" valueType="num">
                                      <p:cBhvr additive="base">
                                        <p:cTn id="213" dur="100" fill="hold"/>
                                        <p:tgtEl>
                                          <p:spTgt spid="80"/>
                                        </p:tgtEl>
                                        <p:attrNameLst>
                                          <p:attrName>ppt_y</p:attrName>
                                        </p:attrNameLst>
                                      </p:cBhvr>
                                      <p:tavLst>
                                        <p:tav tm="0">
                                          <p:val>
                                            <p:strVal val="1+#ppt_h/2"/>
                                          </p:val>
                                        </p:tav>
                                        <p:tav tm="100000">
                                          <p:val>
                                            <p:strVal val="#ppt_y"/>
                                          </p:val>
                                        </p:tav>
                                      </p:tavLst>
                                    </p:anim>
                                  </p:childTnLst>
                                </p:cTn>
                              </p:par>
                            </p:childTnLst>
                          </p:cTn>
                        </p:par>
                        <p:par>
                          <p:cTn id="214" fill="hold">
                            <p:stCondLst>
                              <p:cond delay="4200"/>
                            </p:stCondLst>
                            <p:childTnLst>
                              <p:par>
                                <p:cTn id="215" presetID="2" presetClass="entr" presetSubtype="4" fill="hold" grpId="0" nodeType="afterEffect">
                                  <p:stCondLst>
                                    <p:cond delay="0"/>
                                  </p:stCondLst>
                                  <p:childTnLst>
                                    <p:set>
                                      <p:cBhvr>
                                        <p:cTn id="216" dur="1" fill="hold">
                                          <p:stCondLst>
                                            <p:cond delay="0"/>
                                          </p:stCondLst>
                                        </p:cTn>
                                        <p:tgtEl>
                                          <p:spTgt spid="87"/>
                                        </p:tgtEl>
                                        <p:attrNameLst>
                                          <p:attrName>style.visibility</p:attrName>
                                        </p:attrNameLst>
                                      </p:cBhvr>
                                      <p:to>
                                        <p:strVal val="visible"/>
                                      </p:to>
                                    </p:set>
                                    <p:anim calcmode="lin" valueType="num">
                                      <p:cBhvr additive="base">
                                        <p:cTn id="217" dur="100" fill="hold"/>
                                        <p:tgtEl>
                                          <p:spTgt spid="87"/>
                                        </p:tgtEl>
                                        <p:attrNameLst>
                                          <p:attrName>ppt_x</p:attrName>
                                        </p:attrNameLst>
                                      </p:cBhvr>
                                      <p:tavLst>
                                        <p:tav tm="0">
                                          <p:val>
                                            <p:strVal val="#ppt_x"/>
                                          </p:val>
                                        </p:tav>
                                        <p:tav tm="100000">
                                          <p:val>
                                            <p:strVal val="#ppt_x"/>
                                          </p:val>
                                        </p:tav>
                                      </p:tavLst>
                                    </p:anim>
                                    <p:anim calcmode="lin" valueType="num">
                                      <p:cBhvr additive="base">
                                        <p:cTn id="218" dur="100" fill="hold"/>
                                        <p:tgtEl>
                                          <p:spTgt spid="87"/>
                                        </p:tgtEl>
                                        <p:attrNameLst>
                                          <p:attrName>ppt_y</p:attrName>
                                        </p:attrNameLst>
                                      </p:cBhvr>
                                      <p:tavLst>
                                        <p:tav tm="0">
                                          <p:val>
                                            <p:strVal val="1+#ppt_h/2"/>
                                          </p:val>
                                        </p:tav>
                                        <p:tav tm="100000">
                                          <p:val>
                                            <p:strVal val="#ppt_y"/>
                                          </p:val>
                                        </p:tav>
                                      </p:tavLst>
                                    </p:anim>
                                  </p:childTnLst>
                                </p:cTn>
                              </p:par>
                            </p:childTnLst>
                          </p:cTn>
                        </p:par>
                        <p:par>
                          <p:cTn id="219" fill="hold">
                            <p:stCondLst>
                              <p:cond delay="4300"/>
                            </p:stCondLst>
                            <p:childTnLst>
                              <p:par>
                                <p:cTn id="220" presetID="2" presetClass="entr" presetSubtype="4" fill="hold" nodeType="afterEffect">
                                  <p:stCondLst>
                                    <p:cond delay="0"/>
                                  </p:stCondLst>
                                  <p:childTnLst>
                                    <p:set>
                                      <p:cBhvr>
                                        <p:cTn id="221" dur="1" fill="hold">
                                          <p:stCondLst>
                                            <p:cond delay="0"/>
                                          </p:stCondLst>
                                        </p:cTn>
                                        <p:tgtEl>
                                          <p:spTgt spid="88"/>
                                        </p:tgtEl>
                                        <p:attrNameLst>
                                          <p:attrName>style.visibility</p:attrName>
                                        </p:attrNameLst>
                                      </p:cBhvr>
                                      <p:to>
                                        <p:strVal val="visible"/>
                                      </p:to>
                                    </p:set>
                                    <p:anim calcmode="lin" valueType="num">
                                      <p:cBhvr additive="base">
                                        <p:cTn id="222" dur="100" fill="hold"/>
                                        <p:tgtEl>
                                          <p:spTgt spid="88"/>
                                        </p:tgtEl>
                                        <p:attrNameLst>
                                          <p:attrName>ppt_x</p:attrName>
                                        </p:attrNameLst>
                                      </p:cBhvr>
                                      <p:tavLst>
                                        <p:tav tm="0">
                                          <p:val>
                                            <p:strVal val="#ppt_x"/>
                                          </p:val>
                                        </p:tav>
                                        <p:tav tm="100000">
                                          <p:val>
                                            <p:strVal val="#ppt_x"/>
                                          </p:val>
                                        </p:tav>
                                      </p:tavLst>
                                    </p:anim>
                                    <p:anim calcmode="lin" valueType="num">
                                      <p:cBhvr additive="base">
                                        <p:cTn id="223" dur="100" fill="hold"/>
                                        <p:tgtEl>
                                          <p:spTgt spid="88"/>
                                        </p:tgtEl>
                                        <p:attrNameLst>
                                          <p:attrName>ppt_y</p:attrName>
                                        </p:attrNameLst>
                                      </p:cBhvr>
                                      <p:tavLst>
                                        <p:tav tm="0">
                                          <p:val>
                                            <p:strVal val="1+#ppt_h/2"/>
                                          </p:val>
                                        </p:tav>
                                        <p:tav tm="100000">
                                          <p:val>
                                            <p:strVal val="#ppt_y"/>
                                          </p:val>
                                        </p:tav>
                                      </p:tavLst>
                                    </p:anim>
                                  </p:childTnLst>
                                </p:cTn>
                              </p:par>
                            </p:childTnLst>
                          </p:cTn>
                        </p:par>
                        <p:par>
                          <p:cTn id="224" fill="hold">
                            <p:stCondLst>
                              <p:cond delay="4400"/>
                            </p:stCondLst>
                            <p:childTnLst>
                              <p:par>
                                <p:cTn id="225" presetID="2" presetClass="entr" presetSubtype="4" fill="hold" nodeType="afterEffect">
                                  <p:stCondLst>
                                    <p:cond delay="0"/>
                                  </p:stCondLst>
                                  <p:childTnLst>
                                    <p:set>
                                      <p:cBhvr>
                                        <p:cTn id="226" dur="1" fill="hold">
                                          <p:stCondLst>
                                            <p:cond delay="0"/>
                                          </p:stCondLst>
                                        </p:cTn>
                                        <p:tgtEl>
                                          <p:spTgt spid="91"/>
                                        </p:tgtEl>
                                        <p:attrNameLst>
                                          <p:attrName>style.visibility</p:attrName>
                                        </p:attrNameLst>
                                      </p:cBhvr>
                                      <p:to>
                                        <p:strVal val="visible"/>
                                      </p:to>
                                    </p:set>
                                    <p:anim calcmode="lin" valueType="num">
                                      <p:cBhvr additive="base">
                                        <p:cTn id="227" dur="100" fill="hold"/>
                                        <p:tgtEl>
                                          <p:spTgt spid="91"/>
                                        </p:tgtEl>
                                        <p:attrNameLst>
                                          <p:attrName>ppt_x</p:attrName>
                                        </p:attrNameLst>
                                      </p:cBhvr>
                                      <p:tavLst>
                                        <p:tav tm="0">
                                          <p:val>
                                            <p:strVal val="#ppt_x"/>
                                          </p:val>
                                        </p:tav>
                                        <p:tav tm="100000">
                                          <p:val>
                                            <p:strVal val="#ppt_x"/>
                                          </p:val>
                                        </p:tav>
                                      </p:tavLst>
                                    </p:anim>
                                    <p:anim calcmode="lin" valueType="num">
                                      <p:cBhvr additive="base">
                                        <p:cTn id="228" dur="100" fill="hold"/>
                                        <p:tgtEl>
                                          <p:spTgt spid="91"/>
                                        </p:tgtEl>
                                        <p:attrNameLst>
                                          <p:attrName>ppt_y</p:attrName>
                                        </p:attrNameLst>
                                      </p:cBhvr>
                                      <p:tavLst>
                                        <p:tav tm="0">
                                          <p:val>
                                            <p:strVal val="1+#ppt_h/2"/>
                                          </p:val>
                                        </p:tav>
                                        <p:tav tm="100000">
                                          <p:val>
                                            <p:strVal val="#ppt_y"/>
                                          </p:val>
                                        </p:tav>
                                      </p:tavLst>
                                    </p:anim>
                                  </p:childTnLst>
                                </p:cTn>
                              </p:par>
                            </p:childTnLst>
                          </p:cTn>
                        </p:par>
                        <p:par>
                          <p:cTn id="229" fill="hold">
                            <p:stCondLst>
                              <p:cond delay="4500"/>
                            </p:stCondLst>
                            <p:childTnLst>
                              <p:par>
                                <p:cTn id="230" presetID="2" presetClass="entr" presetSubtype="4" fill="hold" nodeType="afterEffect">
                                  <p:stCondLst>
                                    <p:cond delay="0"/>
                                  </p:stCondLst>
                                  <p:childTnLst>
                                    <p:set>
                                      <p:cBhvr>
                                        <p:cTn id="231" dur="1" fill="hold">
                                          <p:stCondLst>
                                            <p:cond delay="0"/>
                                          </p:stCondLst>
                                        </p:cTn>
                                        <p:tgtEl>
                                          <p:spTgt spid="96"/>
                                        </p:tgtEl>
                                        <p:attrNameLst>
                                          <p:attrName>style.visibility</p:attrName>
                                        </p:attrNameLst>
                                      </p:cBhvr>
                                      <p:to>
                                        <p:strVal val="visible"/>
                                      </p:to>
                                    </p:set>
                                    <p:anim calcmode="lin" valueType="num">
                                      <p:cBhvr additive="base">
                                        <p:cTn id="232" dur="100" fill="hold"/>
                                        <p:tgtEl>
                                          <p:spTgt spid="96"/>
                                        </p:tgtEl>
                                        <p:attrNameLst>
                                          <p:attrName>ppt_x</p:attrName>
                                        </p:attrNameLst>
                                      </p:cBhvr>
                                      <p:tavLst>
                                        <p:tav tm="0">
                                          <p:val>
                                            <p:strVal val="#ppt_x"/>
                                          </p:val>
                                        </p:tav>
                                        <p:tav tm="100000">
                                          <p:val>
                                            <p:strVal val="#ppt_x"/>
                                          </p:val>
                                        </p:tav>
                                      </p:tavLst>
                                    </p:anim>
                                    <p:anim calcmode="lin" valueType="num">
                                      <p:cBhvr additive="base">
                                        <p:cTn id="233" dur="100" fill="hold"/>
                                        <p:tgtEl>
                                          <p:spTgt spid="96"/>
                                        </p:tgtEl>
                                        <p:attrNameLst>
                                          <p:attrName>ppt_y</p:attrName>
                                        </p:attrNameLst>
                                      </p:cBhvr>
                                      <p:tavLst>
                                        <p:tav tm="0">
                                          <p:val>
                                            <p:strVal val="1+#ppt_h/2"/>
                                          </p:val>
                                        </p:tav>
                                        <p:tav tm="100000">
                                          <p:val>
                                            <p:strVal val="#ppt_y"/>
                                          </p:val>
                                        </p:tav>
                                      </p:tavLst>
                                    </p:anim>
                                  </p:childTnLst>
                                </p:cTn>
                              </p:par>
                            </p:childTnLst>
                          </p:cTn>
                        </p:par>
                        <p:par>
                          <p:cTn id="234" fill="hold">
                            <p:stCondLst>
                              <p:cond delay="4600"/>
                            </p:stCondLst>
                            <p:childTnLst>
                              <p:par>
                                <p:cTn id="235" presetID="2" presetClass="entr" presetSubtype="4" fill="hold" nodeType="afterEffect">
                                  <p:stCondLst>
                                    <p:cond delay="0"/>
                                  </p:stCondLst>
                                  <p:childTnLst>
                                    <p:set>
                                      <p:cBhvr>
                                        <p:cTn id="236" dur="1" fill="hold">
                                          <p:stCondLst>
                                            <p:cond delay="0"/>
                                          </p:stCondLst>
                                        </p:cTn>
                                        <p:tgtEl>
                                          <p:spTgt spid="104"/>
                                        </p:tgtEl>
                                        <p:attrNameLst>
                                          <p:attrName>style.visibility</p:attrName>
                                        </p:attrNameLst>
                                      </p:cBhvr>
                                      <p:to>
                                        <p:strVal val="visible"/>
                                      </p:to>
                                    </p:set>
                                    <p:anim calcmode="lin" valueType="num">
                                      <p:cBhvr additive="base">
                                        <p:cTn id="237" dur="100" fill="hold"/>
                                        <p:tgtEl>
                                          <p:spTgt spid="104"/>
                                        </p:tgtEl>
                                        <p:attrNameLst>
                                          <p:attrName>ppt_x</p:attrName>
                                        </p:attrNameLst>
                                      </p:cBhvr>
                                      <p:tavLst>
                                        <p:tav tm="0">
                                          <p:val>
                                            <p:strVal val="#ppt_x"/>
                                          </p:val>
                                        </p:tav>
                                        <p:tav tm="100000">
                                          <p:val>
                                            <p:strVal val="#ppt_x"/>
                                          </p:val>
                                        </p:tav>
                                      </p:tavLst>
                                    </p:anim>
                                    <p:anim calcmode="lin" valueType="num">
                                      <p:cBhvr additive="base">
                                        <p:cTn id="238" dur="100" fill="hold"/>
                                        <p:tgtEl>
                                          <p:spTgt spid="104"/>
                                        </p:tgtEl>
                                        <p:attrNameLst>
                                          <p:attrName>ppt_y</p:attrName>
                                        </p:attrNameLst>
                                      </p:cBhvr>
                                      <p:tavLst>
                                        <p:tav tm="0">
                                          <p:val>
                                            <p:strVal val="1+#ppt_h/2"/>
                                          </p:val>
                                        </p:tav>
                                        <p:tav tm="100000">
                                          <p:val>
                                            <p:strVal val="#ppt_y"/>
                                          </p:val>
                                        </p:tav>
                                      </p:tavLst>
                                    </p:anim>
                                  </p:childTnLst>
                                </p:cTn>
                              </p:par>
                            </p:childTnLst>
                          </p:cTn>
                        </p:par>
                        <p:par>
                          <p:cTn id="239" fill="hold">
                            <p:stCondLst>
                              <p:cond delay="4700"/>
                            </p:stCondLst>
                            <p:childTnLst>
                              <p:par>
                                <p:cTn id="240" presetID="2" presetClass="entr" presetSubtype="4" fill="hold" grpId="0" nodeType="afterEffect">
                                  <p:stCondLst>
                                    <p:cond delay="0"/>
                                  </p:stCondLst>
                                  <p:childTnLst>
                                    <p:set>
                                      <p:cBhvr>
                                        <p:cTn id="241" dur="1" fill="hold">
                                          <p:stCondLst>
                                            <p:cond delay="0"/>
                                          </p:stCondLst>
                                        </p:cTn>
                                        <p:tgtEl>
                                          <p:spTgt spid="2"/>
                                        </p:tgtEl>
                                        <p:attrNameLst>
                                          <p:attrName>style.visibility</p:attrName>
                                        </p:attrNameLst>
                                      </p:cBhvr>
                                      <p:to>
                                        <p:strVal val="visible"/>
                                      </p:to>
                                    </p:set>
                                    <p:anim calcmode="lin" valueType="num">
                                      <p:cBhvr additive="base">
                                        <p:cTn id="242" dur="250" fill="hold"/>
                                        <p:tgtEl>
                                          <p:spTgt spid="2"/>
                                        </p:tgtEl>
                                        <p:attrNameLst>
                                          <p:attrName>ppt_x</p:attrName>
                                        </p:attrNameLst>
                                      </p:cBhvr>
                                      <p:tavLst>
                                        <p:tav tm="0">
                                          <p:val>
                                            <p:strVal val="#ppt_x"/>
                                          </p:val>
                                        </p:tav>
                                        <p:tav tm="100000">
                                          <p:val>
                                            <p:strVal val="#ppt_x"/>
                                          </p:val>
                                        </p:tav>
                                      </p:tavLst>
                                    </p:anim>
                                    <p:anim calcmode="lin" valueType="num">
                                      <p:cBhvr additive="base">
                                        <p:cTn id="243" dur="250" fill="hold"/>
                                        <p:tgtEl>
                                          <p:spTgt spid="2"/>
                                        </p:tgtEl>
                                        <p:attrNameLst>
                                          <p:attrName>ppt_y</p:attrName>
                                        </p:attrNameLst>
                                      </p:cBhvr>
                                      <p:tavLst>
                                        <p:tav tm="0">
                                          <p:val>
                                            <p:strVal val="1+#ppt_h/2"/>
                                          </p:val>
                                        </p:tav>
                                        <p:tav tm="100000">
                                          <p:val>
                                            <p:strVal val="#ppt_y"/>
                                          </p:val>
                                        </p:tav>
                                      </p:tavLst>
                                    </p:anim>
                                  </p:childTnLst>
                                </p:cTn>
                              </p:par>
                            </p:childTnLst>
                          </p:cTn>
                        </p:par>
                        <p:par>
                          <p:cTn id="244" fill="hold">
                            <p:stCondLst>
                              <p:cond delay="4950"/>
                            </p:stCondLst>
                            <p:childTnLst>
                              <p:par>
                                <p:cTn id="245" presetID="2" presetClass="entr" presetSubtype="4" fill="hold" grpId="0" nodeType="afterEffect">
                                  <p:stCondLst>
                                    <p:cond delay="0"/>
                                  </p:stCondLst>
                                  <p:childTnLst>
                                    <p:set>
                                      <p:cBhvr>
                                        <p:cTn id="246" dur="1" fill="hold">
                                          <p:stCondLst>
                                            <p:cond delay="0"/>
                                          </p:stCondLst>
                                        </p:cTn>
                                        <p:tgtEl>
                                          <p:spTgt spid="107"/>
                                        </p:tgtEl>
                                        <p:attrNameLst>
                                          <p:attrName>style.visibility</p:attrName>
                                        </p:attrNameLst>
                                      </p:cBhvr>
                                      <p:to>
                                        <p:strVal val="visible"/>
                                      </p:to>
                                    </p:set>
                                    <p:anim calcmode="lin" valueType="num">
                                      <p:cBhvr additive="base">
                                        <p:cTn id="247" dur="250" fill="hold"/>
                                        <p:tgtEl>
                                          <p:spTgt spid="107"/>
                                        </p:tgtEl>
                                        <p:attrNameLst>
                                          <p:attrName>ppt_x</p:attrName>
                                        </p:attrNameLst>
                                      </p:cBhvr>
                                      <p:tavLst>
                                        <p:tav tm="0">
                                          <p:val>
                                            <p:strVal val="#ppt_x"/>
                                          </p:val>
                                        </p:tav>
                                        <p:tav tm="100000">
                                          <p:val>
                                            <p:strVal val="#ppt_x"/>
                                          </p:val>
                                        </p:tav>
                                      </p:tavLst>
                                    </p:anim>
                                    <p:anim calcmode="lin" valueType="num">
                                      <p:cBhvr additive="base">
                                        <p:cTn id="248" dur="250" fill="hold"/>
                                        <p:tgtEl>
                                          <p:spTgt spid="107"/>
                                        </p:tgtEl>
                                        <p:attrNameLst>
                                          <p:attrName>ppt_y</p:attrName>
                                        </p:attrNameLst>
                                      </p:cBhvr>
                                      <p:tavLst>
                                        <p:tav tm="0">
                                          <p:val>
                                            <p:strVal val="1+#ppt_h/2"/>
                                          </p:val>
                                        </p:tav>
                                        <p:tav tm="100000">
                                          <p:val>
                                            <p:strVal val="#ppt_y"/>
                                          </p:val>
                                        </p:tav>
                                      </p:tavLst>
                                    </p:anim>
                                  </p:childTnLst>
                                </p:cTn>
                              </p:par>
                            </p:childTnLst>
                          </p:cTn>
                        </p:par>
                        <p:par>
                          <p:cTn id="249" fill="hold">
                            <p:stCondLst>
                              <p:cond delay="5200"/>
                            </p:stCondLst>
                            <p:childTnLst>
                              <p:par>
                                <p:cTn id="250" presetID="2" presetClass="entr" presetSubtype="4" fill="hold" grpId="0" nodeType="afterEffect">
                                  <p:stCondLst>
                                    <p:cond delay="0"/>
                                  </p:stCondLst>
                                  <p:childTnLst>
                                    <p:set>
                                      <p:cBhvr>
                                        <p:cTn id="251" dur="1" fill="hold">
                                          <p:stCondLst>
                                            <p:cond delay="0"/>
                                          </p:stCondLst>
                                        </p:cTn>
                                        <p:tgtEl>
                                          <p:spTgt spid="108"/>
                                        </p:tgtEl>
                                        <p:attrNameLst>
                                          <p:attrName>style.visibility</p:attrName>
                                        </p:attrNameLst>
                                      </p:cBhvr>
                                      <p:to>
                                        <p:strVal val="visible"/>
                                      </p:to>
                                    </p:set>
                                    <p:anim calcmode="lin" valueType="num">
                                      <p:cBhvr additive="base">
                                        <p:cTn id="252" dur="250" fill="hold"/>
                                        <p:tgtEl>
                                          <p:spTgt spid="108"/>
                                        </p:tgtEl>
                                        <p:attrNameLst>
                                          <p:attrName>ppt_x</p:attrName>
                                        </p:attrNameLst>
                                      </p:cBhvr>
                                      <p:tavLst>
                                        <p:tav tm="0">
                                          <p:val>
                                            <p:strVal val="#ppt_x"/>
                                          </p:val>
                                        </p:tav>
                                        <p:tav tm="100000">
                                          <p:val>
                                            <p:strVal val="#ppt_x"/>
                                          </p:val>
                                        </p:tav>
                                      </p:tavLst>
                                    </p:anim>
                                    <p:anim calcmode="lin" valueType="num">
                                      <p:cBhvr additive="base">
                                        <p:cTn id="253" dur="250" fill="hold"/>
                                        <p:tgtEl>
                                          <p:spTgt spid="108"/>
                                        </p:tgtEl>
                                        <p:attrNameLst>
                                          <p:attrName>ppt_y</p:attrName>
                                        </p:attrNameLst>
                                      </p:cBhvr>
                                      <p:tavLst>
                                        <p:tav tm="0">
                                          <p:val>
                                            <p:strVal val="1+#ppt_h/2"/>
                                          </p:val>
                                        </p:tav>
                                        <p:tav tm="100000">
                                          <p:val>
                                            <p:strVal val="#ppt_y"/>
                                          </p:val>
                                        </p:tav>
                                      </p:tavLst>
                                    </p:anim>
                                  </p:childTnLst>
                                </p:cTn>
                              </p:par>
                            </p:childTnLst>
                          </p:cTn>
                        </p:par>
                        <p:par>
                          <p:cTn id="254" fill="hold">
                            <p:stCondLst>
                              <p:cond delay="5450"/>
                            </p:stCondLst>
                            <p:childTnLst>
                              <p:par>
                                <p:cTn id="255" presetID="2" presetClass="entr" presetSubtype="4" fill="hold" grpId="0" nodeType="afterEffect">
                                  <p:stCondLst>
                                    <p:cond delay="0"/>
                                  </p:stCondLst>
                                  <p:childTnLst>
                                    <p:set>
                                      <p:cBhvr>
                                        <p:cTn id="256" dur="1" fill="hold">
                                          <p:stCondLst>
                                            <p:cond delay="0"/>
                                          </p:stCondLst>
                                        </p:cTn>
                                        <p:tgtEl>
                                          <p:spTgt spid="109"/>
                                        </p:tgtEl>
                                        <p:attrNameLst>
                                          <p:attrName>style.visibility</p:attrName>
                                        </p:attrNameLst>
                                      </p:cBhvr>
                                      <p:to>
                                        <p:strVal val="visible"/>
                                      </p:to>
                                    </p:set>
                                    <p:anim calcmode="lin" valueType="num">
                                      <p:cBhvr additive="base">
                                        <p:cTn id="257" dur="250" fill="hold"/>
                                        <p:tgtEl>
                                          <p:spTgt spid="109"/>
                                        </p:tgtEl>
                                        <p:attrNameLst>
                                          <p:attrName>ppt_x</p:attrName>
                                        </p:attrNameLst>
                                      </p:cBhvr>
                                      <p:tavLst>
                                        <p:tav tm="0">
                                          <p:val>
                                            <p:strVal val="#ppt_x"/>
                                          </p:val>
                                        </p:tav>
                                        <p:tav tm="100000">
                                          <p:val>
                                            <p:strVal val="#ppt_x"/>
                                          </p:val>
                                        </p:tav>
                                      </p:tavLst>
                                    </p:anim>
                                    <p:anim calcmode="lin" valueType="num">
                                      <p:cBhvr additive="base">
                                        <p:cTn id="258" dur="250" fill="hold"/>
                                        <p:tgtEl>
                                          <p:spTgt spid="109"/>
                                        </p:tgtEl>
                                        <p:attrNameLst>
                                          <p:attrName>ppt_y</p:attrName>
                                        </p:attrNameLst>
                                      </p:cBhvr>
                                      <p:tavLst>
                                        <p:tav tm="0">
                                          <p:val>
                                            <p:strVal val="1+#ppt_h/2"/>
                                          </p:val>
                                        </p:tav>
                                        <p:tav tm="100000">
                                          <p:val>
                                            <p:strVal val="#ppt_y"/>
                                          </p:val>
                                        </p:tav>
                                      </p:tavLst>
                                    </p:anim>
                                  </p:childTnLst>
                                </p:cTn>
                              </p:par>
                            </p:childTnLst>
                          </p:cTn>
                        </p:par>
                        <p:par>
                          <p:cTn id="259" fill="hold">
                            <p:stCondLst>
                              <p:cond delay="5700"/>
                            </p:stCondLst>
                            <p:childTnLst>
                              <p:par>
                                <p:cTn id="260" presetID="2" presetClass="entr" presetSubtype="4" fill="hold" grpId="0" nodeType="afterEffect">
                                  <p:stCondLst>
                                    <p:cond delay="0"/>
                                  </p:stCondLst>
                                  <p:childTnLst>
                                    <p:set>
                                      <p:cBhvr>
                                        <p:cTn id="261" dur="1" fill="hold">
                                          <p:stCondLst>
                                            <p:cond delay="0"/>
                                          </p:stCondLst>
                                        </p:cTn>
                                        <p:tgtEl>
                                          <p:spTgt spid="110"/>
                                        </p:tgtEl>
                                        <p:attrNameLst>
                                          <p:attrName>style.visibility</p:attrName>
                                        </p:attrNameLst>
                                      </p:cBhvr>
                                      <p:to>
                                        <p:strVal val="visible"/>
                                      </p:to>
                                    </p:set>
                                    <p:anim calcmode="lin" valueType="num">
                                      <p:cBhvr additive="base">
                                        <p:cTn id="262" dur="250" fill="hold"/>
                                        <p:tgtEl>
                                          <p:spTgt spid="110"/>
                                        </p:tgtEl>
                                        <p:attrNameLst>
                                          <p:attrName>ppt_x</p:attrName>
                                        </p:attrNameLst>
                                      </p:cBhvr>
                                      <p:tavLst>
                                        <p:tav tm="0">
                                          <p:val>
                                            <p:strVal val="#ppt_x"/>
                                          </p:val>
                                        </p:tav>
                                        <p:tav tm="100000">
                                          <p:val>
                                            <p:strVal val="#ppt_x"/>
                                          </p:val>
                                        </p:tav>
                                      </p:tavLst>
                                    </p:anim>
                                    <p:anim calcmode="lin" valueType="num">
                                      <p:cBhvr additive="base">
                                        <p:cTn id="263" dur="25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4" grpId="0" animBg="1"/>
      <p:bldP spid="45" grpId="0" animBg="1"/>
      <p:bldP spid="87" grpId="0" animBg="1"/>
      <p:bldP spid="107" grpId="0" animBg="1"/>
      <p:bldP spid="108" grpId="0"/>
      <p:bldP spid="109" grpId="0"/>
      <p:bldP spid="1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553817" y="926128"/>
            <a:ext cx="8044156" cy="415498"/>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a:t>
            </a:r>
            <a:r>
              <a:rPr lang="zh-CN" altLang="en-US" sz="1200" dirty="0">
                <a:solidFill>
                  <a:schemeClr val="bg1">
                    <a:lumMod val="65000"/>
                  </a:schemeClr>
                </a:solidFill>
                <a:latin typeface="Open Sans Semibold" pitchFamily="34" charset="0"/>
                <a:ea typeface="Open Sans Semibold" pitchFamily="34" charset="0"/>
                <a:cs typeface="Open Sans Semibold" pitchFamily="34" charset="0"/>
              </a:rPr>
              <a:t>可编辑此处文字可编辑此处文字可编辑此处文字可</a:t>
            </a:r>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编辑</a:t>
            </a:r>
            <a:r>
              <a:rPr lang="zh-CN" altLang="en-US" sz="1200" dirty="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altLang="zh-CN" sz="1200" dirty="0">
                <a:solidFill>
                  <a:schemeClr val="bg1">
                    <a:lumMod val="65000"/>
                  </a:schemeClr>
                </a:solidFill>
                <a:latin typeface="Open Sans Semibold" pitchFamily="34" charset="0"/>
                <a:ea typeface="Open Sans Semibold" pitchFamily="34" charset="0"/>
                <a:cs typeface="Open Sans Semibold" pitchFamily="34" charset="0"/>
              </a:rPr>
              <a:t> </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354" t="8440" r="6203" b="10137"/>
          <a:stretch/>
        </p:blipFill>
        <p:spPr>
          <a:xfrm>
            <a:off x="685800" y="1470298"/>
            <a:ext cx="2675951" cy="3311252"/>
          </a:xfrm>
          <a:prstGeom prst="rect">
            <a:avLst/>
          </a:prstGeom>
        </p:spPr>
      </p:pic>
      <p:sp>
        <p:nvSpPr>
          <p:cNvPr id="6" name="Text Box 10"/>
          <p:cNvSpPr txBox="1">
            <a:spLocks noChangeArrowheads="1"/>
          </p:cNvSpPr>
          <p:nvPr/>
        </p:nvSpPr>
        <p:spPr bwMode="auto">
          <a:xfrm>
            <a:off x="3505200" y="1405191"/>
            <a:ext cx="2057400" cy="2416046"/>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400" b="1" dirty="0" smtClean="0">
                <a:solidFill>
                  <a:srgbClr val="4BACC6"/>
                </a:solidFill>
                <a:latin typeface="微软雅黑" panose="020B0503020204020204" pitchFamily="34" charset="-122"/>
                <a:ea typeface="微软雅黑" panose="020B0503020204020204" pitchFamily="34" charset="-122"/>
                <a:cs typeface="Open Sans" pitchFamily="34" charset="0"/>
              </a:rPr>
              <a:t>更多关于我们</a:t>
            </a:r>
            <a:endParaRPr lang="en-US" sz="14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a:t>
            </a:r>
            <a:r>
              <a:rPr lang="zh-CN" altLang="en-US" sz="1050" dirty="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a:t>
            </a:r>
            <a:r>
              <a:rPr lang="zh-CN" altLang="en-US" sz="1050" dirty="0" smtClean="0">
                <a:solidFill>
                  <a:schemeClr val="bg1">
                    <a:lumMod val="65000"/>
                  </a:schemeClr>
                </a:solidFill>
                <a:latin typeface="Open Sans Semibold" pitchFamily="34" charset="0"/>
                <a:ea typeface="Open Sans Semibold" pitchFamily="34" charset="0"/>
                <a:cs typeface="Open Sans Semibold" pitchFamily="34" charset="0"/>
              </a:rPr>
              <a:t>编辑</a:t>
            </a:r>
            <a:r>
              <a:rPr lang="zh-CN" altLang="en-US" sz="1050" dirty="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altLang="zh-CN" sz="1050" dirty="0">
                <a:solidFill>
                  <a:schemeClr val="bg1">
                    <a:lumMod val="65000"/>
                  </a:schemeClr>
                </a:solidFill>
                <a:latin typeface="Open Sans Semibold" pitchFamily="34" charset="0"/>
                <a:ea typeface="Open Sans Semibold" pitchFamily="34" charset="0"/>
                <a:cs typeface="Open Sans Semibold" pitchFamily="34" charset="0"/>
              </a:rPr>
              <a:t> </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a:p>
            <a:pPr defTabSz="1088232"/>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a:t>
            </a:r>
            <a:r>
              <a:rPr lang="zh-CN" altLang="en-US" sz="1050" dirty="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a:t>
            </a:r>
            <a:r>
              <a:rPr lang="zh-CN" altLang="en-US" sz="1050" dirty="0" smtClean="0">
                <a:solidFill>
                  <a:schemeClr val="bg1">
                    <a:lumMod val="65000"/>
                  </a:schemeClr>
                </a:solidFill>
                <a:latin typeface="Open Sans Semibold" pitchFamily="34" charset="0"/>
                <a:ea typeface="Open Sans Semibold" pitchFamily="34" charset="0"/>
                <a:cs typeface="Open Sans Semibold" pitchFamily="34" charset="0"/>
              </a:rPr>
              <a:t>编辑</a:t>
            </a:r>
            <a:r>
              <a:rPr lang="zh-CN" altLang="en-US" sz="1050" dirty="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a:t>
            </a:r>
            <a:r>
              <a:rPr lang="zh-CN" altLang="en-US" sz="1050" dirty="0" smtClean="0">
                <a:solidFill>
                  <a:schemeClr val="bg1">
                    <a:lumMod val="65000"/>
                  </a:schemeClr>
                </a:solidFill>
                <a:latin typeface="Open Sans Semibold" pitchFamily="34" charset="0"/>
                <a:ea typeface="Open Sans Semibold" pitchFamily="34" charset="0"/>
                <a:cs typeface="Open Sans Semibold" pitchFamily="34" charset="0"/>
              </a:rPr>
              <a:t>编辑</a:t>
            </a:r>
            <a:r>
              <a:rPr lang="zh-CN" altLang="en-US" sz="1050" dirty="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altLang="zh-CN" sz="1050" dirty="0">
                <a:solidFill>
                  <a:schemeClr val="bg1">
                    <a:lumMod val="65000"/>
                  </a:schemeClr>
                </a:solidFill>
                <a:latin typeface="Open Sans Semibold" pitchFamily="34" charset="0"/>
                <a:ea typeface="Open Sans Semibold" pitchFamily="34" charset="0"/>
                <a:cs typeface="Open Sans Semibold" pitchFamily="34" charset="0"/>
              </a:rPr>
              <a:t> </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7" name="Oval 6"/>
          <p:cNvSpPr/>
          <p:nvPr/>
        </p:nvSpPr>
        <p:spPr>
          <a:xfrm>
            <a:off x="5800922" y="1622722"/>
            <a:ext cx="716318" cy="720428"/>
          </a:xfrm>
          <a:prstGeom prst="ellipse">
            <a:avLst/>
          </a:prstGeom>
          <a:solidFill>
            <a:srgbClr val="0E7FB7"/>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8" name="Text Box 10"/>
          <p:cNvSpPr txBox="1">
            <a:spLocks noChangeArrowheads="1"/>
          </p:cNvSpPr>
          <p:nvPr/>
        </p:nvSpPr>
        <p:spPr bwMode="auto">
          <a:xfrm>
            <a:off x="6630258" y="1428750"/>
            <a:ext cx="1808499" cy="689932"/>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smtClean="0">
                <a:solidFill>
                  <a:srgbClr val="0E7FB7"/>
                </a:solidFill>
                <a:latin typeface="微软雅黑" panose="020B0503020204020204" pitchFamily="34" charset="-122"/>
                <a:ea typeface="微软雅黑" panose="020B0503020204020204" pitchFamily="34" charset="-122"/>
                <a:cs typeface="Open Sans" pitchFamily="34" charset="0"/>
              </a:rPr>
              <a:t>联系方式</a:t>
            </a:r>
            <a:endParaRPr lang="en-US" altLang="zh-CN" sz="1200" b="1" dirty="0" smtClean="0">
              <a:solidFill>
                <a:srgbClr val="0E7FB7"/>
              </a:solidFill>
              <a:latin typeface="微软雅黑" panose="020B0503020204020204" pitchFamily="34" charset="-122"/>
              <a:ea typeface="微软雅黑" panose="020B0503020204020204" pitchFamily="34" charset="-122"/>
              <a:cs typeface="Open Sans" pitchFamily="34" charset="0"/>
            </a:endParaRPr>
          </a:p>
          <a:p>
            <a:pPr defTabSz="1088232">
              <a:lnSpc>
                <a:spcPct val="200000"/>
              </a:lnSpc>
            </a:pPr>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9" name="Oval 8"/>
          <p:cNvSpPr/>
          <p:nvPr/>
        </p:nvSpPr>
        <p:spPr>
          <a:xfrm>
            <a:off x="5800922" y="2765722"/>
            <a:ext cx="716318" cy="720428"/>
          </a:xfrm>
          <a:prstGeom prst="ellipse">
            <a:avLst/>
          </a:prstGeom>
          <a:solidFill>
            <a:srgbClr val="4BACC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0" name="Text Box 10"/>
          <p:cNvSpPr txBox="1">
            <a:spLocks noChangeArrowheads="1"/>
          </p:cNvSpPr>
          <p:nvPr/>
        </p:nvSpPr>
        <p:spPr bwMode="auto">
          <a:xfrm>
            <a:off x="6630258" y="2571750"/>
            <a:ext cx="1808498" cy="577081"/>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培训安排</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1" name="Oval 10"/>
          <p:cNvSpPr/>
          <p:nvPr/>
        </p:nvSpPr>
        <p:spPr>
          <a:xfrm>
            <a:off x="5800922" y="3908722"/>
            <a:ext cx="716318" cy="720428"/>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2" name="Text Box 10"/>
          <p:cNvSpPr txBox="1">
            <a:spLocks noChangeArrowheads="1"/>
          </p:cNvSpPr>
          <p:nvPr/>
        </p:nvSpPr>
        <p:spPr bwMode="auto">
          <a:xfrm>
            <a:off x="6630258" y="3714750"/>
            <a:ext cx="1824929" cy="577081"/>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时间安排</a:t>
            </a:r>
            <a:endPar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23" name="Group 22"/>
          <p:cNvGrpSpPr/>
          <p:nvPr/>
        </p:nvGrpSpPr>
        <p:grpSpPr>
          <a:xfrm>
            <a:off x="5998882" y="4114198"/>
            <a:ext cx="320399" cy="309477"/>
            <a:chOff x="5099140" y="1309474"/>
            <a:chExt cx="439257" cy="424283"/>
          </a:xfrm>
          <a:solidFill>
            <a:schemeClr val="bg1"/>
          </a:solidFill>
        </p:grpSpPr>
        <p:sp>
          <p:nvSpPr>
            <p:cNvPr id="24" name="Rectangle 18"/>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0"/>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2"/>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4"/>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5"/>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6"/>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8"/>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Freeform 35"/>
          <p:cNvSpPr>
            <a:spLocks noEditPoints="1"/>
          </p:cNvSpPr>
          <p:nvPr/>
        </p:nvSpPr>
        <p:spPr bwMode="auto">
          <a:xfrm>
            <a:off x="5968844" y="1841262"/>
            <a:ext cx="380474" cy="256684"/>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6002522" y="2980581"/>
            <a:ext cx="313118" cy="353169"/>
            <a:chOff x="5513440" y="1766202"/>
            <a:chExt cx="429274" cy="484183"/>
          </a:xfrm>
          <a:solidFill>
            <a:schemeClr val="bg1"/>
          </a:solidFill>
        </p:grpSpPr>
        <p:sp>
          <p:nvSpPr>
            <p:cNvPr id="40"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Rectangle 42"/>
          <p:cNvSpPr/>
          <p:nvPr/>
        </p:nvSpPr>
        <p:spPr>
          <a:xfrm>
            <a:off x="1078992" y="1875970"/>
            <a:ext cx="1892808" cy="244575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变色龙模板这里是大标题</a:t>
            </a:r>
            <a:endParaRPr lang="en-CA"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3207669820"/>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250" fill="hold"/>
                                        <p:tgtEl>
                                          <p:spTgt spid="43"/>
                                        </p:tgtEl>
                                        <p:attrNameLst>
                                          <p:attrName>ppt_x</p:attrName>
                                        </p:attrNameLst>
                                      </p:cBhvr>
                                      <p:tavLst>
                                        <p:tav tm="0">
                                          <p:val>
                                            <p:strVal val="#ppt_x"/>
                                          </p:val>
                                        </p:tav>
                                        <p:tav tm="100000">
                                          <p:val>
                                            <p:strVal val="#ppt_x"/>
                                          </p:val>
                                        </p:tav>
                                      </p:tavLst>
                                    </p:anim>
                                    <p:anim calcmode="lin" valueType="num">
                                      <p:cBhvr additive="base">
                                        <p:cTn id="18" dur="250" fill="hold"/>
                                        <p:tgtEl>
                                          <p:spTgt spid="43"/>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ppt_x"/>
                                          </p:val>
                                        </p:tav>
                                        <p:tav tm="100000">
                                          <p:val>
                                            <p:strVal val="#ppt_x"/>
                                          </p:val>
                                        </p:tav>
                                      </p:tavLst>
                                    </p:anim>
                                    <p:anim calcmode="lin" valueType="num">
                                      <p:cBhvr additive="base">
                                        <p:cTn id="23" dur="25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ppt_x"/>
                                          </p:val>
                                        </p:tav>
                                        <p:tav tm="100000">
                                          <p:val>
                                            <p:strVal val="#ppt_x"/>
                                          </p:val>
                                        </p:tav>
                                      </p:tavLst>
                                    </p:anim>
                                    <p:anim calcmode="lin" valueType="num">
                                      <p:cBhvr additive="base">
                                        <p:cTn id="28" dur="25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250" fill="hold"/>
                                        <p:tgtEl>
                                          <p:spTgt spid="38"/>
                                        </p:tgtEl>
                                        <p:attrNameLst>
                                          <p:attrName>ppt_x</p:attrName>
                                        </p:attrNameLst>
                                      </p:cBhvr>
                                      <p:tavLst>
                                        <p:tav tm="0">
                                          <p:val>
                                            <p:strVal val="#ppt_x"/>
                                          </p:val>
                                        </p:tav>
                                        <p:tav tm="100000">
                                          <p:val>
                                            <p:strVal val="#ppt_x"/>
                                          </p:val>
                                        </p:tav>
                                      </p:tavLst>
                                    </p:anim>
                                    <p:anim calcmode="lin" valueType="num">
                                      <p:cBhvr additive="base">
                                        <p:cTn id="33" dur="250" fill="hold"/>
                                        <p:tgtEl>
                                          <p:spTgt spid="38"/>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ppt_x"/>
                                          </p:val>
                                        </p:tav>
                                        <p:tav tm="100000">
                                          <p:val>
                                            <p:strVal val="#ppt_x"/>
                                          </p:val>
                                        </p:tav>
                                      </p:tavLst>
                                    </p:anim>
                                    <p:anim calcmode="lin" valueType="num">
                                      <p:cBhvr additive="base">
                                        <p:cTn id="38" dur="25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250" fill="hold"/>
                                        <p:tgtEl>
                                          <p:spTgt spid="9"/>
                                        </p:tgtEl>
                                        <p:attrNameLst>
                                          <p:attrName>ppt_x</p:attrName>
                                        </p:attrNameLst>
                                      </p:cBhvr>
                                      <p:tavLst>
                                        <p:tav tm="0">
                                          <p:val>
                                            <p:strVal val="#ppt_x"/>
                                          </p:val>
                                        </p:tav>
                                        <p:tav tm="100000">
                                          <p:val>
                                            <p:strVal val="#ppt_x"/>
                                          </p:val>
                                        </p:tav>
                                      </p:tavLst>
                                    </p:anim>
                                    <p:anim calcmode="lin" valueType="num">
                                      <p:cBhvr additive="base">
                                        <p:cTn id="43" dur="250" fill="hold"/>
                                        <p:tgtEl>
                                          <p:spTgt spid="9"/>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250" fill="hold"/>
                                        <p:tgtEl>
                                          <p:spTgt spid="39"/>
                                        </p:tgtEl>
                                        <p:attrNameLst>
                                          <p:attrName>ppt_x</p:attrName>
                                        </p:attrNameLst>
                                      </p:cBhvr>
                                      <p:tavLst>
                                        <p:tav tm="0">
                                          <p:val>
                                            <p:strVal val="#ppt_x"/>
                                          </p:val>
                                        </p:tav>
                                        <p:tav tm="100000">
                                          <p:val>
                                            <p:strVal val="#ppt_x"/>
                                          </p:val>
                                        </p:tav>
                                      </p:tavLst>
                                    </p:anim>
                                    <p:anim calcmode="lin" valueType="num">
                                      <p:cBhvr additive="base">
                                        <p:cTn id="48" dur="250" fill="hold"/>
                                        <p:tgtEl>
                                          <p:spTgt spid="39"/>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250" fill="hold"/>
                                        <p:tgtEl>
                                          <p:spTgt spid="10"/>
                                        </p:tgtEl>
                                        <p:attrNameLst>
                                          <p:attrName>ppt_x</p:attrName>
                                        </p:attrNameLst>
                                      </p:cBhvr>
                                      <p:tavLst>
                                        <p:tav tm="0">
                                          <p:val>
                                            <p:strVal val="#ppt_x"/>
                                          </p:val>
                                        </p:tav>
                                        <p:tav tm="100000">
                                          <p:val>
                                            <p:strVal val="#ppt_x"/>
                                          </p:val>
                                        </p:tav>
                                      </p:tavLst>
                                    </p:anim>
                                    <p:anim calcmode="lin" valueType="num">
                                      <p:cBhvr additive="base">
                                        <p:cTn id="53" dur="250" fill="hold"/>
                                        <p:tgtEl>
                                          <p:spTgt spid="10"/>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250" fill="hold"/>
                                        <p:tgtEl>
                                          <p:spTgt spid="11"/>
                                        </p:tgtEl>
                                        <p:attrNameLst>
                                          <p:attrName>ppt_x</p:attrName>
                                        </p:attrNameLst>
                                      </p:cBhvr>
                                      <p:tavLst>
                                        <p:tav tm="0">
                                          <p:val>
                                            <p:strVal val="#ppt_x"/>
                                          </p:val>
                                        </p:tav>
                                        <p:tav tm="100000">
                                          <p:val>
                                            <p:strVal val="#ppt_x"/>
                                          </p:val>
                                        </p:tav>
                                      </p:tavLst>
                                    </p:anim>
                                    <p:anim calcmode="lin" valueType="num">
                                      <p:cBhvr additive="base">
                                        <p:cTn id="58" dur="250" fill="hold"/>
                                        <p:tgtEl>
                                          <p:spTgt spid="11"/>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250" fill="hold"/>
                                        <p:tgtEl>
                                          <p:spTgt spid="23"/>
                                        </p:tgtEl>
                                        <p:attrNameLst>
                                          <p:attrName>ppt_x</p:attrName>
                                        </p:attrNameLst>
                                      </p:cBhvr>
                                      <p:tavLst>
                                        <p:tav tm="0">
                                          <p:val>
                                            <p:strVal val="#ppt_x"/>
                                          </p:val>
                                        </p:tav>
                                        <p:tav tm="100000">
                                          <p:val>
                                            <p:strVal val="#ppt_x"/>
                                          </p:val>
                                        </p:tav>
                                      </p:tavLst>
                                    </p:anim>
                                    <p:anim calcmode="lin" valueType="num">
                                      <p:cBhvr additive="base">
                                        <p:cTn id="63" dur="250" fill="hold"/>
                                        <p:tgtEl>
                                          <p:spTgt spid="23"/>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250" fill="hold"/>
                                        <p:tgtEl>
                                          <p:spTgt spid="12"/>
                                        </p:tgtEl>
                                        <p:attrNameLst>
                                          <p:attrName>ppt_x</p:attrName>
                                        </p:attrNameLst>
                                      </p:cBhvr>
                                      <p:tavLst>
                                        <p:tav tm="0">
                                          <p:val>
                                            <p:strVal val="#ppt_x"/>
                                          </p:val>
                                        </p:tav>
                                        <p:tav tm="100000">
                                          <p:val>
                                            <p:strVal val="#ppt_x"/>
                                          </p:val>
                                        </p:tav>
                                      </p:tavLst>
                                    </p:anim>
                                    <p:anim calcmode="lin" valueType="num">
                                      <p:cBhvr additive="base">
                                        <p:cTn id="68" dur="250" fill="hold"/>
                                        <p:tgtEl>
                                          <p:spTgt spid="12"/>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250" fill="hold"/>
                                        <p:tgtEl>
                                          <p:spTgt spid="44"/>
                                        </p:tgtEl>
                                        <p:attrNameLst>
                                          <p:attrName>ppt_x</p:attrName>
                                        </p:attrNameLst>
                                      </p:cBhvr>
                                      <p:tavLst>
                                        <p:tav tm="0">
                                          <p:val>
                                            <p:strVal val="#ppt_x"/>
                                          </p:val>
                                        </p:tav>
                                        <p:tav tm="100000">
                                          <p:val>
                                            <p:strVal val="#ppt_x"/>
                                          </p:val>
                                        </p:tav>
                                      </p:tavLst>
                                    </p:anim>
                                    <p:anim calcmode="lin" valueType="num">
                                      <p:cBhvr additive="base">
                                        <p:cTn id="73" dur="25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P spid="8" grpId="0"/>
      <p:bldP spid="9" grpId="0" animBg="1"/>
      <p:bldP spid="10" grpId="0"/>
      <p:bldP spid="11" grpId="0" animBg="1"/>
      <p:bldP spid="12" grpId="0"/>
      <p:bldP spid="38" grpId="0" animBg="1"/>
      <p:bldP spid="43" grpId="0" animBg="1"/>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22" name="Group 21"/>
          <p:cNvGrpSpPr/>
          <p:nvPr/>
        </p:nvGrpSpPr>
        <p:grpSpPr>
          <a:xfrm>
            <a:off x="813240" y="1953097"/>
            <a:ext cx="1047714" cy="765695"/>
            <a:chOff x="813240" y="1953097"/>
            <a:chExt cx="1047714" cy="765695"/>
          </a:xfrm>
        </p:grpSpPr>
        <p:sp>
          <p:nvSpPr>
            <p:cNvPr id="7" name="Freeform 6"/>
            <p:cNvSpPr>
              <a:spLocks/>
            </p:cNvSpPr>
            <p:nvPr/>
          </p:nvSpPr>
          <p:spPr bwMode="auto">
            <a:xfrm>
              <a:off x="813240" y="2584851"/>
              <a:ext cx="1047714" cy="133941"/>
            </a:xfrm>
            <a:custGeom>
              <a:avLst/>
              <a:gdLst>
                <a:gd name="T0" fmla="*/ 0 w 594"/>
                <a:gd name="T1" fmla="*/ 0 h 76"/>
                <a:gd name="T2" fmla="*/ 297 w 594"/>
                <a:gd name="T3" fmla="*/ 0 h 76"/>
                <a:gd name="T4" fmla="*/ 594 w 594"/>
                <a:gd name="T5" fmla="*/ 0 h 76"/>
                <a:gd name="T6" fmla="*/ 594 w 594"/>
                <a:gd name="T7" fmla="*/ 55 h 76"/>
                <a:gd name="T8" fmla="*/ 585 w 594"/>
                <a:gd name="T9" fmla="*/ 75 h 76"/>
                <a:gd name="T10" fmla="*/ 297 w 594"/>
                <a:gd name="T11" fmla="*/ 76 h 76"/>
                <a:gd name="T12" fmla="*/ 9 w 594"/>
                <a:gd name="T13" fmla="*/ 75 h 76"/>
                <a:gd name="T14" fmla="*/ 0 w 594"/>
                <a:gd name="T15" fmla="*/ 55 h 76"/>
                <a:gd name="T16" fmla="*/ 0 w 594"/>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4" h="76">
                  <a:moveTo>
                    <a:pt x="0" y="0"/>
                  </a:moveTo>
                  <a:cubicBezTo>
                    <a:pt x="297" y="0"/>
                    <a:pt x="297" y="0"/>
                    <a:pt x="297" y="0"/>
                  </a:cubicBezTo>
                  <a:cubicBezTo>
                    <a:pt x="594" y="0"/>
                    <a:pt x="594" y="0"/>
                    <a:pt x="594" y="0"/>
                  </a:cubicBezTo>
                  <a:cubicBezTo>
                    <a:pt x="594" y="55"/>
                    <a:pt x="594" y="55"/>
                    <a:pt x="594" y="55"/>
                  </a:cubicBezTo>
                  <a:cubicBezTo>
                    <a:pt x="594" y="70"/>
                    <a:pt x="592" y="73"/>
                    <a:pt x="585" y="75"/>
                  </a:cubicBezTo>
                  <a:cubicBezTo>
                    <a:pt x="297" y="76"/>
                    <a:pt x="297" y="76"/>
                    <a:pt x="297" y="76"/>
                  </a:cubicBezTo>
                  <a:cubicBezTo>
                    <a:pt x="9" y="75"/>
                    <a:pt x="9" y="75"/>
                    <a:pt x="9" y="75"/>
                  </a:cubicBezTo>
                  <a:cubicBezTo>
                    <a:pt x="3" y="73"/>
                    <a:pt x="0" y="70"/>
                    <a:pt x="0" y="55"/>
                  </a:cubicBezTo>
                  <a:lnTo>
                    <a:pt x="0" y="0"/>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p:cNvSpPr>
              <a:spLocks noChangeArrowheads="1"/>
            </p:cNvSpPr>
            <p:nvPr/>
          </p:nvSpPr>
          <p:spPr bwMode="auto">
            <a:xfrm>
              <a:off x="813240" y="1953097"/>
              <a:ext cx="1047714" cy="635474"/>
            </a:xfrm>
            <a:prstGeom prst="rect">
              <a:avLst/>
            </a:pr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617538" y="1090669"/>
            <a:ext cx="1439862" cy="1656399"/>
            <a:chOff x="617538" y="1090669"/>
            <a:chExt cx="1439862" cy="1656399"/>
          </a:xfrm>
        </p:grpSpPr>
        <p:sp>
          <p:nvSpPr>
            <p:cNvPr id="6" name="Freeform 5"/>
            <p:cNvSpPr>
              <a:spLocks noEditPoints="1"/>
            </p:cNvSpPr>
            <p:nvPr/>
          </p:nvSpPr>
          <p:spPr bwMode="auto">
            <a:xfrm>
              <a:off x="617538" y="1090669"/>
              <a:ext cx="1439862" cy="1656399"/>
            </a:xfrm>
            <a:custGeom>
              <a:avLst/>
              <a:gdLst>
                <a:gd name="T0" fmla="*/ 0 w 816"/>
                <a:gd name="T1" fmla="*/ 93 h 939"/>
                <a:gd name="T2" fmla="*/ 99 w 816"/>
                <a:gd name="T3" fmla="*/ 93 h 939"/>
                <a:gd name="T4" fmla="*/ 99 w 816"/>
                <a:gd name="T5" fmla="*/ 890 h 939"/>
                <a:gd name="T6" fmla="*/ 144 w 816"/>
                <a:gd name="T7" fmla="*/ 939 h 939"/>
                <a:gd name="T8" fmla="*/ 424 w 816"/>
                <a:gd name="T9" fmla="*/ 939 h 939"/>
                <a:gd name="T10" fmla="*/ 816 w 816"/>
                <a:gd name="T11" fmla="*/ 93 h 939"/>
                <a:gd name="T12" fmla="*/ 718 w 816"/>
                <a:gd name="T13" fmla="*/ 93 h 939"/>
                <a:gd name="T14" fmla="*/ 718 w 816"/>
                <a:gd name="T15" fmla="*/ 890 h 939"/>
                <a:gd name="T16" fmla="*/ 673 w 816"/>
                <a:gd name="T17" fmla="*/ 939 h 939"/>
                <a:gd name="T18" fmla="*/ 392 w 816"/>
                <a:gd name="T19" fmla="*/ 939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939">
                  <a:moveTo>
                    <a:pt x="0" y="93"/>
                  </a:moveTo>
                  <a:cubicBezTo>
                    <a:pt x="9" y="0"/>
                    <a:pt x="102" y="5"/>
                    <a:pt x="99" y="93"/>
                  </a:cubicBezTo>
                  <a:cubicBezTo>
                    <a:pt x="99" y="890"/>
                    <a:pt x="99" y="890"/>
                    <a:pt x="99" y="890"/>
                  </a:cubicBezTo>
                  <a:cubicBezTo>
                    <a:pt x="97" y="929"/>
                    <a:pt x="112" y="938"/>
                    <a:pt x="144" y="939"/>
                  </a:cubicBezTo>
                  <a:cubicBezTo>
                    <a:pt x="424" y="939"/>
                    <a:pt x="424" y="939"/>
                    <a:pt x="424" y="939"/>
                  </a:cubicBezTo>
                  <a:moveTo>
                    <a:pt x="816" y="93"/>
                  </a:moveTo>
                  <a:cubicBezTo>
                    <a:pt x="807" y="0"/>
                    <a:pt x="715" y="5"/>
                    <a:pt x="718" y="93"/>
                  </a:cubicBezTo>
                  <a:cubicBezTo>
                    <a:pt x="718" y="890"/>
                    <a:pt x="718" y="890"/>
                    <a:pt x="718" y="890"/>
                  </a:cubicBezTo>
                  <a:cubicBezTo>
                    <a:pt x="719" y="929"/>
                    <a:pt x="705" y="938"/>
                    <a:pt x="673" y="939"/>
                  </a:cubicBezTo>
                  <a:cubicBezTo>
                    <a:pt x="392" y="939"/>
                    <a:pt x="392" y="939"/>
                    <a:pt x="392" y="939"/>
                  </a:cubicBezTo>
                </a:path>
              </a:pathLst>
            </a:custGeom>
            <a:noFill/>
            <a:ln w="12700" cap="flat">
              <a:solidFill>
                <a:srgbClr val="0E7FB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a:off x="793893" y="1401708"/>
              <a:ext cx="183052"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a:off x="793893" y="1554996"/>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a:off x="793893" y="1723910"/>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a:off x="793893" y="1893569"/>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a:off x="793893" y="2050577"/>
              <a:ext cx="183052"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a:off x="793893" y="2205353"/>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p:cNvSpPr>
              <a:spLocks noChangeShapeType="1"/>
            </p:cNvSpPr>
            <p:nvPr/>
          </p:nvSpPr>
          <p:spPr bwMode="auto">
            <a:xfrm>
              <a:off x="793893" y="2375011"/>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p:cNvSpPr>
              <a:spLocks noChangeShapeType="1"/>
            </p:cNvSpPr>
            <p:nvPr/>
          </p:nvSpPr>
          <p:spPr bwMode="auto">
            <a:xfrm>
              <a:off x="793893" y="2544668"/>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 name="Rounded Rectangle 17"/>
          <p:cNvSpPr/>
          <p:nvPr/>
        </p:nvSpPr>
        <p:spPr>
          <a:xfrm>
            <a:off x="533400" y="2876550"/>
            <a:ext cx="1600200" cy="1905000"/>
          </a:xfrm>
          <a:prstGeom prst="roundRect">
            <a:avLst>
              <a:gd name="adj" fmla="val 5186"/>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10"/>
          <p:cNvSpPr txBox="1">
            <a:spLocks noChangeArrowheads="1"/>
          </p:cNvSpPr>
          <p:nvPr/>
        </p:nvSpPr>
        <p:spPr bwMode="auto">
          <a:xfrm>
            <a:off x="634932" y="2997190"/>
            <a:ext cx="1422468" cy="900246"/>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此处文字可编辑此处文字可编辑变色龙模板</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21" name="Text Box 10"/>
          <p:cNvSpPr txBox="1">
            <a:spLocks noChangeArrowheads="1"/>
          </p:cNvSpPr>
          <p:nvPr/>
        </p:nvSpPr>
        <p:spPr bwMode="auto">
          <a:xfrm>
            <a:off x="913155" y="1428750"/>
            <a:ext cx="840689" cy="415498"/>
          </a:xfrm>
          <a:prstGeom prst="rect">
            <a:avLst/>
          </a:prstGeom>
          <a:noFill/>
          <a:ln w="9525">
            <a:noFill/>
            <a:miter lim="800000"/>
            <a:headEnd/>
            <a:tailEnd/>
          </a:ln>
        </p:spPr>
        <p:txBody>
          <a:bodyPr wrap="square" lIns="45720" tIns="22860" rIns="45720" bIns="22860">
            <a:spAutoFit/>
          </a:bodyPr>
          <a:lstStyle/>
          <a:p>
            <a:pPr algn="ctr" defTabSz="1088232"/>
            <a:r>
              <a:rPr lang="en-US" sz="2400" dirty="0" smtClean="0">
                <a:solidFill>
                  <a:srgbClr val="4BACC6"/>
                </a:solidFill>
                <a:latin typeface="微软雅黑" panose="020B0503020204020204" pitchFamily="34" charset="-122"/>
                <a:ea typeface="微软雅黑" panose="020B0503020204020204" pitchFamily="34" charset="-122"/>
                <a:cs typeface="Open Sans Light" pitchFamily="34" charset="0"/>
              </a:rPr>
              <a:t>54%</a:t>
            </a:r>
            <a:endParaRPr lang="en-US" sz="1600" dirty="0" smtClean="0">
              <a:solidFill>
                <a:srgbClr val="4BACC6"/>
              </a:solidFill>
              <a:latin typeface="微软雅黑" panose="020B0503020204020204" pitchFamily="34" charset="-122"/>
              <a:ea typeface="微软雅黑" panose="020B0503020204020204" pitchFamily="34" charset="-122"/>
              <a:cs typeface="Open Sans Light" pitchFamily="34" charset="0"/>
            </a:endParaRPr>
          </a:p>
        </p:txBody>
      </p:sp>
      <p:grpSp>
        <p:nvGrpSpPr>
          <p:cNvPr id="20" name="Group 19"/>
          <p:cNvGrpSpPr/>
          <p:nvPr/>
        </p:nvGrpSpPr>
        <p:grpSpPr>
          <a:xfrm>
            <a:off x="2718240" y="1428750"/>
            <a:ext cx="1047714" cy="1290042"/>
            <a:chOff x="2718240" y="1428750"/>
            <a:chExt cx="1047714" cy="1290042"/>
          </a:xfrm>
        </p:grpSpPr>
        <p:sp>
          <p:nvSpPr>
            <p:cNvPr id="38" name="Freeform 37"/>
            <p:cNvSpPr>
              <a:spLocks/>
            </p:cNvSpPr>
            <p:nvPr/>
          </p:nvSpPr>
          <p:spPr bwMode="auto">
            <a:xfrm>
              <a:off x="2718240" y="2584851"/>
              <a:ext cx="1047714" cy="133941"/>
            </a:xfrm>
            <a:custGeom>
              <a:avLst/>
              <a:gdLst>
                <a:gd name="T0" fmla="*/ 0 w 594"/>
                <a:gd name="T1" fmla="*/ 0 h 76"/>
                <a:gd name="T2" fmla="*/ 297 w 594"/>
                <a:gd name="T3" fmla="*/ 0 h 76"/>
                <a:gd name="T4" fmla="*/ 594 w 594"/>
                <a:gd name="T5" fmla="*/ 0 h 76"/>
                <a:gd name="T6" fmla="*/ 594 w 594"/>
                <a:gd name="T7" fmla="*/ 55 h 76"/>
                <a:gd name="T8" fmla="*/ 585 w 594"/>
                <a:gd name="T9" fmla="*/ 75 h 76"/>
                <a:gd name="T10" fmla="*/ 297 w 594"/>
                <a:gd name="T11" fmla="*/ 76 h 76"/>
                <a:gd name="T12" fmla="*/ 9 w 594"/>
                <a:gd name="T13" fmla="*/ 75 h 76"/>
                <a:gd name="T14" fmla="*/ 0 w 594"/>
                <a:gd name="T15" fmla="*/ 55 h 76"/>
                <a:gd name="T16" fmla="*/ 0 w 594"/>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4" h="76">
                  <a:moveTo>
                    <a:pt x="0" y="0"/>
                  </a:moveTo>
                  <a:cubicBezTo>
                    <a:pt x="297" y="0"/>
                    <a:pt x="297" y="0"/>
                    <a:pt x="297" y="0"/>
                  </a:cubicBezTo>
                  <a:cubicBezTo>
                    <a:pt x="594" y="0"/>
                    <a:pt x="594" y="0"/>
                    <a:pt x="594" y="0"/>
                  </a:cubicBezTo>
                  <a:cubicBezTo>
                    <a:pt x="594" y="55"/>
                    <a:pt x="594" y="55"/>
                    <a:pt x="594" y="55"/>
                  </a:cubicBezTo>
                  <a:cubicBezTo>
                    <a:pt x="594" y="70"/>
                    <a:pt x="592" y="73"/>
                    <a:pt x="585" y="75"/>
                  </a:cubicBezTo>
                  <a:cubicBezTo>
                    <a:pt x="297" y="76"/>
                    <a:pt x="297" y="76"/>
                    <a:pt x="297" y="76"/>
                  </a:cubicBezTo>
                  <a:cubicBezTo>
                    <a:pt x="9" y="75"/>
                    <a:pt x="9" y="75"/>
                    <a:pt x="9" y="75"/>
                  </a:cubicBezTo>
                  <a:cubicBezTo>
                    <a:pt x="3" y="73"/>
                    <a:pt x="0" y="70"/>
                    <a:pt x="0" y="55"/>
                  </a:cubicBezTo>
                  <a:lnTo>
                    <a:pt x="0" y="0"/>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8"/>
            <p:cNvSpPr>
              <a:spLocks noChangeArrowheads="1"/>
            </p:cNvSpPr>
            <p:nvPr/>
          </p:nvSpPr>
          <p:spPr bwMode="auto">
            <a:xfrm>
              <a:off x="2718240" y="1428750"/>
              <a:ext cx="1047714" cy="1159821"/>
            </a:xfrm>
            <a:prstGeom prst="rect">
              <a:avLst/>
            </a:pr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2522538" y="1090669"/>
            <a:ext cx="1439862" cy="1656399"/>
            <a:chOff x="2522538" y="1090669"/>
            <a:chExt cx="1439862" cy="1656399"/>
          </a:xfrm>
        </p:grpSpPr>
        <p:sp>
          <p:nvSpPr>
            <p:cNvPr id="37" name="Freeform 36"/>
            <p:cNvSpPr>
              <a:spLocks noEditPoints="1"/>
            </p:cNvSpPr>
            <p:nvPr/>
          </p:nvSpPr>
          <p:spPr bwMode="auto">
            <a:xfrm>
              <a:off x="2522538" y="1090669"/>
              <a:ext cx="1439862" cy="1656399"/>
            </a:xfrm>
            <a:custGeom>
              <a:avLst/>
              <a:gdLst>
                <a:gd name="T0" fmla="*/ 0 w 816"/>
                <a:gd name="T1" fmla="*/ 93 h 939"/>
                <a:gd name="T2" fmla="*/ 99 w 816"/>
                <a:gd name="T3" fmla="*/ 93 h 939"/>
                <a:gd name="T4" fmla="*/ 99 w 816"/>
                <a:gd name="T5" fmla="*/ 890 h 939"/>
                <a:gd name="T6" fmla="*/ 144 w 816"/>
                <a:gd name="T7" fmla="*/ 939 h 939"/>
                <a:gd name="T8" fmla="*/ 424 w 816"/>
                <a:gd name="T9" fmla="*/ 939 h 939"/>
                <a:gd name="T10" fmla="*/ 816 w 816"/>
                <a:gd name="T11" fmla="*/ 93 h 939"/>
                <a:gd name="T12" fmla="*/ 718 w 816"/>
                <a:gd name="T13" fmla="*/ 93 h 939"/>
                <a:gd name="T14" fmla="*/ 718 w 816"/>
                <a:gd name="T15" fmla="*/ 890 h 939"/>
                <a:gd name="T16" fmla="*/ 673 w 816"/>
                <a:gd name="T17" fmla="*/ 939 h 939"/>
                <a:gd name="T18" fmla="*/ 392 w 816"/>
                <a:gd name="T19" fmla="*/ 939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939">
                  <a:moveTo>
                    <a:pt x="0" y="93"/>
                  </a:moveTo>
                  <a:cubicBezTo>
                    <a:pt x="9" y="0"/>
                    <a:pt x="102" y="5"/>
                    <a:pt x="99" y="93"/>
                  </a:cubicBezTo>
                  <a:cubicBezTo>
                    <a:pt x="99" y="890"/>
                    <a:pt x="99" y="890"/>
                    <a:pt x="99" y="890"/>
                  </a:cubicBezTo>
                  <a:cubicBezTo>
                    <a:pt x="97" y="929"/>
                    <a:pt x="112" y="938"/>
                    <a:pt x="144" y="939"/>
                  </a:cubicBezTo>
                  <a:cubicBezTo>
                    <a:pt x="424" y="939"/>
                    <a:pt x="424" y="939"/>
                    <a:pt x="424" y="939"/>
                  </a:cubicBezTo>
                  <a:moveTo>
                    <a:pt x="816" y="93"/>
                  </a:moveTo>
                  <a:cubicBezTo>
                    <a:pt x="807" y="0"/>
                    <a:pt x="715" y="5"/>
                    <a:pt x="718" y="93"/>
                  </a:cubicBezTo>
                  <a:cubicBezTo>
                    <a:pt x="718" y="890"/>
                    <a:pt x="718" y="890"/>
                    <a:pt x="718" y="890"/>
                  </a:cubicBezTo>
                  <a:cubicBezTo>
                    <a:pt x="719" y="929"/>
                    <a:pt x="705" y="938"/>
                    <a:pt x="673" y="939"/>
                  </a:cubicBezTo>
                  <a:cubicBezTo>
                    <a:pt x="392" y="939"/>
                    <a:pt x="392" y="939"/>
                    <a:pt x="392" y="939"/>
                  </a:cubicBezTo>
                </a:path>
              </a:pathLst>
            </a:custGeom>
            <a:noFill/>
            <a:ln w="12700" cap="flat">
              <a:solidFill>
                <a:srgbClr val="0E7FB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8"/>
            <p:cNvSpPr>
              <a:spLocks noChangeShapeType="1"/>
            </p:cNvSpPr>
            <p:nvPr/>
          </p:nvSpPr>
          <p:spPr bwMode="auto">
            <a:xfrm>
              <a:off x="2698893" y="1401708"/>
              <a:ext cx="183052"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9"/>
            <p:cNvSpPr>
              <a:spLocks noChangeShapeType="1"/>
            </p:cNvSpPr>
            <p:nvPr/>
          </p:nvSpPr>
          <p:spPr bwMode="auto">
            <a:xfrm>
              <a:off x="2698893" y="1554996"/>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0"/>
            <p:cNvSpPr>
              <a:spLocks noChangeShapeType="1"/>
            </p:cNvSpPr>
            <p:nvPr/>
          </p:nvSpPr>
          <p:spPr bwMode="auto">
            <a:xfrm>
              <a:off x="2698893" y="1723910"/>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1"/>
            <p:cNvSpPr>
              <a:spLocks noChangeShapeType="1"/>
            </p:cNvSpPr>
            <p:nvPr/>
          </p:nvSpPr>
          <p:spPr bwMode="auto">
            <a:xfrm>
              <a:off x="2698893" y="1893569"/>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2"/>
            <p:cNvSpPr>
              <a:spLocks noChangeShapeType="1"/>
            </p:cNvSpPr>
            <p:nvPr/>
          </p:nvSpPr>
          <p:spPr bwMode="auto">
            <a:xfrm>
              <a:off x="2698893" y="2050577"/>
              <a:ext cx="183052"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3"/>
            <p:cNvSpPr>
              <a:spLocks noChangeShapeType="1"/>
            </p:cNvSpPr>
            <p:nvPr/>
          </p:nvSpPr>
          <p:spPr bwMode="auto">
            <a:xfrm>
              <a:off x="2698893" y="2205353"/>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4"/>
            <p:cNvSpPr>
              <a:spLocks noChangeShapeType="1"/>
            </p:cNvSpPr>
            <p:nvPr/>
          </p:nvSpPr>
          <p:spPr bwMode="auto">
            <a:xfrm>
              <a:off x="2698893" y="2375011"/>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15"/>
            <p:cNvSpPr>
              <a:spLocks noChangeShapeType="1"/>
            </p:cNvSpPr>
            <p:nvPr/>
          </p:nvSpPr>
          <p:spPr bwMode="auto">
            <a:xfrm>
              <a:off x="2698893" y="2544668"/>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8" name="Rounded Rectangle 47"/>
          <p:cNvSpPr/>
          <p:nvPr/>
        </p:nvSpPr>
        <p:spPr>
          <a:xfrm>
            <a:off x="2438400" y="2876550"/>
            <a:ext cx="1600200" cy="1905000"/>
          </a:xfrm>
          <a:prstGeom prst="roundRect">
            <a:avLst>
              <a:gd name="adj" fmla="val 5186"/>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Box 10"/>
          <p:cNvSpPr txBox="1">
            <a:spLocks noChangeArrowheads="1"/>
          </p:cNvSpPr>
          <p:nvPr/>
        </p:nvSpPr>
        <p:spPr bwMode="auto">
          <a:xfrm>
            <a:off x="2539932" y="2997190"/>
            <a:ext cx="1422468" cy="900246"/>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altLang="zh-CN" sz="1200" b="1" dirty="0">
              <a:solidFill>
                <a:srgbClr val="4BACC6"/>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此处文字可编辑此处文字可编辑变色龙模板</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50" name="Text Box 10"/>
          <p:cNvSpPr txBox="1">
            <a:spLocks noChangeArrowheads="1"/>
          </p:cNvSpPr>
          <p:nvPr/>
        </p:nvSpPr>
        <p:spPr bwMode="auto">
          <a:xfrm>
            <a:off x="2818155" y="1899492"/>
            <a:ext cx="840689" cy="415498"/>
          </a:xfrm>
          <a:prstGeom prst="rect">
            <a:avLst/>
          </a:prstGeom>
          <a:noFill/>
          <a:ln w="9525">
            <a:noFill/>
            <a:miter lim="800000"/>
            <a:headEnd/>
            <a:tailEnd/>
          </a:ln>
        </p:spPr>
        <p:txBody>
          <a:bodyPr wrap="square" lIns="45720" tIns="22860" rIns="45720" bIns="22860">
            <a:spAutoFit/>
          </a:bodyPr>
          <a:lstStyle/>
          <a:p>
            <a:pPr algn="ctr" defTabSz="1088232"/>
            <a:r>
              <a:rPr lang="en-US" sz="2400" dirty="0" smtClean="0">
                <a:solidFill>
                  <a:schemeClr val="bg1"/>
                </a:solidFill>
                <a:latin typeface="微软雅黑" panose="020B0503020204020204" pitchFamily="34" charset="-122"/>
                <a:ea typeface="微软雅黑" panose="020B0503020204020204" pitchFamily="34" charset="-122"/>
                <a:cs typeface="Open Sans Light" pitchFamily="34" charset="0"/>
              </a:rPr>
              <a:t>85%</a:t>
            </a:r>
            <a:endParaRPr lang="en-US" sz="1600" dirty="0" smtClean="0">
              <a:solidFill>
                <a:schemeClr val="bg1"/>
              </a:solidFill>
              <a:latin typeface="微软雅黑" panose="020B0503020204020204" pitchFamily="34" charset="-122"/>
              <a:ea typeface="微软雅黑" panose="020B0503020204020204" pitchFamily="34" charset="-122"/>
              <a:cs typeface="Open Sans Light" pitchFamily="34" charset="0"/>
            </a:endParaRPr>
          </a:p>
        </p:txBody>
      </p:sp>
      <p:grpSp>
        <p:nvGrpSpPr>
          <p:cNvPr id="17" name="Group 16"/>
          <p:cNvGrpSpPr/>
          <p:nvPr/>
        </p:nvGrpSpPr>
        <p:grpSpPr>
          <a:xfrm>
            <a:off x="4623240" y="2375011"/>
            <a:ext cx="1047714" cy="343781"/>
            <a:chOff x="4623240" y="2375011"/>
            <a:chExt cx="1047714" cy="343781"/>
          </a:xfrm>
        </p:grpSpPr>
        <p:sp>
          <p:nvSpPr>
            <p:cNvPr id="53" name="Freeform 52"/>
            <p:cNvSpPr>
              <a:spLocks/>
            </p:cNvSpPr>
            <p:nvPr/>
          </p:nvSpPr>
          <p:spPr bwMode="auto">
            <a:xfrm>
              <a:off x="4623240" y="2584851"/>
              <a:ext cx="1047714" cy="133941"/>
            </a:xfrm>
            <a:custGeom>
              <a:avLst/>
              <a:gdLst>
                <a:gd name="T0" fmla="*/ 0 w 594"/>
                <a:gd name="T1" fmla="*/ 0 h 76"/>
                <a:gd name="T2" fmla="*/ 297 w 594"/>
                <a:gd name="T3" fmla="*/ 0 h 76"/>
                <a:gd name="T4" fmla="*/ 594 w 594"/>
                <a:gd name="T5" fmla="*/ 0 h 76"/>
                <a:gd name="T6" fmla="*/ 594 w 594"/>
                <a:gd name="T7" fmla="*/ 55 h 76"/>
                <a:gd name="T8" fmla="*/ 585 w 594"/>
                <a:gd name="T9" fmla="*/ 75 h 76"/>
                <a:gd name="T10" fmla="*/ 297 w 594"/>
                <a:gd name="T11" fmla="*/ 76 h 76"/>
                <a:gd name="T12" fmla="*/ 9 w 594"/>
                <a:gd name="T13" fmla="*/ 75 h 76"/>
                <a:gd name="T14" fmla="*/ 0 w 594"/>
                <a:gd name="T15" fmla="*/ 55 h 76"/>
                <a:gd name="T16" fmla="*/ 0 w 594"/>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4" h="76">
                  <a:moveTo>
                    <a:pt x="0" y="0"/>
                  </a:moveTo>
                  <a:cubicBezTo>
                    <a:pt x="297" y="0"/>
                    <a:pt x="297" y="0"/>
                    <a:pt x="297" y="0"/>
                  </a:cubicBezTo>
                  <a:cubicBezTo>
                    <a:pt x="594" y="0"/>
                    <a:pt x="594" y="0"/>
                    <a:pt x="594" y="0"/>
                  </a:cubicBezTo>
                  <a:cubicBezTo>
                    <a:pt x="594" y="55"/>
                    <a:pt x="594" y="55"/>
                    <a:pt x="594" y="55"/>
                  </a:cubicBezTo>
                  <a:cubicBezTo>
                    <a:pt x="594" y="70"/>
                    <a:pt x="592" y="73"/>
                    <a:pt x="585" y="75"/>
                  </a:cubicBezTo>
                  <a:cubicBezTo>
                    <a:pt x="297" y="76"/>
                    <a:pt x="297" y="76"/>
                    <a:pt x="297" y="76"/>
                  </a:cubicBezTo>
                  <a:cubicBezTo>
                    <a:pt x="9" y="75"/>
                    <a:pt x="9" y="75"/>
                    <a:pt x="9" y="75"/>
                  </a:cubicBezTo>
                  <a:cubicBezTo>
                    <a:pt x="3" y="73"/>
                    <a:pt x="0" y="70"/>
                    <a:pt x="0" y="55"/>
                  </a:cubicBezTo>
                  <a:lnTo>
                    <a:pt x="0" y="0"/>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53"/>
            <p:cNvSpPr>
              <a:spLocks noChangeArrowheads="1"/>
            </p:cNvSpPr>
            <p:nvPr/>
          </p:nvSpPr>
          <p:spPr bwMode="auto">
            <a:xfrm>
              <a:off x="4623240" y="2375011"/>
              <a:ext cx="1047714" cy="213560"/>
            </a:xfrm>
            <a:prstGeom prst="rect">
              <a:avLst/>
            </a:pr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4427538" y="1090669"/>
            <a:ext cx="1439862" cy="1656399"/>
            <a:chOff x="4427538" y="1090669"/>
            <a:chExt cx="1439862" cy="1656399"/>
          </a:xfrm>
        </p:grpSpPr>
        <p:sp>
          <p:nvSpPr>
            <p:cNvPr id="52" name="Freeform 51"/>
            <p:cNvSpPr>
              <a:spLocks noEditPoints="1"/>
            </p:cNvSpPr>
            <p:nvPr/>
          </p:nvSpPr>
          <p:spPr bwMode="auto">
            <a:xfrm>
              <a:off x="4427538" y="1090669"/>
              <a:ext cx="1439862" cy="1656399"/>
            </a:xfrm>
            <a:custGeom>
              <a:avLst/>
              <a:gdLst>
                <a:gd name="T0" fmla="*/ 0 w 816"/>
                <a:gd name="T1" fmla="*/ 93 h 939"/>
                <a:gd name="T2" fmla="*/ 99 w 816"/>
                <a:gd name="T3" fmla="*/ 93 h 939"/>
                <a:gd name="T4" fmla="*/ 99 w 816"/>
                <a:gd name="T5" fmla="*/ 890 h 939"/>
                <a:gd name="T6" fmla="*/ 144 w 816"/>
                <a:gd name="T7" fmla="*/ 939 h 939"/>
                <a:gd name="T8" fmla="*/ 424 w 816"/>
                <a:gd name="T9" fmla="*/ 939 h 939"/>
                <a:gd name="T10" fmla="*/ 816 w 816"/>
                <a:gd name="T11" fmla="*/ 93 h 939"/>
                <a:gd name="T12" fmla="*/ 718 w 816"/>
                <a:gd name="T13" fmla="*/ 93 h 939"/>
                <a:gd name="T14" fmla="*/ 718 w 816"/>
                <a:gd name="T15" fmla="*/ 890 h 939"/>
                <a:gd name="T16" fmla="*/ 673 w 816"/>
                <a:gd name="T17" fmla="*/ 939 h 939"/>
                <a:gd name="T18" fmla="*/ 392 w 816"/>
                <a:gd name="T19" fmla="*/ 939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939">
                  <a:moveTo>
                    <a:pt x="0" y="93"/>
                  </a:moveTo>
                  <a:cubicBezTo>
                    <a:pt x="9" y="0"/>
                    <a:pt x="102" y="5"/>
                    <a:pt x="99" y="93"/>
                  </a:cubicBezTo>
                  <a:cubicBezTo>
                    <a:pt x="99" y="890"/>
                    <a:pt x="99" y="890"/>
                    <a:pt x="99" y="890"/>
                  </a:cubicBezTo>
                  <a:cubicBezTo>
                    <a:pt x="97" y="929"/>
                    <a:pt x="112" y="938"/>
                    <a:pt x="144" y="939"/>
                  </a:cubicBezTo>
                  <a:cubicBezTo>
                    <a:pt x="424" y="939"/>
                    <a:pt x="424" y="939"/>
                    <a:pt x="424" y="939"/>
                  </a:cubicBezTo>
                  <a:moveTo>
                    <a:pt x="816" y="93"/>
                  </a:moveTo>
                  <a:cubicBezTo>
                    <a:pt x="807" y="0"/>
                    <a:pt x="715" y="5"/>
                    <a:pt x="718" y="93"/>
                  </a:cubicBezTo>
                  <a:cubicBezTo>
                    <a:pt x="718" y="890"/>
                    <a:pt x="718" y="890"/>
                    <a:pt x="718" y="890"/>
                  </a:cubicBezTo>
                  <a:cubicBezTo>
                    <a:pt x="719" y="929"/>
                    <a:pt x="705" y="938"/>
                    <a:pt x="673" y="939"/>
                  </a:cubicBezTo>
                  <a:cubicBezTo>
                    <a:pt x="392" y="939"/>
                    <a:pt x="392" y="939"/>
                    <a:pt x="392" y="939"/>
                  </a:cubicBezTo>
                </a:path>
              </a:pathLst>
            </a:custGeom>
            <a:noFill/>
            <a:ln w="12700" cap="flat">
              <a:solidFill>
                <a:srgbClr val="0E7FB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8"/>
            <p:cNvSpPr>
              <a:spLocks noChangeShapeType="1"/>
            </p:cNvSpPr>
            <p:nvPr/>
          </p:nvSpPr>
          <p:spPr bwMode="auto">
            <a:xfrm>
              <a:off x="4603893" y="1401708"/>
              <a:ext cx="183052"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9"/>
            <p:cNvSpPr>
              <a:spLocks noChangeShapeType="1"/>
            </p:cNvSpPr>
            <p:nvPr/>
          </p:nvSpPr>
          <p:spPr bwMode="auto">
            <a:xfrm>
              <a:off x="4603893" y="1554996"/>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10"/>
            <p:cNvSpPr>
              <a:spLocks noChangeShapeType="1"/>
            </p:cNvSpPr>
            <p:nvPr/>
          </p:nvSpPr>
          <p:spPr bwMode="auto">
            <a:xfrm>
              <a:off x="4603893" y="1723910"/>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11"/>
            <p:cNvSpPr>
              <a:spLocks noChangeShapeType="1"/>
            </p:cNvSpPr>
            <p:nvPr/>
          </p:nvSpPr>
          <p:spPr bwMode="auto">
            <a:xfrm>
              <a:off x="4603893" y="1893569"/>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12"/>
            <p:cNvSpPr>
              <a:spLocks noChangeShapeType="1"/>
            </p:cNvSpPr>
            <p:nvPr/>
          </p:nvSpPr>
          <p:spPr bwMode="auto">
            <a:xfrm>
              <a:off x="4603893" y="2050577"/>
              <a:ext cx="183052"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13"/>
            <p:cNvSpPr>
              <a:spLocks noChangeShapeType="1"/>
            </p:cNvSpPr>
            <p:nvPr/>
          </p:nvSpPr>
          <p:spPr bwMode="auto">
            <a:xfrm>
              <a:off x="4603893" y="2205353"/>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14"/>
            <p:cNvSpPr>
              <a:spLocks noChangeShapeType="1"/>
            </p:cNvSpPr>
            <p:nvPr/>
          </p:nvSpPr>
          <p:spPr bwMode="auto">
            <a:xfrm>
              <a:off x="4603893" y="2375011"/>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15"/>
            <p:cNvSpPr>
              <a:spLocks noChangeShapeType="1"/>
            </p:cNvSpPr>
            <p:nvPr/>
          </p:nvSpPr>
          <p:spPr bwMode="auto">
            <a:xfrm>
              <a:off x="4603893" y="2544668"/>
              <a:ext cx="110873" cy="0"/>
            </a:xfrm>
            <a:prstGeom prst="line">
              <a:avLst/>
            </a:prstGeom>
            <a:noFill/>
            <a:ln w="12700" cap="flat">
              <a:solidFill>
                <a:srgbClr val="0E7F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3" name="Rounded Rectangle 62"/>
          <p:cNvSpPr/>
          <p:nvPr/>
        </p:nvSpPr>
        <p:spPr>
          <a:xfrm>
            <a:off x="4343400" y="2876550"/>
            <a:ext cx="1600200" cy="1905000"/>
          </a:xfrm>
          <a:prstGeom prst="roundRect">
            <a:avLst>
              <a:gd name="adj" fmla="val 5186"/>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Box 10"/>
          <p:cNvSpPr txBox="1">
            <a:spLocks noChangeArrowheads="1"/>
          </p:cNvSpPr>
          <p:nvPr/>
        </p:nvSpPr>
        <p:spPr bwMode="auto">
          <a:xfrm>
            <a:off x="4444932" y="2997190"/>
            <a:ext cx="1422468" cy="900246"/>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altLang="zh-CN" sz="1200" b="1" dirty="0">
              <a:solidFill>
                <a:srgbClr val="4BACC6"/>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此处文字可编辑此处文字可编辑变色龙模板</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65" name="Text Box 10"/>
          <p:cNvSpPr txBox="1">
            <a:spLocks noChangeArrowheads="1"/>
          </p:cNvSpPr>
          <p:nvPr/>
        </p:nvSpPr>
        <p:spPr bwMode="auto">
          <a:xfrm>
            <a:off x="4723155" y="1855336"/>
            <a:ext cx="840689" cy="415498"/>
          </a:xfrm>
          <a:prstGeom prst="rect">
            <a:avLst/>
          </a:prstGeom>
          <a:noFill/>
          <a:ln w="9525">
            <a:noFill/>
            <a:miter lim="800000"/>
            <a:headEnd/>
            <a:tailEnd/>
          </a:ln>
        </p:spPr>
        <p:txBody>
          <a:bodyPr wrap="square" lIns="45720" tIns="22860" rIns="45720" bIns="22860">
            <a:spAutoFit/>
          </a:bodyPr>
          <a:lstStyle/>
          <a:p>
            <a:pPr algn="ctr" defTabSz="1088232"/>
            <a:r>
              <a:rPr lang="en-US" sz="2400" dirty="0" smtClean="0">
                <a:solidFill>
                  <a:srgbClr val="4BACC6"/>
                </a:solidFill>
                <a:latin typeface="微软雅黑" panose="020B0503020204020204" pitchFamily="34" charset="-122"/>
                <a:ea typeface="微软雅黑" panose="020B0503020204020204" pitchFamily="34" charset="-122"/>
                <a:cs typeface="Open Sans Light" pitchFamily="34" charset="0"/>
              </a:rPr>
              <a:t>12%</a:t>
            </a:r>
            <a:endParaRPr lang="en-US" sz="1600" dirty="0" smtClean="0">
              <a:solidFill>
                <a:srgbClr val="4BACC6"/>
              </a:solidFill>
              <a:latin typeface="微软雅黑" panose="020B0503020204020204" pitchFamily="34" charset="-122"/>
              <a:ea typeface="微软雅黑" panose="020B0503020204020204" pitchFamily="34" charset="-122"/>
              <a:cs typeface="Open Sans Light" pitchFamily="34" charset="0"/>
            </a:endParaRPr>
          </a:p>
        </p:txBody>
      </p:sp>
      <p:cxnSp>
        <p:nvCxnSpPr>
          <p:cNvPr id="66" name="Straight Connector 65"/>
          <p:cNvCxnSpPr/>
          <p:nvPr/>
        </p:nvCxnSpPr>
        <p:spPr>
          <a:xfrm>
            <a:off x="6248400" y="1047750"/>
            <a:ext cx="0" cy="3733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7183666" y="971550"/>
            <a:ext cx="817334" cy="606549"/>
            <a:chOff x="5129089" y="3156352"/>
            <a:chExt cx="474198" cy="351905"/>
          </a:xfrm>
          <a:solidFill>
            <a:srgbClr val="45C1A4"/>
          </a:solidFill>
        </p:grpSpPr>
        <p:sp>
          <p:nvSpPr>
            <p:cNvPr id="68"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0" name="Group 69"/>
          <p:cNvGrpSpPr/>
          <p:nvPr/>
        </p:nvGrpSpPr>
        <p:grpSpPr>
          <a:xfrm>
            <a:off x="7276349" y="2897084"/>
            <a:ext cx="709364" cy="800100"/>
            <a:chOff x="5513440" y="1766202"/>
            <a:chExt cx="429274" cy="484183"/>
          </a:xfrm>
          <a:solidFill>
            <a:srgbClr val="45C1A4"/>
          </a:solidFill>
        </p:grpSpPr>
        <p:sp>
          <p:nvSpPr>
            <p:cNvPr id="71"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1" name="Oval 19"/>
          <p:cNvSpPr>
            <a:spLocks noChangeArrowheads="1"/>
          </p:cNvSpPr>
          <p:nvPr/>
        </p:nvSpPr>
        <p:spPr bwMode="auto">
          <a:xfrm>
            <a:off x="6553200" y="1692051"/>
            <a:ext cx="184150" cy="271463"/>
          </a:xfrm>
          <a:prstGeom prst="ellipse">
            <a:avLst/>
          </a:pr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0"/>
          <p:cNvSpPr>
            <a:spLocks noChangeArrowheads="1"/>
          </p:cNvSpPr>
          <p:nvPr/>
        </p:nvSpPr>
        <p:spPr bwMode="auto">
          <a:xfrm>
            <a:off x="6767513" y="1692051"/>
            <a:ext cx="182563" cy="271463"/>
          </a:xfrm>
          <a:prstGeom prst="ellipse">
            <a:avLst/>
          </a:pr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
          <p:cNvSpPr>
            <a:spLocks noChangeArrowheads="1"/>
          </p:cNvSpPr>
          <p:nvPr/>
        </p:nvSpPr>
        <p:spPr bwMode="auto">
          <a:xfrm>
            <a:off x="6980238" y="1692051"/>
            <a:ext cx="182563" cy="271463"/>
          </a:xfrm>
          <a:prstGeom prst="ellipse">
            <a:avLst/>
          </a:pr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2"/>
          <p:cNvSpPr>
            <a:spLocks noChangeArrowheads="1"/>
          </p:cNvSpPr>
          <p:nvPr/>
        </p:nvSpPr>
        <p:spPr bwMode="auto">
          <a:xfrm>
            <a:off x="7192963" y="1692051"/>
            <a:ext cx="182563" cy="271463"/>
          </a:xfrm>
          <a:prstGeom prst="ellipse">
            <a:avLst/>
          </a:pr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3"/>
          <p:cNvSpPr>
            <a:spLocks noChangeArrowheads="1"/>
          </p:cNvSpPr>
          <p:nvPr/>
        </p:nvSpPr>
        <p:spPr bwMode="auto">
          <a:xfrm>
            <a:off x="7399338" y="1692051"/>
            <a:ext cx="182563" cy="271463"/>
          </a:xfrm>
          <a:prstGeom prst="ellipse">
            <a:avLst/>
          </a:pr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4"/>
          <p:cNvSpPr>
            <a:spLocks noChangeArrowheads="1"/>
          </p:cNvSpPr>
          <p:nvPr/>
        </p:nvSpPr>
        <p:spPr bwMode="auto">
          <a:xfrm>
            <a:off x="7612063" y="1692051"/>
            <a:ext cx="180975" cy="271463"/>
          </a:xfrm>
          <a:prstGeom prst="ellipse">
            <a:avLst/>
          </a:pr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5"/>
          <p:cNvSpPr>
            <a:spLocks noChangeArrowheads="1"/>
          </p:cNvSpPr>
          <p:nvPr/>
        </p:nvSpPr>
        <p:spPr bwMode="auto">
          <a:xfrm>
            <a:off x="7823200" y="1692051"/>
            <a:ext cx="184150"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6"/>
          <p:cNvSpPr>
            <a:spLocks noChangeArrowheads="1"/>
          </p:cNvSpPr>
          <p:nvPr/>
        </p:nvSpPr>
        <p:spPr bwMode="auto">
          <a:xfrm>
            <a:off x="8037513" y="1692051"/>
            <a:ext cx="184150"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7"/>
          <p:cNvSpPr>
            <a:spLocks noChangeArrowheads="1"/>
          </p:cNvSpPr>
          <p:nvPr/>
        </p:nvSpPr>
        <p:spPr bwMode="auto">
          <a:xfrm>
            <a:off x="8256588" y="1692051"/>
            <a:ext cx="180975"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28"/>
          <p:cNvSpPr>
            <a:spLocks noChangeArrowheads="1"/>
          </p:cNvSpPr>
          <p:nvPr/>
        </p:nvSpPr>
        <p:spPr bwMode="auto">
          <a:xfrm>
            <a:off x="8470900" y="1692051"/>
            <a:ext cx="180975"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Text Box 10"/>
          <p:cNvSpPr txBox="1">
            <a:spLocks noChangeArrowheads="1"/>
          </p:cNvSpPr>
          <p:nvPr/>
        </p:nvSpPr>
        <p:spPr bwMode="auto">
          <a:xfrm>
            <a:off x="6572017" y="1847626"/>
            <a:ext cx="2079858"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altLang="zh-CN" sz="1200" b="1" dirty="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此处文字可编辑此处可编辑此处可编辑此处可编辑此处可编辑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92" name="Oval 19"/>
          <p:cNvSpPr>
            <a:spLocks noChangeArrowheads="1"/>
          </p:cNvSpPr>
          <p:nvPr/>
        </p:nvSpPr>
        <p:spPr bwMode="auto">
          <a:xfrm>
            <a:off x="6588125" y="3801929"/>
            <a:ext cx="184150" cy="271463"/>
          </a:xfrm>
          <a:prstGeom prst="ellipse">
            <a:avLst/>
          </a:pr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0"/>
          <p:cNvSpPr>
            <a:spLocks noChangeArrowheads="1"/>
          </p:cNvSpPr>
          <p:nvPr/>
        </p:nvSpPr>
        <p:spPr bwMode="auto">
          <a:xfrm>
            <a:off x="6802438" y="3801929"/>
            <a:ext cx="182563" cy="271463"/>
          </a:xfrm>
          <a:prstGeom prst="ellipse">
            <a:avLst/>
          </a:pr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1"/>
          <p:cNvSpPr>
            <a:spLocks noChangeArrowheads="1"/>
          </p:cNvSpPr>
          <p:nvPr/>
        </p:nvSpPr>
        <p:spPr bwMode="auto">
          <a:xfrm>
            <a:off x="7015163" y="3801929"/>
            <a:ext cx="182563" cy="271463"/>
          </a:xfrm>
          <a:prstGeom prst="ellipse">
            <a:avLst/>
          </a:pr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
          <p:cNvSpPr>
            <a:spLocks noChangeArrowheads="1"/>
          </p:cNvSpPr>
          <p:nvPr/>
        </p:nvSpPr>
        <p:spPr bwMode="auto">
          <a:xfrm>
            <a:off x="7227888" y="3801929"/>
            <a:ext cx="182563"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3"/>
          <p:cNvSpPr>
            <a:spLocks noChangeArrowheads="1"/>
          </p:cNvSpPr>
          <p:nvPr/>
        </p:nvSpPr>
        <p:spPr bwMode="auto">
          <a:xfrm>
            <a:off x="7434263" y="3801929"/>
            <a:ext cx="182563"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4"/>
          <p:cNvSpPr>
            <a:spLocks noChangeArrowheads="1"/>
          </p:cNvSpPr>
          <p:nvPr/>
        </p:nvSpPr>
        <p:spPr bwMode="auto">
          <a:xfrm>
            <a:off x="7646988" y="3801929"/>
            <a:ext cx="180975"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5"/>
          <p:cNvSpPr>
            <a:spLocks noChangeArrowheads="1"/>
          </p:cNvSpPr>
          <p:nvPr/>
        </p:nvSpPr>
        <p:spPr bwMode="auto">
          <a:xfrm>
            <a:off x="7858125" y="3801929"/>
            <a:ext cx="184150"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6"/>
          <p:cNvSpPr>
            <a:spLocks noChangeArrowheads="1"/>
          </p:cNvSpPr>
          <p:nvPr/>
        </p:nvSpPr>
        <p:spPr bwMode="auto">
          <a:xfrm>
            <a:off x="8072438" y="3801929"/>
            <a:ext cx="184150"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7"/>
          <p:cNvSpPr>
            <a:spLocks noChangeArrowheads="1"/>
          </p:cNvSpPr>
          <p:nvPr/>
        </p:nvSpPr>
        <p:spPr bwMode="auto">
          <a:xfrm>
            <a:off x="8291513" y="3801929"/>
            <a:ext cx="180975"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8"/>
          <p:cNvSpPr>
            <a:spLocks noChangeArrowheads="1"/>
          </p:cNvSpPr>
          <p:nvPr/>
        </p:nvSpPr>
        <p:spPr bwMode="auto">
          <a:xfrm>
            <a:off x="8505825" y="3801929"/>
            <a:ext cx="180975" cy="27146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Text Box 10"/>
          <p:cNvSpPr txBox="1">
            <a:spLocks noChangeArrowheads="1"/>
          </p:cNvSpPr>
          <p:nvPr/>
        </p:nvSpPr>
        <p:spPr bwMode="auto">
          <a:xfrm>
            <a:off x="6606942" y="3957504"/>
            <a:ext cx="2079858"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altLang="zh-CN" sz="1200" b="1" dirty="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此处文字可编辑此处可编辑此处可编辑此处可编辑此处可编辑</a:t>
            </a:r>
            <a:endParaRPr 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264168775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250" fill="hold"/>
                                        <p:tgtEl>
                                          <p:spTgt spid="22"/>
                                        </p:tgtEl>
                                        <p:attrNameLst>
                                          <p:attrName>ppt_x</p:attrName>
                                        </p:attrNameLst>
                                      </p:cBhvr>
                                      <p:tavLst>
                                        <p:tav tm="0">
                                          <p:val>
                                            <p:strVal val="#ppt_x"/>
                                          </p:val>
                                        </p:tav>
                                        <p:tav tm="100000">
                                          <p:val>
                                            <p:strVal val="#ppt_x"/>
                                          </p:val>
                                        </p:tav>
                                      </p:tavLst>
                                    </p:anim>
                                    <p:anim calcmode="lin" valueType="num">
                                      <p:cBhvr additive="base">
                                        <p:cTn id="18" dur="25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250" fill="hold"/>
                                        <p:tgtEl>
                                          <p:spTgt spid="18"/>
                                        </p:tgtEl>
                                        <p:attrNameLst>
                                          <p:attrName>ppt_x</p:attrName>
                                        </p:attrNameLst>
                                      </p:cBhvr>
                                      <p:tavLst>
                                        <p:tav tm="0">
                                          <p:val>
                                            <p:strVal val="#ppt_x"/>
                                          </p:val>
                                        </p:tav>
                                        <p:tav tm="100000">
                                          <p:val>
                                            <p:strVal val="#ppt_x"/>
                                          </p:val>
                                        </p:tav>
                                      </p:tavLst>
                                    </p:anim>
                                    <p:anim calcmode="lin" valueType="num">
                                      <p:cBhvr additive="base">
                                        <p:cTn id="28" dur="25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250" fill="hold"/>
                                        <p:tgtEl>
                                          <p:spTgt spid="4"/>
                                        </p:tgtEl>
                                        <p:attrNameLst>
                                          <p:attrName>ppt_x</p:attrName>
                                        </p:attrNameLst>
                                      </p:cBhvr>
                                      <p:tavLst>
                                        <p:tav tm="0">
                                          <p:val>
                                            <p:strVal val="#ppt_x"/>
                                          </p:val>
                                        </p:tav>
                                        <p:tav tm="100000">
                                          <p:val>
                                            <p:strVal val="#ppt_x"/>
                                          </p:val>
                                        </p:tav>
                                      </p:tavLst>
                                    </p:anim>
                                    <p:anim calcmode="lin" valueType="num">
                                      <p:cBhvr additive="base">
                                        <p:cTn id="38" dur="250" fill="hold"/>
                                        <p:tgtEl>
                                          <p:spTgt spid="4"/>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250" fill="hold"/>
                                        <p:tgtEl>
                                          <p:spTgt spid="20"/>
                                        </p:tgtEl>
                                        <p:attrNameLst>
                                          <p:attrName>ppt_x</p:attrName>
                                        </p:attrNameLst>
                                      </p:cBhvr>
                                      <p:tavLst>
                                        <p:tav tm="0">
                                          <p:val>
                                            <p:strVal val="#ppt_x"/>
                                          </p:val>
                                        </p:tav>
                                        <p:tav tm="100000">
                                          <p:val>
                                            <p:strVal val="#ppt_x"/>
                                          </p:val>
                                        </p:tav>
                                      </p:tavLst>
                                    </p:anim>
                                    <p:anim calcmode="lin" valueType="num">
                                      <p:cBhvr additive="base">
                                        <p:cTn id="43" dur="25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250" fill="hold"/>
                                        <p:tgtEl>
                                          <p:spTgt spid="50"/>
                                        </p:tgtEl>
                                        <p:attrNameLst>
                                          <p:attrName>ppt_x</p:attrName>
                                        </p:attrNameLst>
                                      </p:cBhvr>
                                      <p:tavLst>
                                        <p:tav tm="0">
                                          <p:val>
                                            <p:strVal val="#ppt_x"/>
                                          </p:val>
                                        </p:tav>
                                        <p:tav tm="100000">
                                          <p:val>
                                            <p:strVal val="#ppt_x"/>
                                          </p:val>
                                        </p:tav>
                                      </p:tavLst>
                                    </p:anim>
                                    <p:anim calcmode="lin" valueType="num">
                                      <p:cBhvr additive="base">
                                        <p:cTn id="48" dur="250" fill="hold"/>
                                        <p:tgtEl>
                                          <p:spTgt spid="50"/>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additive="base">
                                        <p:cTn id="52" dur="250" fill="hold"/>
                                        <p:tgtEl>
                                          <p:spTgt spid="48"/>
                                        </p:tgtEl>
                                        <p:attrNameLst>
                                          <p:attrName>ppt_x</p:attrName>
                                        </p:attrNameLst>
                                      </p:cBhvr>
                                      <p:tavLst>
                                        <p:tav tm="0">
                                          <p:val>
                                            <p:strVal val="#ppt_x"/>
                                          </p:val>
                                        </p:tav>
                                        <p:tav tm="100000">
                                          <p:val>
                                            <p:strVal val="#ppt_x"/>
                                          </p:val>
                                        </p:tav>
                                      </p:tavLst>
                                    </p:anim>
                                    <p:anim calcmode="lin" valueType="num">
                                      <p:cBhvr additive="base">
                                        <p:cTn id="53" dur="250" fill="hold"/>
                                        <p:tgtEl>
                                          <p:spTgt spid="48"/>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additive="base">
                                        <p:cTn id="57" dur="250" fill="hold"/>
                                        <p:tgtEl>
                                          <p:spTgt spid="49"/>
                                        </p:tgtEl>
                                        <p:attrNameLst>
                                          <p:attrName>ppt_x</p:attrName>
                                        </p:attrNameLst>
                                      </p:cBhvr>
                                      <p:tavLst>
                                        <p:tav tm="0">
                                          <p:val>
                                            <p:strVal val="#ppt_x"/>
                                          </p:val>
                                        </p:tav>
                                        <p:tav tm="100000">
                                          <p:val>
                                            <p:strVal val="#ppt_x"/>
                                          </p:val>
                                        </p:tav>
                                      </p:tavLst>
                                    </p:anim>
                                    <p:anim calcmode="lin" valueType="num">
                                      <p:cBhvr additive="base">
                                        <p:cTn id="58" dur="250" fill="hold"/>
                                        <p:tgtEl>
                                          <p:spTgt spid="49"/>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250" fill="hold"/>
                                        <p:tgtEl>
                                          <p:spTgt spid="5"/>
                                        </p:tgtEl>
                                        <p:attrNameLst>
                                          <p:attrName>ppt_x</p:attrName>
                                        </p:attrNameLst>
                                      </p:cBhvr>
                                      <p:tavLst>
                                        <p:tav tm="0">
                                          <p:val>
                                            <p:strVal val="#ppt_x"/>
                                          </p:val>
                                        </p:tav>
                                        <p:tav tm="100000">
                                          <p:val>
                                            <p:strVal val="#ppt_x"/>
                                          </p:val>
                                        </p:tav>
                                      </p:tavLst>
                                    </p:anim>
                                    <p:anim calcmode="lin" valueType="num">
                                      <p:cBhvr additive="base">
                                        <p:cTn id="63" dur="250" fill="hold"/>
                                        <p:tgtEl>
                                          <p:spTgt spid="5"/>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250" fill="hold"/>
                                        <p:tgtEl>
                                          <p:spTgt spid="17"/>
                                        </p:tgtEl>
                                        <p:attrNameLst>
                                          <p:attrName>ppt_x</p:attrName>
                                        </p:attrNameLst>
                                      </p:cBhvr>
                                      <p:tavLst>
                                        <p:tav tm="0">
                                          <p:val>
                                            <p:strVal val="#ppt_x"/>
                                          </p:val>
                                        </p:tav>
                                        <p:tav tm="100000">
                                          <p:val>
                                            <p:strVal val="#ppt_x"/>
                                          </p:val>
                                        </p:tav>
                                      </p:tavLst>
                                    </p:anim>
                                    <p:anim calcmode="lin" valueType="num">
                                      <p:cBhvr additive="base">
                                        <p:cTn id="68" dur="25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250" fill="hold"/>
                                        <p:tgtEl>
                                          <p:spTgt spid="65"/>
                                        </p:tgtEl>
                                        <p:attrNameLst>
                                          <p:attrName>ppt_x</p:attrName>
                                        </p:attrNameLst>
                                      </p:cBhvr>
                                      <p:tavLst>
                                        <p:tav tm="0">
                                          <p:val>
                                            <p:strVal val="#ppt_x"/>
                                          </p:val>
                                        </p:tav>
                                        <p:tav tm="100000">
                                          <p:val>
                                            <p:strVal val="#ppt_x"/>
                                          </p:val>
                                        </p:tav>
                                      </p:tavLst>
                                    </p:anim>
                                    <p:anim calcmode="lin" valueType="num">
                                      <p:cBhvr additive="base">
                                        <p:cTn id="73" dur="250" fill="hold"/>
                                        <p:tgtEl>
                                          <p:spTgt spid="65"/>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250" fill="hold"/>
                                        <p:tgtEl>
                                          <p:spTgt spid="63"/>
                                        </p:tgtEl>
                                        <p:attrNameLst>
                                          <p:attrName>ppt_x</p:attrName>
                                        </p:attrNameLst>
                                      </p:cBhvr>
                                      <p:tavLst>
                                        <p:tav tm="0">
                                          <p:val>
                                            <p:strVal val="#ppt_x"/>
                                          </p:val>
                                        </p:tav>
                                        <p:tav tm="100000">
                                          <p:val>
                                            <p:strVal val="#ppt_x"/>
                                          </p:val>
                                        </p:tav>
                                      </p:tavLst>
                                    </p:anim>
                                    <p:anim calcmode="lin" valueType="num">
                                      <p:cBhvr additive="base">
                                        <p:cTn id="78" dur="250" fill="hold"/>
                                        <p:tgtEl>
                                          <p:spTgt spid="63"/>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64"/>
                                        </p:tgtEl>
                                        <p:attrNameLst>
                                          <p:attrName>style.visibility</p:attrName>
                                        </p:attrNameLst>
                                      </p:cBhvr>
                                      <p:to>
                                        <p:strVal val="visible"/>
                                      </p:to>
                                    </p:set>
                                    <p:anim calcmode="lin" valueType="num">
                                      <p:cBhvr additive="base">
                                        <p:cTn id="82" dur="250" fill="hold"/>
                                        <p:tgtEl>
                                          <p:spTgt spid="64"/>
                                        </p:tgtEl>
                                        <p:attrNameLst>
                                          <p:attrName>ppt_x</p:attrName>
                                        </p:attrNameLst>
                                      </p:cBhvr>
                                      <p:tavLst>
                                        <p:tav tm="0">
                                          <p:val>
                                            <p:strVal val="#ppt_x"/>
                                          </p:val>
                                        </p:tav>
                                        <p:tav tm="100000">
                                          <p:val>
                                            <p:strVal val="#ppt_x"/>
                                          </p:val>
                                        </p:tav>
                                      </p:tavLst>
                                    </p:anim>
                                    <p:anim calcmode="lin" valueType="num">
                                      <p:cBhvr additive="base">
                                        <p:cTn id="83" dur="250" fill="hold"/>
                                        <p:tgtEl>
                                          <p:spTgt spid="64"/>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nodeType="after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additive="base">
                                        <p:cTn id="87" dur="250" fill="hold"/>
                                        <p:tgtEl>
                                          <p:spTgt spid="66"/>
                                        </p:tgtEl>
                                        <p:attrNameLst>
                                          <p:attrName>ppt_x</p:attrName>
                                        </p:attrNameLst>
                                      </p:cBhvr>
                                      <p:tavLst>
                                        <p:tav tm="0">
                                          <p:val>
                                            <p:strVal val="#ppt_x"/>
                                          </p:val>
                                        </p:tav>
                                        <p:tav tm="100000">
                                          <p:val>
                                            <p:strVal val="#ppt_x"/>
                                          </p:val>
                                        </p:tav>
                                      </p:tavLst>
                                    </p:anim>
                                    <p:anim calcmode="lin" valueType="num">
                                      <p:cBhvr additive="base">
                                        <p:cTn id="88" dur="250" fill="hold"/>
                                        <p:tgtEl>
                                          <p:spTgt spid="66"/>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 calcmode="lin" valueType="num">
                                      <p:cBhvr additive="base">
                                        <p:cTn id="92" dur="250" fill="hold"/>
                                        <p:tgtEl>
                                          <p:spTgt spid="67"/>
                                        </p:tgtEl>
                                        <p:attrNameLst>
                                          <p:attrName>ppt_x</p:attrName>
                                        </p:attrNameLst>
                                      </p:cBhvr>
                                      <p:tavLst>
                                        <p:tav tm="0">
                                          <p:val>
                                            <p:strVal val="#ppt_x"/>
                                          </p:val>
                                        </p:tav>
                                        <p:tav tm="100000">
                                          <p:val>
                                            <p:strVal val="#ppt_x"/>
                                          </p:val>
                                        </p:tav>
                                      </p:tavLst>
                                    </p:anim>
                                    <p:anim calcmode="lin" valueType="num">
                                      <p:cBhvr additive="base">
                                        <p:cTn id="93" dur="250" fill="hold"/>
                                        <p:tgtEl>
                                          <p:spTgt spid="67"/>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81"/>
                                        </p:tgtEl>
                                        <p:attrNameLst>
                                          <p:attrName>style.visibility</p:attrName>
                                        </p:attrNameLst>
                                      </p:cBhvr>
                                      <p:to>
                                        <p:strVal val="visible"/>
                                      </p:to>
                                    </p:set>
                                    <p:anim calcmode="lin" valueType="num">
                                      <p:cBhvr additive="base">
                                        <p:cTn id="97" dur="250" fill="hold"/>
                                        <p:tgtEl>
                                          <p:spTgt spid="81"/>
                                        </p:tgtEl>
                                        <p:attrNameLst>
                                          <p:attrName>ppt_x</p:attrName>
                                        </p:attrNameLst>
                                      </p:cBhvr>
                                      <p:tavLst>
                                        <p:tav tm="0">
                                          <p:val>
                                            <p:strVal val="#ppt_x"/>
                                          </p:val>
                                        </p:tav>
                                        <p:tav tm="100000">
                                          <p:val>
                                            <p:strVal val="#ppt_x"/>
                                          </p:val>
                                        </p:tav>
                                      </p:tavLst>
                                    </p:anim>
                                    <p:anim calcmode="lin" valueType="num">
                                      <p:cBhvr additive="base">
                                        <p:cTn id="98" dur="250" fill="hold"/>
                                        <p:tgtEl>
                                          <p:spTgt spid="81"/>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82"/>
                                        </p:tgtEl>
                                        <p:attrNameLst>
                                          <p:attrName>style.visibility</p:attrName>
                                        </p:attrNameLst>
                                      </p:cBhvr>
                                      <p:to>
                                        <p:strVal val="visible"/>
                                      </p:to>
                                    </p:set>
                                    <p:anim calcmode="lin" valueType="num">
                                      <p:cBhvr additive="base">
                                        <p:cTn id="102" dur="250" fill="hold"/>
                                        <p:tgtEl>
                                          <p:spTgt spid="82"/>
                                        </p:tgtEl>
                                        <p:attrNameLst>
                                          <p:attrName>ppt_x</p:attrName>
                                        </p:attrNameLst>
                                      </p:cBhvr>
                                      <p:tavLst>
                                        <p:tav tm="0">
                                          <p:val>
                                            <p:strVal val="#ppt_x"/>
                                          </p:val>
                                        </p:tav>
                                        <p:tav tm="100000">
                                          <p:val>
                                            <p:strVal val="#ppt_x"/>
                                          </p:val>
                                        </p:tav>
                                      </p:tavLst>
                                    </p:anim>
                                    <p:anim calcmode="lin" valueType="num">
                                      <p:cBhvr additive="base">
                                        <p:cTn id="103" dur="250" fill="hold"/>
                                        <p:tgtEl>
                                          <p:spTgt spid="82"/>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83"/>
                                        </p:tgtEl>
                                        <p:attrNameLst>
                                          <p:attrName>style.visibility</p:attrName>
                                        </p:attrNameLst>
                                      </p:cBhvr>
                                      <p:to>
                                        <p:strVal val="visible"/>
                                      </p:to>
                                    </p:set>
                                    <p:anim calcmode="lin" valueType="num">
                                      <p:cBhvr additive="base">
                                        <p:cTn id="107" dur="250" fill="hold"/>
                                        <p:tgtEl>
                                          <p:spTgt spid="83"/>
                                        </p:tgtEl>
                                        <p:attrNameLst>
                                          <p:attrName>ppt_x</p:attrName>
                                        </p:attrNameLst>
                                      </p:cBhvr>
                                      <p:tavLst>
                                        <p:tav tm="0">
                                          <p:val>
                                            <p:strVal val="#ppt_x"/>
                                          </p:val>
                                        </p:tav>
                                        <p:tav tm="100000">
                                          <p:val>
                                            <p:strVal val="#ppt_x"/>
                                          </p:val>
                                        </p:tav>
                                      </p:tavLst>
                                    </p:anim>
                                    <p:anim calcmode="lin" valueType="num">
                                      <p:cBhvr additive="base">
                                        <p:cTn id="108" dur="250" fill="hold"/>
                                        <p:tgtEl>
                                          <p:spTgt spid="83"/>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84"/>
                                        </p:tgtEl>
                                        <p:attrNameLst>
                                          <p:attrName>style.visibility</p:attrName>
                                        </p:attrNameLst>
                                      </p:cBhvr>
                                      <p:to>
                                        <p:strVal val="visible"/>
                                      </p:to>
                                    </p:set>
                                    <p:anim calcmode="lin" valueType="num">
                                      <p:cBhvr additive="base">
                                        <p:cTn id="112" dur="250" fill="hold"/>
                                        <p:tgtEl>
                                          <p:spTgt spid="84"/>
                                        </p:tgtEl>
                                        <p:attrNameLst>
                                          <p:attrName>ppt_x</p:attrName>
                                        </p:attrNameLst>
                                      </p:cBhvr>
                                      <p:tavLst>
                                        <p:tav tm="0">
                                          <p:val>
                                            <p:strVal val="#ppt_x"/>
                                          </p:val>
                                        </p:tav>
                                        <p:tav tm="100000">
                                          <p:val>
                                            <p:strVal val="#ppt_x"/>
                                          </p:val>
                                        </p:tav>
                                      </p:tavLst>
                                    </p:anim>
                                    <p:anim calcmode="lin" valueType="num">
                                      <p:cBhvr additive="base">
                                        <p:cTn id="113" dur="250" fill="hold"/>
                                        <p:tgtEl>
                                          <p:spTgt spid="84"/>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85"/>
                                        </p:tgtEl>
                                        <p:attrNameLst>
                                          <p:attrName>style.visibility</p:attrName>
                                        </p:attrNameLst>
                                      </p:cBhvr>
                                      <p:to>
                                        <p:strVal val="visible"/>
                                      </p:to>
                                    </p:set>
                                    <p:anim calcmode="lin" valueType="num">
                                      <p:cBhvr additive="base">
                                        <p:cTn id="117" dur="250" fill="hold"/>
                                        <p:tgtEl>
                                          <p:spTgt spid="85"/>
                                        </p:tgtEl>
                                        <p:attrNameLst>
                                          <p:attrName>ppt_x</p:attrName>
                                        </p:attrNameLst>
                                      </p:cBhvr>
                                      <p:tavLst>
                                        <p:tav tm="0">
                                          <p:val>
                                            <p:strVal val="#ppt_x"/>
                                          </p:val>
                                        </p:tav>
                                        <p:tav tm="100000">
                                          <p:val>
                                            <p:strVal val="#ppt_x"/>
                                          </p:val>
                                        </p:tav>
                                      </p:tavLst>
                                    </p:anim>
                                    <p:anim calcmode="lin" valueType="num">
                                      <p:cBhvr additive="base">
                                        <p:cTn id="118" dur="250" fill="hold"/>
                                        <p:tgtEl>
                                          <p:spTgt spid="85"/>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86"/>
                                        </p:tgtEl>
                                        <p:attrNameLst>
                                          <p:attrName>style.visibility</p:attrName>
                                        </p:attrNameLst>
                                      </p:cBhvr>
                                      <p:to>
                                        <p:strVal val="visible"/>
                                      </p:to>
                                    </p:set>
                                    <p:anim calcmode="lin" valueType="num">
                                      <p:cBhvr additive="base">
                                        <p:cTn id="122" dur="250" fill="hold"/>
                                        <p:tgtEl>
                                          <p:spTgt spid="86"/>
                                        </p:tgtEl>
                                        <p:attrNameLst>
                                          <p:attrName>ppt_x</p:attrName>
                                        </p:attrNameLst>
                                      </p:cBhvr>
                                      <p:tavLst>
                                        <p:tav tm="0">
                                          <p:val>
                                            <p:strVal val="#ppt_x"/>
                                          </p:val>
                                        </p:tav>
                                        <p:tav tm="100000">
                                          <p:val>
                                            <p:strVal val="#ppt_x"/>
                                          </p:val>
                                        </p:tav>
                                      </p:tavLst>
                                    </p:anim>
                                    <p:anim calcmode="lin" valueType="num">
                                      <p:cBhvr additive="base">
                                        <p:cTn id="123" dur="250" fill="hold"/>
                                        <p:tgtEl>
                                          <p:spTgt spid="86"/>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additive="base">
                                        <p:cTn id="127" dur="250" fill="hold"/>
                                        <p:tgtEl>
                                          <p:spTgt spid="87"/>
                                        </p:tgtEl>
                                        <p:attrNameLst>
                                          <p:attrName>ppt_x</p:attrName>
                                        </p:attrNameLst>
                                      </p:cBhvr>
                                      <p:tavLst>
                                        <p:tav tm="0">
                                          <p:val>
                                            <p:strVal val="#ppt_x"/>
                                          </p:val>
                                        </p:tav>
                                        <p:tav tm="100000">
                                          <p:val>
                                            <p:strVal val="#ppt_x"/>
                                          </p:val>
                                        </p:tav>
                                      </p:tavLst>
                                    </p:anim>
                                    <p:anim calcmode="lin" valueType="num">
                                      <p:cBhvr additive="base">
                                        <p:cTn id="128" dur="250" fill="hold"/>
                                        <p:tgtEl>
                                          <p:spTgt spid="87"/>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grpId="0" nodeType="afterEffect">
                                  <p:stCondLst>
                                    <p:cond delay="0"/>
                                  </p:stCondLst>
                                  <p:childTnLst>
                                    <p:set>
                                      <p:cBhvr>
                                        <p:cTn id="131" dur="1" fill="hold">
                                          <p:stCondLst>
                                            <p:cond delay="0"/>
                                          </p:stCondLst>
                                        </p:cTn>
                                        <p:tgtEl>
                                          <p:spTgt spid="88"/>
                                        </p:tgtEl>
                                        <p:attrNameLst>
                                          <p:attrName>style.visibility</p:attrName>
                                        </p:attrNameLst>
                                      </p:cBhvr>
                                      <p:to>
                                        <p:strVal val="visible"/>
                                      </p:to>
                                    </p:set>
                                    <p:anim calcmode="lin" valueType="num">
                                      <p:cBhvr additive="base">
                                        <p:cTn id="132" dur="250" fill="hold"/>
                                        <p:tgtEl>
                                          <p:spTgt spid="88"/>
                                        </p:tgtEl>
                                        <p:attrNameLst>
                                          <p:attrName>ppt_x</p:attrName>
                                        </p:attrNameLst>
                                      </p:cBhvr>
                                      <p:tavLst>
                                        <p:tav tm="0">
                                          <p:val>
                                            <p:strVal val="#ppt_x"/>
                                          </p:val>
                                        </p:tav>
                                        <p:tav tm="100000">
                                          <p:val>
                                            <p:strVal val="#ppt_x"/>
                                          </p:val>
                                        </p:tav>
                                      </p:tavLst>
                                    </p:anim>
                                    <p:anim calcmode="lin" valueType="num">
                                      <p:cBhvr additive="base">
                                        <p:cTn id="133" dur="250" fill="hold"/>
                                        <p:tgtEl>
                                          <p:spTgt spid="88"/>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89"/>
                                        </p:tgtEl>
                                        <p:attrNameLst>
                                          <p:attrName>style.visibility</p:attrName>
                                        </p:attrNameLst>
                                      </p:cBhvr>
                                      <p:to>
                                        <p:strVal val="visible"/>
                                      </p:to>
                                    </p:set>
                                    <p:anim calcmode="lin" valueType="num">
                                      <p:cBhvr additive="base">
                                        <p:cTn id="137" dur="250" fill="hold"/>
                                        <p:tgtEl>
                                          <p:spTgt spid="89"/>
                                        </p:tgtEl>
                                        <p:attrNameLst>
                                          <p:attrName>ppt_x</p:attrName>
                                        </p:attrNameLst>
                                      </p:cBhvr>
                                      <p:tavLst>
                                        <p:tav tm="0">
                                          <p:val>
                                            <p:strVal val="#ppt_x"/>
                                          </p:val>
                                        </p:tav>
                                        <p:tav tm="100000">
                                          <p:val>
                                            <p:strVal val="#ppt_x"/>
                                          </p:val>
                                        </p:tav>
                                      </p:tavLst>
                                    </p:anim>
                                    <p:anim calcmode="lin" valueType="num">
                                      <p:cBhvr additive="base">
                                        <p:cTn id="138" dur="250" fill="hold"/>
                                        <p:tgtEl>
                                          <p:spTgt spid="89"/>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grpId="0" nodeType="afterEffect">
                                  <p:stCondLst>
                                    <p:cond delay="0"/>
                                  </p:stCondLst>
                                  <p:childTnLst>
                                    <p:set>
                                      <p:cBhvr>
                                        <p:cTn id="141" dur="1" fill="hold">
                                          <p:stCondLst>
                                            <p:cond delay="0"/>
                                          </p:stCondLst>
                                        </p:cTn>
                                        <p:tgtEl>
                                          <p:spTgt spid="90"/>
                                        </p:tgtEl>
                                        <p:attrNameLst>
                                          <p:attrName>style.visibility</p:attrName>
                                        </p:attrNameLst>
                                      </p:cBhvr>
                                      <p:to>
                                        <p:strVal val="visible"/>
                                      </p:to>
                                    </p:set>
                                    <p:anim calcmode="lin" valueType="num">
                                      <p:cBhvr additive="base">
                                        <p:cTn id="142" dur="250" fill="hold"/>
                                        <p:tgtEl>
                                          <p:spTgt spid="90"/>
                                        </p:tgtEl>
                                        <p:attrNameLst>
                                          <p:attrName>ppt_x</p:attrName>
                                        </p:attrNameLst>
                                      </p:cBhvr>
                                      <p:tavLst>
                                        <p:tav tm="0">
                                          <p:val>
                                            <p:strVal val="#ppt_x"/>
                                          </p:val>
                                        </p:tav>
                                        <p:tav tm="100000">
                                          <p:val>
                                            <p:strVal val="#ppt_x"/>
                                          </p:val>
                                        </p:tav>
                                      </p:tavLst>
                                    </p:anim>
                                    <p:anim calcmode="lin" valueType="num">
                                      <p:cBhvr additive="base">
                                        <p:cTn id="143" dur="250" fill="hold"/>
                                        <p:tgtEl>
                                          <p:spTgt spid="90"/>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grpId="0" nodeType="afterEffect">
                                  <p:stCondLst>
                                    <p:cond delay="0"/>
                                  </p:stCondLst>
                                  <p:childTnLst>
                                    <p:set>
                                      <p:cBhvr>
                                        <p:cTn id="146" dur="1" fill="hold">
                                          <p:stCondLst>
                                            <p:cond delay="0"/>
                                          </p:stCondLst>
                                        </p:cTn>
                                        <p:tgtEl>
                                          <p:spTgt spid="91"/>
                                        </p:tgtEl>
                                        <p:attrNameLst>
                                          <p:attrName>style.visibility</p:attrName>
                                        </p:attrNameLst>
                                      </p:cBhvr>
                                      <p:to>
                                        <p:strVal val="visible"/>
                                      </p:to>
                                    </p:set>
                                    <p:anim calcmode="lin" valueType="num">
                                      <p:cBhvr additive="base">
                                        <p:cTn id="147" dur="250" fill="hold"/>
                                        <p:tgtEl>
                                          <p:spTgt spid="91"/>
                                        </p:tgtEl>
                                        <p:attrNameLst>
                                          <p:attrName>ppt_x</p:attrName>
                                        </p:attrNameLst>
                                      </p:cBhvr>
                                      <p:tavLst>
                                        <p:tav tm="0">
                                          <p:val>
                                            <p:strVal val="#ppt_x"/>
                                          </p:val>
                                        </p:tav>
                                        <p:tav tm="100000">
                                          <p:val>
                                            <p:strVal val="#ppt_x"/>
                                          </p:val>
                                        </p:tav>
                                      </p:tavLst>
                                    </p:anim>
                                    <p:anim calcmode="lin" valueType="num">
                                      <p:cBhvr additive="base">
                                        <p:cTn id="148" dur="250" fill="hold"/>
                                        <p:tgtEl>
                                          <p:spTgt spid="91"/>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nodeType="afterEffect">
                                  <p:stCondLst>
                                    <p:cond delay="0"/>
                                  </p:stCondLst>
                                  <p:childTnLst>
                                    <p:set>
                                      <p:cBhvr>
                                        <p:cTn id="151" dur="1" fill="hold">
                                          <p:stCondLst>
                                            <p:cond delay="0"/>
                                          </p:stCondLst>
                                        </p:cTn>
                                        <p:tgtEl>
                                          <p:spTgt spid="70"/>
                                        </p:tgtEl>
                                        <p:attrNameLst>
                                          <p:attrName>style.visibility</p:attrName>
                                        </p:attrNameLst>
                                      </p:cBhvr>
                                      <p:to>
                                        <p:strVal val="visible"/>
                                      </p:to>
                                    </p:set>
                                    <p:anim calcmode="lin" valueType="num">
                                      <p:cBhvr additive="base">
                                        <p:cTn id="152" dur="250" fill="hold"/>
                                        <p:tgtEl>
                                          <p:spTgt spid="70"/>
                                        </p:tgtEl>
                                        <p:attrNameLst>
                                          <p:attrName>ppt_x</p:attrName>
                                        </p:attrNameLst>
                                      </p:cBhvr>
                                      <p:tavLst>
                                        <p:tav tm="0">
                                          <p:val>
                                            <p:strVal val="#ppt_x"/>
                                          </p:val>
                                        </p:tav>
                                        <p:tav tm="100000">
                                          <p:val>
                                            <p:strVal val="#ppt_x"/>
                                          </p:val>
                                        </p:tav>
                                      </p:tavLst>
                                    </p:anim>
                                    <p:anim calcmode="lin" valueType="num">
                                      <p:cBhvr additive="base">
                                        <p:cTn id="153" dur="250" fill="hold"/>
                                        <p:tgtEl>
                                          <p:spTgt spid="70"/>
                                        </p:tgtEl>
                                        <p:attrNameLst>
                                          <p:attrName>ppt_y</p:attrName>
                                        </p:attrNameLst>
                                      </p:cBhvr>
                                      <p:tavLst>
                                        <p:tav tm="0">
                                          <p:val>
                                            <p:strVal val="1+#ppt_h/2"/>
                                          </p:val>
                                        </p:tav>
                                        <p:tav tm="100000">
                                          <p:val>
                                            <p:strVal val="#ppt_y"/>
                                          </p:val>
                                        </p:tav>
                                      </p:tavLst>
                                    </p:anim>
                                  </p:childTnLst>
                                </p:cTn>
                              </p:par>
                            </p:childTnLst>
                          </p:cTn>
                        </p:par>
                        <p:par>
                          <p:cTn id="154" fill="hold">
                            <p:stCondLst>
                              <p:cond delay="7500"/>
                            </p:stCondLst>
                            <p:childTnLst>
                              <p:par>
                                <p:cTn id="155" presetID="2" presetClass="entr" presetSubtype="4" fill="hold" grpId="0" nodeType="afterEffect">
                                  <p:stCondLst>
                                    <p:cond delay="0"/>
                                  </p:stCondLst>
                                  <p:childTnLst>
                                    <p:set>
                                      <p:cBhvr>
                                        <p:cTn id="156" dur="1" fill="hold">
                                          <p:stCondLst>
                                            <p:cond delay="0"/>
                                          </p:stCondLst>
                                        </p:cTn>
                                        <p:tgtEl>
                                          <p:spTgt spid="92"/>
                                        </p:tgtEl>
                                        <p:attrNameLst>
                                          <p:attrName>style.visibility</p:attrName>
                                        </p:attrNameLst>
                                      </p:cBhvr>
                                      <p:to>
                                        <p:strVal val="visible"/>
                                      </p:to>
                                    </p:set>
                                    <p:anim calcmode="lin" valueType="num">
                                      <p:cBhvr additive="base">
                                        <p:cTn id="157" dur="250" fill="hold"/>
                                        <p:tgtEl>
                                          <p:spTgt spid="92"/>
                                        </p:tgtEl>
                                        <p:attrNameLst>
                                          <p:attrName>ppt_x</p:attrName>
                                        </p:attrNameLst>
                                      </p:cBhvr>
                                      <p:tavLst>
                                        <p:tav tm="0">
                                          <p:val>
                                            <p:strVal val="#ppt_x"/>
                                          </p:val>
                                        </p:tav>
                                        <p:tav tm="100000">
                                          <p:val>
                                            <p:strVal val="#ppt_x"/>
                                          </p:val>
                                        </p:tav>
                                      </p:tavLst>
                                    </p:anim>
                                    <p:anim calcmode="lin" valueType="num">
                                      <p:cBhvr additive="base">
                                        <p:cTn id="158" dur="250" fill="hold"/>
                                        <p:tgtEl>
                                          <p:spTgt spid="92"/>
                                        </p:tgtEl>
                                        <p:attrNameLst>
                                          <p:attrName>ppt_y</p:attrName>
                                        </p:attrNameLst>
                                      </p:cBhvr>
                                      <p:tavLst>
                                        <p:tav tm="0">
                                          <p:val>
                                            <p:strVal val="1+#ppt_h/2"/>
                                          </p:val>
                                        </p:tav>
                                        <p:tav tm="100000">
                                          <p:val>
                                            <p:strVal val="#ppt_y"/>
                                          </p:val>
                                        </p:tav>
                                      </p:tavLst>
                                    </p:anim>
                                  </p:childTnLst>
                                </p:cTn>
                              </p:par>
                            </p:childTnLst>
                          </p:cTn>
                        </p:par>
                        <p:par>
                          <p:cTn id="159" fill="hold">
                            <p:stCondLst>
                              <p:cond delay="7750"/>
                            </p:stCondLst>
                            <p:childTnLst>
                              <p:par>
                                <p:cTn id="160" presetID="2" presetClass="entr" presetSubtype="4" fill="hold" grpId="0" nodeType="afterEffect">
                                  <p:stCondLst>
                                    <p:cond delay="0"/>
                                  </p:stCondLst>
                                  <p:childTnLst>
                                    <p:set>
                                      <p:cBhvr>
                                        <p:cTn id="161" dur="1" fill="hold">
                                          <p:stCondLst>
                                            <p:cond delay="0"/>
                                          </p:stCondLst>
                                        </p:cTn>
                                        <p:tgtEl>
                                          <p:spTgt spid="93"/>
                                        </p:tgtEl>
                                        <p:attrNameLst>
                                          <p:attrName>style.visibility</p:attrName>
                                        </p:attrNameLst>
                                      </p:cBhvr>
                                      <p:to>
                                        <p:strVal val="visible"/>
                                      </p:to>
                                    </p:set>
                                    <p:anim calcmode="lin" valueType="num">
                                      <p:cBhvr additive="base">
                                        <p:cTn id="162" dur="250" fill="hold"/>
                                        <p:tgtEl>
                                          <p:spTgt spid="93"/>
                                        </p:tgtEl>
                                        <p:attrNameLst>
                                          <p:attrName>ppt_x</p:attrName>
                                        </p:attrNameLst>
                                      </p:cBhvr>
                                      <p:tavLst>
                                        <p:tav tm="0">
                                          <p:val>
                                            <p:strVal val="#ppt_x"/>
                                          </p:val>
                                        </p:tav>
                                        <p:tav tm="100000">
                                          <p:val>
                                            <p:strVal val="#ppt_x"/>
                                          </p:val>
                                        </p:tav>
                                      </p:tavLst>
                                    </p:anim>
                                    <p:anim calcmode="lin" valueType="num">
                                      <p:cBhvr additive="base">
                                        <p:cTn id="163" dur="250" fill="hold"/>
                                        <p:tgtEl>
                                          <p:spTgt spid="93"/>
                                        </p:tgtEl>
                                        <p:attrNameLst>
                                          <p:attrName>ppt_y</p:attrName>
                                        </p:attrNameLst>
                                      </p:cBhvr>
                                      <p:tavLst>
                                        <p:tav tm="0">
                                          <p:val>
                                            <p:strVal val="1+#ppt_h/2"/>
                                          </p:val>
                                        </p:tav>
                                        <p:tav tm="100000">
                                          <p:val>
                                            <p:strVal val="#ppt_y"/>
                                          </p:val>
                                        </p:tav>
                                      </p:tavLst>
                                    </p:anim>
                                  </p:childTnLst>
                                </p:cTn>
                              </p:par>
                            </p:childTnLst>
                          </p:cTn>
                        </p:par>
                        <p:par>
                          <p:cTn id="164" fill="hold">
                            <p:stCondLst>
                              <p:cond delay="8000"/>
                            </p:stCondLst>
                            <p:childTnLst>
                              <p:par>
                                <p:cTn id="165" presetID="2" presetClass="entr" presetSubtype="4" fill="hold" grpId="0" nodeType="afterEffect">
                                  <p:stCondLst>
                                    <p:cond delay="0"/>
                                  </p:stCondLst>
                                  <p:childTnLst>
                                    <p:set>
                                      <p:cBhvr>
                                        <p:cTn id="166" dur="1" fill="hold">
                                          <p:stCondLst>
                                            <p:cond delay="0"/>
                                          </p:stCondLst>
                                        </p:cTn>
                                        <p:tgtEl>
                                          <p:spTgt spid="94"/>
                                        </p:tgtEl>
                                        <p:attrNameLst>
                                          <p:attrName>style.visibility</p:attrName>
                                        </p:attrNameLst>
                                      </p:cBhvr>
                                      <p:to>
                                        <p:strVal val="visible"/>
                                      </p:to>
                                    </p:set>
                                    <p:anim calcmode="lin" valueType="num">
                                      <p:cBhvr additive="base">
                                        <p:cTn id="167" dur="250" fill="hold"/>
                                        <p:tgtEl>
                                          <p:spTgt spid="94"/>
                                        </p:tgtEl>
                                        <p:attrNameLst>
                                          <p:attrName>ppt_x</p:attrName>
                                        </p:attrNameLst>
                                      </p:cBhvr>
                                      <p:tavLst>
                                        <p:tav tm="0">
                                          <p:val>
                                            <p:strVal val="#ppt_x"/>
                                          </p:val>
                                        </p:tav>
                                        <p:tav tm="100000">
                                          <p:val>
                                            <p:strVal val="#ppt_x"/>
                                          </p:val>
                                        </p:tav>
                                      </p:tavLst>
                                    </p:anim>
                                    <p:anim calcmode="lin" valueType="num">
                                      <p:cBhvr additive="base">
                                        <p:cTn id="168" dur="250" fill="hold"/>
                                        <p:tgtEl>
                                          <p:spTgt spid="94"/>
                                        </p:tgtEl>
                                        <p:attrNameLst>
                                          <p:attrName>ppt_y</p:attrName>
                                        </p:attrNameLst>
                                      </p:cBhvr>
                                      <p:tavLst>
                                        <p:tav tm="0">
                                          <p:val>
                                            <p:strVal val="1+#ppt_h/2"/>
                                          </p:val>
                                        </p:tav>
                                        <p:tav tm="100000">
                                          <p:val>
                                            <p:strVal val="#ppt_y"/>
                                          </p:val>
                                        </p:tav>
                                      </p:tavLst>
                                    </p:anim>
                                  </p:childTnLst>
                                </p:cTn>
                              </p:par>
                            </p:childTnLst>
                          </p:cTn>
                        </p:par>
                        <p:par>
                          <p:cTn id="169" fill="hold">
                            <p:stCondLst>
                              <p:cond delay="8250"/>
                            </p:stCondLst>
                            <p:childTnLst>
                              <p:par>
                                <p:cTn id="170" presetID="2" presetClass="entr" presetSubtype="4" fill="hold" grpId="0" nodeType="afterEffect">
                                  <p:stCondLst>
                                    <p:cond delay="0"/>
                                  </p:stCondLst>
                                  <p:childTnLst>
                                    <p:set>
                                      <p:cBhvr>
                                        <p:cTn id="171" dur="1" fill="hold">
                                          <p:stCondLst>
                                            <p:cond delay="0"/>
                                          </p:stCondLst>
                                        </p:cTn>
                                        <p:tgtEl>
                                          <p:spTgt spid="95"/>
                                        </p:tgtEl>
                                        <p:attrNameLst>
                                          <p:attrName>style.visibility</p:attrName>
                                        </p:attrNameLst>
                                      </p:cBhvr>
                                      <p:to>
                                        <p:strVal val="visible"/>
                                      </p:to>
                                    </p:set>
                                    <p:anim calcmode="lin" valueType="num">
                                      <p:cBhvr additive="base">
                                        <p:cTn id="172" dur="250" fill="hold"/>
                                        <p:tgtEl>
                                          <p:spTgt spid="95"/>
                                        </p:tgtEl>
                                        <p:attrNameLst>
                                          <p:attrName>ppt_x</p:attrName>
                                        </p:attrNameLst>
                                      </p:cBhvr>
                                      <p:tavLst>
                                        <p:tav tm="0">
                                          <p:val>
                                            <p:strVal val="#ppt_x"/>
                                          </p:val>
                                        </p:tav>
                                        <p:tav tm="100000">
                                          <p:val>
                                            <p:strVal val="#ppt_x"/>
                                          </p:val>
                                        </p:tav>
                                      </p:tavLst>
                                    </p:anim>
                                    <p:anim calcmode="lin" valueType="num">
                                      <p:cBhvr additive="base">
                                        <p:cTn id="173" dur="250" fill="hold"/>
                                        <p:tgtEl>
                                          <p:spTgt spid="95"/>
                                        </p:tgtEl>
                                        <p:attrNameLst>
                                          <p:attrName>ppt_y</p:attrName>
                                        </p:attrNameLst>
                                      </p:cBhvr>
                                      <p:tavLst>
                                        <p:tav tm="0">
                                          <p:val>
                                            <p:strVal val="1+#ppt_h/2"/>
                                          </p:val>
                                        </p:tav>
                                        <p:tav tm="100000">
                                          <p:val>
                                            <p:strVal val="#ppt_y"/>
                                          </p:val>
                                        </p:tav>
                                      </p:tavLst>
                                    </p:anim>
                                  </p:childTnLst>
                                </p:cTn>
                              </p:par>
                            </p:childTnLst>
                          </p:cTn>
                        </p:par>
                        <p:par>
                          <p:cTn id="174" fill="hold">
                            <p:stCondLst>
                              <p:cond delay="8500"/>
                            </p:stCondLst>
                            <p:childTnLst>
                              <p:par>
                                <p:cTn id="175" presetID="2" presetClass="entr" presetSubtype="4" fill="hold" grpId="0" nodeType="afterEffect">
                                  <p:stCondLst>
                                    <p:cond delay="0"/>
                                  </p:stCondLst>
                                  <p:childTnLst>
                                    <p:set>
                                      <p:cBhvr>
                                        <p:cTn id="176" dur="1" fill="hold">
                                          <p:stCondLst>
                                            <p:cond delay="0"/>
                                          </p:stCondLst>
                                        </p:cTn>
                                        <p:tgtEl>
                                          <p:spTgt spid="96"/>
                                        </p:tgtEl>
                                        <p:attrNameLst>
                                          <p:attrName>style.visibility</p:attrName>
                                        </p:attrNameLst>
                                      </p:cBhvr>
                                      <p:to>
                                        <p:strVal val="visible"/>
                                      </p:to>
                                    </p:set>
                                    <p:anim calcmode="lin" valueType="num">
                                      <p:cBhvr additive="base">
                                        <p:cTn id="177" dur="250" fill="hold"/>
                                        <p:tgtEl>
                                          <p:spTgt spid="96"/>
                                        </p:tgtEl>
                                        <p:attrNameLst>
                                          <p:attrName>ppt_x</p:attrName>
                                        </p:attrNameLst>
                                      </p:cBhvr>
                                      <p:tavLst>
                                        <p:tav tm="0">
                                          <p:val>
                                            <p:strVal val="#ppt_x"/>
                                          </p:val>
                                        </p:tav>
                                        <p:tav tm="100000">
                                          <p:val>
                                            <p:strVal val="#ppt_x"/>
                                          </p:val>
                                        </p:tav>
                                      </p:tavLst>
                                    </p:anim>
                                    <p:anim calcmode="lin" valueType="num">
                                      <p:cBhvr additive="base">
                                        <p:cTn id="178" dur="250" fill="hold"/>
                                        <p:tgtEl>
                                          <p:spTgt spid="96"/>
                                        </p:tgtEl>
                                        <p:attrNameLst>
                                          <p:attrName>ppt_y</p:attrName>
                                        </p:attrNameLst>
                                      </p:cBhvr>
                                      <p:tavLst>
                                        <p:tav tm="0">
                                          <p:val>
                                            <p:strVal val="1+#ppt_h/2"/>
                                          </p:val>
                                        </p:tav>
                                        <p:tav tm="100000">
                                          <p:val>
                                            <p:strVal val="#ppt_y"/>
                                          </p:val>
                                        </p:tav>
                                      </p:tavLst>
                                    </p:anim>
                                  </p:childTnLst>
                                </p:cTn>
                              </p:par>
                            </p:childTnLst>
                          </p:cTn>
                        </p:par>
                        <p:par>
                          <p:cTn id="179" fill="hold">
                            <p:stCondLst>
                              <p:cond delay="8750"/>
                            </p:stCondLst>
                            <p:childTnLst>
                              <p:par>
                                <p:cTn id="180" presetID="2" presetClass="entr" presetSubtype="4" fill="hold" grpId="0" nodeType="afterEffect">
                                  <p:stCondLst>
                                    <p:cond delay="0"/>
                                  </p:stCondLst>
                                  <p:childTnLst>
                                    <p:set>
                                      <p:cBhvr>
                                        <p:cTn id="181" dur="1" fill="hold">
                                          <p:stCondLst>
                                            <p:cond delay="0"/>
                                          </p:stCondLst>
                                        </p:cTn>
                                        <p:tgtEl>
                                          <p:spTgt spid="97"/>
                                        </p:tgtEl>
                                        <p:attrNameLst>
                                          <p:attrName>style.visibility</p:attrName>
                                        </p:attrNameLst>
                                      </p:cBhvr>
                                      <p:to>
                                        <p:strVal val="visible"/>
                                      </p:to>
                                    </p:set>
                                    <p:anim calcmode="lin" valueType="num">
                                      <p:cBhvr additive="base">
                                        <p:cTn id="182" dur="250" fill="hold"/>
                                        <p:tgtEl>
                                          <p:spTgt spid="97"/>
                                        </p:tgtEl>
                                        <p:attrNameLst>
                                          <p:attrName>ppt_x</p:attrName>
                                        </p:attrNameLst>
                                      </p:cBhvr>
                                      <p:tavLst>
                                        <p:tav tm="0">
                                          <p:val>
                                            <p:strVal val="#ppt_x"/>
                                          </p:val>
                                        </p:tav>
                                        <p:tav tm="100000">
                                          <p:val>
                                            <p:strVal val="#ppt_x"/>
                                          </p:val>
                                        </p:tav>
                                      </p:tavLst>
                                    </p:anim>
                                    <p:anim calcmode="lin" valueType="num">
                                      <p:cBhvr additive="base">
                                        <p:cTn id="183" dur="250" fill="hold"/>
                                        <p:tgtEl>
                                          <p:spTgt spid="97"/>
                                        </p:tgtEl>
                                        <p:attrNameLst>
                                          <p:attrName>ppt_y</p:attrName>
                                        </p:attrNameLst>
                                      </p:cBhvr>
                                      <p:tavLst>
                                        <p:tav tm="0">
                                          <p:val>
                                            <p:strVal val="1+#ppt_h/2"/>
                                          </p:val>
                                        </p:tav>
                                        <p:tav tm="100000">
                                          <p:val>
                                            <p:strVal val="#ppt_y"/>
                                          </p:val>
                                        </p:tav>
                                      </p:tavLst>
                                    </p:anim>
                                  </p:childTnLst>
                                </p:cTn>
                              </p:par>
                            </p:childTnLst>
                          </p:cTn>
                        </p:par>
                        <p:par>
                          <p:cTn id="184" fill="hold">
                            <p:stCondLst>
                              <p:cond delay="9000"/>
                            </p:stCondLst>
                            <p:childTnLst>
                              <p:par>
                                <p:cTn id="185" presetID="2" presetClass="entr" presetSubtype="4" fill="hold" grpId="0" nodeType="afterEffect">
                                  <p:stCondLst>
                                    <p:cond delay="0"/>
                                  </p:stCondLst>
                                  <p:childTnLst>
                                    <p:set>
                                      <p:cBhvr>
                                        <p:cTn id="186" dur="1" fill="hold">
                                          <p:stCondLst>
                                            <p:cond delay="0"/>
                                          </p:stCondLst>
                                        </p:cTn>
                                        <p:tgtEl>
                                          <p:spTgt spid="98"/>
                                        </p:tgtEl>
                                        <p:attrNameLst>
                                          <p:attrName>style.visibility</p:attrName>
                                        </p:attrNameLst>
                                      </p:cBhvr>
                                      <p:to>
                                        <p:strVal val="visible"/>
                                      </p:to>
                                    </p:set>
                                    <p:anim calcmode="lin" valueType="num">
                                      <p:cBhvr additive="base">
                                        <p:cTn id="187" dur="250" fill="hold"/>
                                        <p:tgtEl>
                                          <p:spTgt spid="98"/>
                                        </p:tgtEl>
                                        <p:attrNameLst>
                                          <p:attrName>ppt_x</p:attrName>
                                        </p:attrNameLst>
                                      </p:cBhvr>
                                      <p:tavLst>
                                        <p:tav tm="0">
                                          <p:val>
                                            <p:strVal val="#ppt_x"/>
                                          </p:val>
                                        </p:tav>
                                        <p:tav tm="100000">
                                          <p:val>
                                            <p:strVal val="#ppt_x"/>
                                          </p:val>
                                        </p:tav>
                                      </p:tavLst>
                                    </p:anim>
                                    <p:anim calcmode="lin" valueType="num">
                                      <p:cBhvr additive="base">
                                        <p:cTn id="188" dur="250" fill="hold"/>
                                        <p:tgtEl>
                                          <p:spTgt spid="98"/>
                                        </p:tgtEl>
                                        <p:attrNameLst>
                                          <p:attrName>ppt_y</p:attrName>
                                        </p:attrNameLst>
                                      </p:cBhvr>
                                      <p:tavLst>
                                        <p:tav tm="0">
                                          <p:val>
                                            <p:strVal val="1+#ppt_h/2"/>
                                          </p:val>
                                        </p:tav>
                                        <p:tav tm="100000">
                                          <p:val>
                                            <p:strVal val="#ppt_y"/>
                                          </p:val>
                                        </p:tav>
                                      </p:tavLst>
                                    </p:anim>
                                  </p:childTnLst>
                                </p:cTn>
                              </p:par>
                            </p:childTnLst>
                          </p:cTn>
                        </p:par>
                        <p:par>
                          <p:cTn id="189" fill="hold">
                            <p:stCondLst>
                              <p:cond delay="9250"/>
                            </p:stCondLst>
                            <p:childTnLst>
                              <p:par>
                                <p:cTn id="190" presetID="2" presetClass="entr" presetSubtype="4" fill="hold" grpId="0" nodeType="afterEffect">
                                  <p:stCondLst>
                                    <p:cond delay="0"/>
                                  </p:stCondLst>
                                  <p:childTnLst>
                                    <p:set>
                                      <p:cBhvr>
                                        <p:cTn id="191" dur="1" fill="hold">
                                          <p:stCondLst>
                                            <p:cond delay="0"/>
                                          </p:stCondLst>
                                        </p:cTn>
                                        <p:tgtEl>
                                          <p:spTgt spid="99"/>
                                        </p:tgtEl>
                                        <p:attrNameLst>
                                          <p:attrName>style.visibility</p:attrName>
                                        </p:attrNameLst>
                                      </p:cBhvr>
                                      <p:to>
                                        <p:strVal val="visible"/>
                                      </p:to>
                                    </p:set>
                                    <p:anim calcmode="lin" valueType="num">
                                      <p:cBhvr additive="base">
                                        <p:cTn id="192" dur="250" fill="hold"/>
                                        <p:tgtEl>
                                          <p:spTgt spid="99"/>
                                        </p:tgtEl>
                                        <p:attrNameLst>
                                          <p:attrName>ppt_x</p:attrName>
                                        </p:attrNameLst>
                                      </p:cBhvr>
                                      <p:tavLst>
                                        <p:tav tm="0">
                                          <p:val>
                                            <p:strVal val="#ppt_x"/>
                                          </p:val>
                                        </p:tav>
                                        <p:tav tm="100000">
                                          <p:val>
                                            <p:strVal val="#ppt_x"/>
                                          </p:val>
                                        </p:tav>
                                      </p:tavLst>
                                    </p:anim>
                                    <p:anim calcmode="lin" valueType="num">
                                      <p:cBhvr additive="base">
                                        <p:cTn id="193" dur="250" fill="hold"/>
                                        <p:tgtEl>
                                          <p:spTgt spid="99"/>
                                        </p:tgtEl>
                                        <p:attrNameLst>
                                          <p:attrName>ppt_y</p:attrName>
                                        </p:attrNameLst>
                                      </p:cBhvr>
                                      <p:tavLst>
                                        <p:tav tm="0">
                                          <p:val>
                                            <p:strVal val="1+#ppt_h/2"/>
                                          </p:val>
                                        </p:tav>
                                        <p:tav tm="100000">
                                          <p:val>
                                            <p:strVal val="#ppt_y"/>
                                          </p:val>
                                        </p:tav>
                                      </p:tavLst>
                                    </p:anim>
                                  </p:childTnLst>
                                </p:cTn>
                              </p:par>
                            </p:childTnLst>
                          </p:cTn>
                        </p:par>
                        <p:par>
                          <p:cTn id="194" fill="hold">
                            <p:stCondLst>
                              <p:cond delay="9500"/>
                            </p:stCondLst>
                            <p:childTnLst>
                              <p:par>
                                <p:cTn id="195" presetID="2" presetClass="entr" presetSubtype="4" fill="hold" grpId="0" nodeType="afterEffect">
                                  <p:stCondLst>
                                    <p:cond delay="0"/>
                                  </p:stCondLst>
                                  <p:childTnLst>
                                    <p:set>
                                      <p:cBhvr>
                                        <p:cTn id="196" dur="1" fill="hold">
                                          <p:stCondLst>
                                            <p:cond delay="0"/>
                                          </p:stCondLst>
                                        </p:cTn>
                                        <p:tgtEl>
                                          <p:spTgt spid="100"/>
                                        </p:tgtEl>
                                        <p:attrNameLst>
                                          <p:attrName>style.visibility</p:attrName>
                                        </p:attrNameLst>
                                      </p:cBhvr>
                                      <p:to>
                                        <p:strVal val="visible"/>
                                      </p:to>
                                    </p:set>
                                    <p:anim calcmode="lin" valueType="num">
                                      <p:cBhvr additive="base">
                                        <p:cTn id="197" dur="250" fill="hold"/>
                                        <p:tgtEl>
                                          <p:spTgt spid="100"/>
                                        </p:tgtEl>
                                        <p:attrNameLst>
                                          <p:attrName>ppt_x</p:attrName>
                                        </p:attrNameLst>
                                      </p:cBhvr>
                                      <p:tavLst>
                                        <p:tav tm="0">
                                          <p:val>
                                            <p:strVal val="#ppt_x"/>
                                          </p:val>
                                        </p:tav>
                                        <p:tav tm="100000">
                                          <p:val>
                                            <p:strVal val="#ppt_x"/>
                                          </p:val>
                                        </p:tav>
                                      </p:tavLst>
                                    </p:anim>
                                    <p:anim calcmode="lin" valueType="num">
                                      <p:cBhvr additive="base">
                                        <p:cTn id="198" dur="250" fill="hold"/>
                                        <p:tgtEl>
                                          <p:spTgt spid="100"/>
                                        </p:tgtEl>
                                        <p:attrNameLst>
                                          <p:attrName>ppt_y</p:attrName>
                                        </p:attrNameLst>
                                      </p:cBhvr>
                                      <p:tavLst>
                                        <p:tav tm="0">
                                          <p:val>
                                            <p:strVal val="1+#ppt_h/2"/>
                                          </p:val>
                                        </p:tav>
                                        <p:tav tm="100000">
                                          <p:val>
                                            <p:strVal val="#ppt_y"/>
                                          </p:val>
                                        </p:tav>
                                      </p:tavLst>
                                    </p:anim>
                                  </p:childTnLst>
                                </p:cTn>
                              </p:par>
                            </p:childTnLst>
                          </p:cTn>
                        </p:par>
                        <p:par>
                          <p:cTn id="199" fill="hold">
                            <p:stCondLst>
                              <p:cond delay="9750"/>
                            </p:stCondLst>
                            <p:childTnLst>
                              <p:par>
                                <p:cTn id="200" presetID="2" presetClass="entr" presetSubtype="4" fill="hold" grpId="0" nodeType="afterEffect">
                                  <p:stCondLst>
                                    <p:cond delay="0"/>
                                  </p:stCondLst>
                                  <p:childTnLst>
                                    <p:set>
                                      <p:cBhvr>
                                        <p:cTn id="201" dur="1" fill="hold">
                                          <p:stCondLst>
                                            <p:cond delay="0"/>
                                          </p:stCondLst>
                                        </p:cTn>
                                        <p:tgtEl>
                                          <p:spTgt spid="101"/>
                                        </p:tgtEl>
                                        <p:attrNameLst>
                                          <p:attrName>style.visibility</p:attrName>
                                        </p:attrNameLst>
                                      </p:cBhvr>
                                      <p:to>
                                        <p:strVal val="visible"/>
                                      </p:to>
                                    </p:set>
                                    <p:anim calcmode="lin" valueType="num">
                                      <p:cBhvr additive="base">
                                        <p:cTn id="202" dur="250" fill="hold"/>
                                        <p:tgtEl>
                                          <p:spTgt spid="101"/>
                                        </p:tgtEl>
                                        <p:attrNameLst>
                                          <p:attrName>ppt_x</p:attrName>
                                        </p:attrNameLst>
                                      </p:cBhvr>
                                      <p:tavLst>
                                        <p:tav tm="0">
                                          <p:val>
                                            <p:strVal val="#ppt_x"/>
                                          </p:val>
                                        </p:tav>
                                        <p:tav tm="100000">
                                          <p:val>
                                            <p:strVal val="#ppt_x"/>
                                          </p:val>
                                        </p:tav>
                                      </p:tavLst>
                                    </p:anim>
                                    <p:anim calcmode="lin" valueType="num">
                                      <p:cBhvr additive="base">
                                        <p:cTn id="203" dur="250" fill="hold"/>
                                        <p:tgtEl>
                                          <p:spTgt spid="101"/>
                                        </p:tgtEl>
                                        <p:attrNameLst>
                                          <p:attrName>ppt_y</p:attrName>
                                        </p:attrNameLst>
                                      </p:cBhvr>
                                      <p:tavLst>
                                        <p:tav tm="0">
                                          <p:val>
                                            <p:strVal val="1+#ppt_h/2"/>
                                          </p:val>
                                        </p:tav>
                                        <p:tav tm="100000">
                                          <p:val>
                                            <p:strVal val="#ppt_y"/>
                                          </p:val>
                                        </p:tav>
                                      </p:tavLst>
                                    </p:anim>
                                  </p:childTnLst>
                                </p:cTn>
                              </p:par>
                            </p:childTnLst>
                          </p:cTn>
                        </p:par>
                        <p:par>
                          <p:cTn id="204" fill="hold">
                            <p:stCondLst>
                              <p:cond delay="10000"/>
                            </p:stCondLst>
                            <p:childTnLst>
                              <p:par>
                                <p:cTn id="205" presetID="2" presetClass="entr" presetSubtype="4" fill="hold" grpId="0" nodeType="afterEffect">
                                  <p:stCondLst>
                                    <p:cond delay="0"/>
                                  </p:stCondLst>
                                  <p:childTnLst>
                                    <p:set>
                                      <p:cBhvr>
                                        <p:cTn id="206" dur="1" fill="hold">
                                          <p:stCondLst>
                                            <p:cond delay="0"/>
                                          </p:stCondLst>
                                        </p:cTn>
                                        <p:tgtEl>
                                          <p:spTgt spid="102"/>
                                        </p:tgtEl>
                                        <p:attrNameLst>
                                          <p:attrName>style.visibility</p:attrName>
                                        </p:attrNameLst>
                                      </p:cBhvr>
                                      <p:to>
                                        <p:strVal val="visible"/>
                                      </p:to>
                                    </p:set>
                                    <p:anim calcmode="lin" valueType="num">
                                      <p:cBhvr additive="base">
                                        <p:cTn id="207" dur="250" fill="hold"/>
                                        <p:tgtEl>
                                          <p:spTgt spid="102"/>
                                        </p:tgtEl>
                                        <p:attrNameLst>
                                          <p:attrName>ppt_x</p:attrName>
                                        </p:attrNameLst>
                                      </p:cBhvr>
                                      <p:tavLst>
                                        <p:tav tm="0">
                                          <p:val>
                                            <p:strVal val="#ppt_x"/>
                                          </p:val>
                                        </p:tav>
                                        <p:tav tm="100000">
                                          <p:val>
                                            <p:strVal val="#ppt_x"/>
                                          </p:val>
                                        </p:tav>
                                      </p:tavLst>
                                    </p:anim>
                                    <p:anim calcmode="lin" valueType="num">
                                      <p:cBhvr additive="base">
                                        <p:cTn id="208" dur="25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19" grpId="0"/>
      <p:bldP spid="21" grpId="0"/>
      <p:bldP spid="48" grpId="0" animBg="1"/>
      <p:bldP spid="49" grpId="0"/>
      <p:bldP spid="50" grpId="0"/>
      <p:bldP spid="63" grpId="0" animBg="1"/>
      <p:bldP spid="64" grpId="0"/>
      <p:bldP spid="65" grpId="0"/>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5000" b="-15000"/>
          </a:stretch>
        </a:blipFill>
        <a:effectLst/>
      </p:bgPr>
    </p:bg>
    <p:spTree>
      <p:nvGrpSpPr>
        <p:cNvPr id="1" name=""/>
        <p:cNvGrpSpPr/>
        <p:nvPr/>
      </p:nvGrpSpPr>
      <p:grpSpPr>
        <a:xfrm>
          <a:off x="0" y="0"/>
          <a:ext cx="0" cy="0"/>
          <a:chOff x="0" y="0"/>
          <a:chExt cx="0" cy="0"/>
        </a:xfrm>
      </p:grpSpPr>
      <p:sp>
        <p:nvSpPr>
          <p:cNvPr id="3" name="Rectangle 2"/>
          <p:cNvSpPr/>
          <p:nvPr/>
        </p:nvSpPr>
        <p:spPr>
          <a:xfrm>
            <a:off x="533400" y="3193018"/>
            <a:ext cx="2209800"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6" name="Rectangle 5"/>
          <p:cNvSpPr/>
          <p:nvPr/>
        </p:nvSpPr>
        <p:spPr>
          <a:xfrm>
            <a:off x="533400" y="3574018"/>
            <a:ext cx="2743200"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a:t>
            </a:r>
            <a:r>
              <a:rPr lang="en-US" altLang="zh-CN" sz="1050" dirty="0" smtClean="0">
                <a:solidFill>
                  <a:schemeClr val="bg1"/>
                </a:solidFill>
                <a:latin typeface="微软雅黑" panose="020B0503020204020204" pitchFamily="34" charset="-122"/>
                <a:ea typeface="微软雅黑" panose="020B0503020204020204" pitchFamily="34" charset="-122"/>
                <a:cs typeface="Open Sans" pitchFamily="34" charset="0"/>
                <a:hlinkClick r:id="rId3"/>
              </a:rPr>
              <a:t>www.ppt20.com</a:t>
            </a:r>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7" name="Rectangle 6"/>
          <p:cNvSpPr/>
          <p:nvPr/>
        </p:nvSpPr>
        <p:spPr>
          <a:xfrm>
            <a:off x="533400" y="2812018"/>
            <a:ext cx="3200400"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8" name="Rectangle 7"/>
          <p:cNvSpPr/>
          <p:nvPr/>
        </p:nvSpPr>
        <p:spPr>
          <a:xfrm>
            <a:off x="533400" y="3955018"/>
            <a:ext cx="2438400"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文字可编辑文字可编辑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9" name="Text Box 10"/>
          <p:cNvSpPr txBox="1">
            <a:spLocks noChangeArrowheads="1"/>
          </p:cNvSpPr>
          <p:nvPr/>
        </p:nvSpPr>
        <p:spPr bwMode="auto">
          <a:xfrm>
            <a:off x="533400" y="4412218"/>
            <a:ext cx="3200400" cy="369332"/>
          </a:xfrm>
          <a:prstGeom prst="rect">
            <a:avLst/>
          </a:prstGeom>
          <a:noFill/>
          <a:ln w="9525">
            <a:noFill/>
            <a:miter lim="800000"/>
            <a:headEnd/>
            <a:tailEnd/>
          </a:ln>
        </p:spPr>
        <p:txBody>
          <a:bodyPr wrap="square" lIns="45720" tIns="22860" rIns="45720" bIns="22860">
            <a:spAutoFit/>
          </a:bodyPr>
          <a:lstStyle/>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87299210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childTnLst>
                          </p:cTn>
                        </p:par>
                        <p:par>
                          <p:cTn id="21" fill="hold">
                            <p:stCondLst>
                              <p:cond delay="1000"/>
                            </p:stCondLst>
                            <p:childTnLst>
                              <p:par>
                                <p:cTn id="22" presetID="26"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290">
                                          <p:stCondLst>
                                            <p:cond delay="0"/>
                                          </p:stCondLst>
                                        </p:cTn>
                                        <p:tgtEl>
                                          <p:spTgt spid="3"/>
                                        </p:tgtEl>
                                      </p:cBhvr>
                                    </p:animEffect>
                                    <p:anim calcmode="lin" valueType="num">
                                      <p:cBhvr>
                                        <p:cTn id="25"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30" dur="13">
                                          <p:stCondLst>
                                            <p:cond delay="325"/>
                                          </p:stCondLst>
                                        </p:cTn>
                                        <p:tgtEl>
                                          <p:spTgt spid="3"/>
                                        </p:tgtEl>
                                      </p:cBhvr>
                                      <p:to x="100000" y="60000"/>
                                    </p:animScale>
                                    <p:animScale>
                                      <p:cBhvr>
                                        <p:cTn id="31" dur="83" decel="50000">
                                          <p:stCondLst>
                                            <p:cond delay="338"/>
                                          </p:stCondLst>
                                        </p:cTn>
                                        <p:tgtEl>
                                          <p:spTgt spid="3"/>
                                        </p:tgtEl>
                                      </p:cBhvr>
                                      <p:to x="100000" y="100000"/>
                                    </p:animScale>
                                    <p:animScale>
                                      <p:cBhvr>
                                        <p:cTn id="32" dur="13">
                                          <p:stCondLst>
                                            <p:cond delay="656"/>
                                          </p:stCondLst>
                                        </p:cTn>
                                        <p:tgtEl>
                                          <p:spTgt spid="3"/>
                                        </p:tgtEl>
                                      </p:cBhvr>
                                      <p:to x="100000" y="80000"/>
                                    </p:animScale>
                                    <p:animScale>
                                      <p:cBhvr>
                                        <p:cTn id="33" dur="83" decel="50000">
                                          <p:stCondLst>
                                            <p:cond delay="669"/>
                                          </p:stCondLst>
                                        </p:cTn>
                                        <p:tgtEl>
                                          <p:spTgt spid="3"/>
                                        </p:tgtEl>
                                      </p:cBhvr>
                                      <p:to x="100000" y="100000"/>
                                    </p:animScale>
                                    <p:animScale>
                                      <p:cBhvr>
                                        <p:cTn id="34" dur="13">
                                          <p:stCondLst>
                                            <p:cond delay="821"/>
                                          </p:stCondLst>
                                        </p:cTn>
                                        <p:tgtEl>
                                          <p:spTgt spid="3"/>
                                        </p:tgtEl>
                                      </p:cBhvr>
                                      <p:to x="100000" y="90000"/>
                                    </p:animScale>
                                    <p:animScale>
                                      <p:cBhvr>
                                        <p:cTn id="35" dur="83" decel="50000">
                                          <p:stCondLst>
                                            <p:cond delay="834"/>
                                          </p:stCondLst>
                                        </p:cTn>
                                        <p:tgtEl>
                                          <p:spTgt spid="3"/>
                                        </p:tgtEl>
                                      </p:cBhvr>
                                      <p:to x="100000" y="100000"/>
                                    </p:animScale>
                                    <p:animScale>
                                      <p:cBhvr>
                                        <p:cTn id="36" dur="13">
                                          <p:stCondLst>
                                            <p:cond delay="904"/>
                                          </p:stCondLst>
                                        </p:cTn>
                                        <p:tgtEl>
                                          <p:spTgt spid="3"/>
                                        </p:tgtEl>
                                      </p:cBhvr>
                                      <p:to x="100000" y="95000"/>
                                    </p:animScale>
                                    <p:animScale>
                                      <p:cBhvr>
                                        <p:cTn id="37" dur="83" decel="50000">
                                          <p:stCondLst>
                                            <p:cond delay="917"/>
                                          </p:stCondLst>
                                        </p:cTn>
                                        <p:tgtEl>
                                          <p:spTgt spid="3"/>
                                        </p:tgtEl>
                                      </p:cBhvr>
                                      <p:to x="100000" y="100000"/>
                                    </p:animScale>
                                  </p:childTnLst>
                                </p:cTn>
                              </p:par>
                            </p:childTnLst>
                          </p:cTn>
                        </p:par>
                        <p:par>
                          <p:cTn id="38" fill="hold">
                            <p:stCondLst>
                              <p:cond delay="2000"/>
                            </p:stCondLst>
                            <p:childTnLst>
                              <p:par>
                                <p:cTn id="39" presetID="26"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290">
                                          <p:stCondLst>
                                            <p:cond delay="0"/>
                                          </p:stCondLst>
                                        </p:cTn>
                                        <p:tgtEl>
                                          <p:spTgt spid="6"/>
                                        </p:tgtEl>
                                      </p:cBhvr>
                                    </p:animEffect>
                                    <p:anim calcmode="lin" valueType="num">
                                      <p:cBhvr>
                                        <p:cTn id="42"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47" dur="13">
                                          <p:stCondLst>
                                            <p:cond delay="325"/>
                                          </p:stCondLst>
                                        </p:cTn>
                                        <p:tgtEl>
                                          <p:spTgt spid="6"/>
                                        </p:tgtEl>
                                      </p:cBhvr>
                                      <p:to x="100000" y="60000"/>
                                    </p:animScale>
                                    <p:animScale>
                                      <p:cBhvr>
                                        <p:cTn id="48" dur="83" decel="50000">
                                          <p:stCondLst>
                                            <p:cond delay="338"/>
                                          </p:stCondLst>
                                        </p:cTn>
                                        <p:tgtEl>
                                          <p:spTgt spid="6"/>
                                        </p:tgtEl>
                                      </p:cBhvr>
                                      <p:to x="100000" y="100000"/>
                                    </p:animScale>
                                    <p:animScale>
                                      <p:cBhvr>
                                        <p:cTn id="49" dur="13">
                                          <p:stCondLst>
                                            <p:cond delay="656"/>
                                          </p:stCondLst>
                                        </p:cTn>
                                        <p:tgtEl>
                                          <p:spTgt spid="6"/>
                                        </p:tgtEl>
                                      </p:cBhvr>
                                      <p:to x="100000" y="80000"/>
                                    </p:animScale>
                                    <p:animScale>
                                      <p:cBhvr>
                                        <p:cTn id="50" dur="83" decel="50000">
                                          <p:stCondLst>
                                            <p:cond delay="669"/>
                                          </p:stCondLst>
                                        </p:cTn>
                                        <p:tgtEl>
                                          <p:spTgt spid="6"/>
                                        </p:tgtEl>
                                      </p:cBhvr>
                                      <p:to x="100000" y="100000"/>
                                    </p:animScale>
                                    <p:animScale>
                                      <p:cBhvr>
                                        <p:cTn id="51" dur="13">
                                          <p:stCondLst>
                                            <p:cond delay="821"/>
                                          </p:stCondLst>
                                        </p:cTn>
                                        <p:tgtEl>
                                          <p:spTgt spid="6"/>
                                        </p:tgtEl>
                                      </p:cBhvr>
                                      <p:to x="100000" y="90000"/>
                                    </p:animScale>
                                    <p:animScale>
                                      <p:cBhvr>
                                        <p:cTn id="52" dur="83" decel="50000">
                                          <p:stCondLst>
                                            <p:cond delay="834"/>
                                          </p:stCondLst>
                                        </p:cTn>
                                        <p:tgtEl>
                                          <p:spTgt spid="6"/>
                                        </p:tgtEl>
                                      </p:cBhvr>
                                      <p:to x="100000" y="100000"/>
                                    </p:animScale>
                                    <p:animScale>
                                      <p:cBhvr>
                                        <p:cTn id="53" dur="13">
                                          <p:stCondLst>
                                            <p:cond delay="904"/>
                                          </p:stCondLst>
                                        </p:cTn>
                                        <p:tgtEl>
                                          <p:spTgt spid="6"/>
                                        </p:tgtEl>
                                      </p:cBhvr>
                                      <p:to x="100000" y="95000"/>
                                    </p:animScale>
                                    <p:animScale>
                                      <p:cBhvr>
                                        <p:cTn id="54" dur="83" decel="50000">
                                          <p:stCondLst>
                                            <p:cond delay="917"/>
                                          </p:stCondLst>
                                        </p:cTn>
                                        <p:tgtEl>
                                          <p:spTgt spid="6"/>
                                        </p:tgtEl>
                                      </p:cBhvr>
                                      <p:to x="100000" y="100000"/>
                                    </p:animScale>
                                  </p:childTnLst>
                                </p:cTn>
                              </p:par>
                            </p:childTnLst>
                          </p:cTn>
                        </p:par>
                        <p:par>
                          <p:cTn id="55" fill="hold">
                            <p:stCondLst>
                              <p:cond delay="3000"/>
                            </p:stCondLst>
                            <p:childTnLst>
                              <p:par>
                                <p:cTn id="56" presetID="26"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290">
                                          <p:stCondLst>
                                            <p:cond delay="0"/>
                                          </p:stCondLst>
                                        </p:cTn>
                                        <p:tgtEl>
                                          <p:spTgt spid="8"/>
                                        </p:tgtEl>
                                      </p:cBhvr>
                                    </p:animEffect>
                                    <p:anim calcmode="lin" valueType="num">
                                      <p:cBhvr>
                                        <p:cTn id="59"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0"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1"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62"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63"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64" dur="13">
                                          <p:stCondLst>
                                            <p:cond delay="325"/>
                                          </p:stCondLst>
                                        </p:cTn>
                                        <p:tgtEl>
                                          <p:spTgt spid="8"/>
                                        </p:tgtEl>
                                      </p:cBhvr>
                                      <p:to x="100000" y="60000"/>
                                    </p:animScale>
                                    <p:animScale>
                                      <p:cBhvr>
                                        <p:cTn id="65" dur="83" decel="50000">
                                          <p:stCondLst>
                                            <p:cond delay="338"/>
                                          </p:stCondLst>
                                        </p:cTn>
                                        <p:tgtEl>
                                          <p:spTgt spid="8"/>
                                        </p:tgtEl>
                                      </p:cBhvr>
                                      <p:to x="100000" y="100000"/>
                                    </p:animScale>
                                    <p:animScale>
                                      <p:cBhvr>
                                        <p:cTn id="66" dur="13">
                                          <p:stCondLst>
                                            <p:cond delay="656"/>
                                          </p:stCondLst>
                                        </p:cTn>
                                        <p:tgtEl>
                                          <p:spTgt spid="8"/>
                                        </p:tgtEl>
                                      </p:cBhvr>
                                      <p:to x="100000" y="80000"/>
                                    </p:animScale>
                                    <p:animScale>
                                      <p:cBhvr>
                                        <p:cTn id="67" dur="83" decel="50000">
                                          <p:stCondLst>
                                            <p:cond delay="669"/>
                                          </p:stCondLst>
                                        </p:cTn>
                                        <p:tgtEl>
                                          <p:spTgt spid="8"/>
                                        </p:tgtEl>
                                      </p:cBhvr>
                                      <p:to x="100000" y="100000"/>
                                    </p:animScale>
                                    <p:animScale>
                                      <p:cBhvr>
                                        <p:cTn id="68" dur="13">
                                          <p:stCondLst>
                                            <p:cond delay="821"/>
                                          </p:stCondLst>
                                        </p:cTn>
                                        <p:tgtEl>
                                          <p:spTgt spid="8"/>
                                        </p:tgtEl>
                                      </p:cBhvr>
                                      <p:to x="100000" y="90000"/>
                                    </p:animScale>
                                    <p:animScale>
                                      <p:cBhvr>
                                        <p:cTn id="69" dur="83" decel="50000">
                                          <p:stCondLst>
                                            <p:cond delay="834"/>
                                          </p:stCondLst>
                                        </p:cTn>
                                        <p:tgtEl>
                                          <p:spTgt spid="8"/>
                                        </p:tgtEl>
                                      </p:cBhvr>
                                      <p:to x="100000" y="100000"/>
                                    </p:animScale>
                                    <p:animScale>
                                      <p:cBhvr>
                                        <p:cTn id="70" dur="13">
                                          <p:stCondLst>
                                            <p:cond delay="904"/>
                                          </p:stCondLst>
                                        </p:cTn>
                                        <p:tgtEl>
                                          <p:spTgt spid="8"/>
                                        </p:tgtEl>
                                      </p:cBhvr>
                                      <p:to x="100000" y="95000"/>
                                    </p:animScale>
                                    <p:animScale>
                                      <p:cBhvr>
                                        <p:cTn id="71" dur="83" decel="50000">
                                          <p:stCondLst>
                                            <p:cond delay="917"/>
                                          </p:stCondLst>
                                        </p:cTn>
                                        <p:tgtEl>
                                          <p:spTgt spid="8"/>
                                        </p:tgtEl>
                                      </p:cBhvr>
                                      <p:to x="100000" y="100000"/>
                                    </p:animScale>
                                  </p:childTnLst>
                                </p:cTn>
                              </p:par>
                            </p:childTnLst>
                          </p:cTn>
                        </p:par>
                        <p:par>
                          <p:cTn id="72" fill="hold">
                            <p:stCondLst>
                              <p:cond delay="4000"/>
                            </p:stCondLst>
                            <p:childTnLst>
                              <p:par>
                                <p:cTn id="73" presetID="26" presetClass="entr" presetSubtype="0" fill="hold" grpId="0"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down)">
                                      <p:cBhvr>
                                        <p:cTn id="75" dur="290">
                                          <p:stCondLst>
                                            <p:cond delay="0"/>
                                          </p:stCondLst>
                                        </p:cTn>
                                        <p:tgtEl>
                                          <p:spTgt spid="9"/>
                                        </p:tgtEl>
                                      </p:cBhvr>
                                    </p:animEffect>
                                    <p:anim calcmode="lin" valueType="num">
                                      <p:cBhvr>
                                        <p:cTn id="76"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81" dur="13">
                                          <p:stCondLst>
                                            <p:cond delay="325"/>
                                          </p:stCondLst>
                                        </p:cTn>
                                        <p:tgtEl>
                                          <p:spTgt spid="9"/>
                                        </p:tgtEl>
                                      </p:cBhvr>
                                      <p:to x="100000" y="60000"/>
                                    </p:animScale>
                                    <p:animScale>
                                      <p:cBhvr>
                                        <p:cTn id="82" dur="83" decel="50000">
                                          <p:stCondLst>
                                            <p:cond delay="338"/>
                                          </p:stCondLst>
                                        </p:cTn>
                                        <p:tgtEl>
                                          <p:spTgt spid="9"/>
                                        </p:tgtEl>
                                      </p:cBhvr>
                                      <p:to x="100000" y="100000"/>
                                    </p:animScale>
                                    <p:animScale>
                                      <p:cBhvr>
                                        <p:cTn id="83" dur="13">
                                          <p:stCondLst>
                                            <p:cond delay="656"/>
                                          </p:stCondLst>
                                        </p:cTn>
                                        <p:tgtEl>
                                          <p:spTgt spid="9"/>
                                        </p:tgtEl>
                                      </p:cBhvr>
                                      <p:to x="100000" y="80000"/>
                                    </p:animScale>
                                    <p:animScale>
                                      <p:cBhvr>
                                        <p:cTn id="84" dur="83" decel="50000">
                                          <p:stCondLst>
                                            <p:cond delay="669"/>
                                          </p:stCondLst>
                                        </p:cTn>
                                        <p:tgtEl>
                                          <p:spTgt spid="9"/>
                                        </p:tgtEl>
                                      </p:cBhvr>
                                      <p:to x="100000" y="100000"/>
                                    </p:animScale>
                                    <p:animScale>
                                      <p:cBhvr>
                                        <p:cTn id="85" dur="13">
                                          <p:stCondLst>
                                            <p:cond delay="821"/>
                                          </p:stCondLst>
                                        </p:cTn>
                                        <p:tgtEl>
                                          <p:spTgt spid="9"/>
                                        </p:tgtEl>
                                      </p:cBhvr>
                                      <p:to x="100000" y="90000"/>
                                    </p:animScale>
                                    <p:animScale>
                                      <p:cBhvr>
                                        <p:cTn id="86" dur="83" decel="50000">
                                          <p:stCondLst>
                                            <p:cond delay="834"/>
                                          </p:stCondLst>
                                        </p:cTn>
                                        <p:tgtEl>
                                          <p:spTgt spid="9"/>
                                        </p:tgtEl>
                                      </p:cBhvr>
                                      <p:to x="100000" y="100000"/>
                                    </p:animScale>
                                    <p:animScale>
                                      <p:cBhvr>
                                        <p:cTn id="87" dur="13">
                                          <p:stCondLst>
                                            <p:cond delay="904"/>
                                          </p:stCondLst>
                                        </p:cTn>
                                        <p:tgtEl>
                                          <p:spTgt spid="9"/>
                                        </p:tgtEl>
                                      </p:cBhvr>
                                      <p:to x="100000" y="95000"/>
                                    </p:animScale>
                                    <p:animScale>
                                      <p:cBhvr>
                                        <p:cTn id="88" dur="83" decel="50000">
                                          <p:stCondLst>
                                            <p:cond delay="917"/>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5000" b="-15000"/>
          </a:stretch>
        </a:blipFill>
        <a:effectLst/>
      </p:bgPr>
    </p:bg>
    <p:spTree>
      <p:nvGrpSpPr>
        <p:cNvPr id="1" name=""/>
        <p:cNvGrpSpPr/>
        <p:nvPr/>
      </p:nvGrpSpPr>
      <p:grpSpPr>
        <a:xfrm>
          <a:off x="0" y="0"/>
          <a:ext cx="0" cy="0"/>
          <a:chOff x="0" y="0"/>
          <a:chExt cx="0" cy="0"/>
        </a:xfrm>
      </p:grpSpPr>
      <p:sp>
        <p:nvSpPr>
          <p:cNvPr id="2" name="Rectangle 1"/>
          <p:cNvSpPr/>
          <p:nvPr/>
        </p:nvSpPr>
        <p:spPr>
          <a:xfrm>
            <a:off x="5943600" y="3447906"/>
            <a:ext cx="2743200"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3" name="Rectangle 2"/>
          <p:cNvSpPr/>
          <p:nvPr/>
        </p:nvSpPr>
        <p:spPr>
          <a:xfrm>
            <a:off x="6477000" y="3752706"/>
            <a:ext cx="2209800"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此处文字可自由编辑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4" name="Rectangle 3"/>
          <p:cNvSpPr/>
          <p:nvPr/>
        </p:nvSpPr>
        <p:spPr>
          <a:xfrm>
            <a:off x="5486400" y="3143106"/>
            <a:ext cx="3200400"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变色龙模板自由选择下载</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6" name="Text Box 10"/>
          <p:cNvSpPr txBox="1">
            <a:spLocks noChangeArrowheads="1"/>
          </p:cNvSpPr>
          <p:nvPr/>
        </p:nvSpPr>
        <p:spPr bwMode="auto">
          <a:xfrm>
            <a:off x="5562600" y="4183618"/>
            <a:ext cx="3200400" cy="369332"/>
          </a:xfrm>
          <a:prstGeom prst="rect">
            <a:avLst/>
          </a:prstGeom>
          <a:noFill/>
          <a:ln w="9525">
            <a:noFill/>
            <a:miter lim="800000"/>
            <a:headEnd/>
            <a:tailEnd/>
          </a:ln>
        </p:spPr>
        <p:txBody>
          <a:bodyPr wrap="square" lIns="45720" tIns="22860" rIns="45720" bIns="22860">
            <a:spAutoFit/>
          </a:bodyPr>
          <a:lstStyle/>
          <a:p>
            <a:pPr algn="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4109973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17">
                                          <p:stCondLst>
                                            <p:cond delay="0"/>
                                          </p:stCondLst>
                                        </p:cTn>
                                        <p:tgtEl>
                                          <p:spTgt spid="4"/>
                                        </p:tgtEl>
                                      </p:cBhvr>
                                    </p:animEffect>
                                    <p:anim calcmode="lin" valueType="num">
                                      <p:cBhvr>
                                        <p:cTn id="8" dur="683"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
                                        </p:tgtEl>
                                        <p:attrNameLst>
                                          <p:attrName>ppt_y</p:attrName>
                                        </p:attrNameLst>
                                      </p:cBhvr>
                                      <p:tavLst>
                                        <p:tav tm="0" fmla="#ppt_y-sin(pi*$)/81">
                                          <p:val>
                                            <p:fltVal val="0"/>
                                          </p:val>
                                        </p:tav>
                                        <p:tav tm="100000">
                                          <p:val>
                                            <p:fltVal val="1"/>
                                          </p:val>
                                        </p:tav>
                                      </p:tavLst>
                                    </p:anim>
                                    <p:animScale>
                                      <p:cBhvr>
                                        <p:cTn id="13" dur="10">
                                          <p:stCondLst>
                                            <p:cond delay="244"/>
                                          </p:stCondLst>
                                        </p:cTn>
                                        <p:tgtEl>
                                          <p:spTgt spid="4"/>
                                        </p:tgtEl>
                                      </p:cBhvr>
                                      <p:to x="100000" y="60000"/>
                                    </p:animScale>
                                    <p:animScale>
                                      <p:cBhvr>
                                        <p:cTn id="14" dur="62" decel="50000">
                                          <p:stCondLst>
                                            <p:cond delay="254"/>
                                          </p:stCondLst>
                                        </p:cTn>
                                        <p:tgtEl>
                                          <p:spTgt spid="4"/>
                                        </p:tgtEl>
                                      </p:cBhvr>
                                      <p:to x="100000" y="100000"/>
                                    </p:animScale>
                                    <p:animScale>
                                      <p:cBhvr>
                                        <p:cTn id="15" dur="10">
                                          <p:stCondLst>
                                            <p:cond delay="492"/>
                                          </p:stCondLst>
                                        </p:cTn>
                                        <p:tgtEl>
                                          <p:spTgt spid="4"/>
                                        </p:tgtEl>
                                      </p:cBhvr>
                                      <p:to x="100000" y="80000"/>
                                    </p:animScale>
                                    <p:animScale>
                                      <p:cBhvr>
                                        <p:cTn id="16" dur="62" decel="50000">
                                          <p:stCondLst>
                                            <p:cond delay="502"/>
                                          </p:stCondLst>
                                        </p:cTn>
                                        <p:tgtEl>
                                          <p:spTgt spid="4"/>
                                        </p:tgtEl>
                                      </p:cBhvr>
                                      <p:to x="100000" y="100000"/>
                                    </p:animScale>
                                    <p:animScale>
                                      <p:cBhvr>
                                        <p:cTn id="17" dur="10">
                                          <p:stCondLst>
                                            <p:cond delay="616"/>
                                          </p:stCondLst>
                                        </p:cTn>
                                        <p:tgtEl>
                                          <p:spTgt spid="4"/>
                                        </p:tgtEl>
                                      </p:cBhvr>
                                      <p:to x="100000" y="90000"/>
                                    </p:animScale>
                                    <p:animScale>
                                      <p:cBhvr>
                                        <p:cTn id="18" dur="62" decel="50000">
                                          <p:stCondLst>
                                            <p:cond delay="625"/>
                                          </p:stCondLst>
                                        </p:cTn>
                                        <p:tgtEl>
                                          <p:spTgt spid="4"/>
                                        </p:tgtEl>
                                      </p:cBhvr>
                                      <p:to x="100000" y="100000"/>
                                    </p:animScale>
                                    <p:animScale>
                                      <p:cBhvr>
                                        <p:cTn id="19" dur="10">
                                          <p:stCondLst>
                                            <p:cond delay="678"/>
                                          </p:stCondLst>
                                        </p:cTn>
                                        <p:tgtEl>
                                          <p:spTgt spid="4"/>
                                        </p:tgtEl>
                                      </p:cBhvr>
                                      <p:to x="100000" y="95000"/>
                                    </p:animScale>
                                    <p:animScale>
                                      <p:cBhvr>
                                        <p:cTn id="20" dur="62" decel="50000">
                                          <p:stCondLst>
                                            <p:cond delay="688"/>
                                          </p:stCondLst>
                                        </p:cTn>
                                        <p:tgtEl>
                                          <p:spTgt spid="4"/>
                                        </p:tgtEl>
                                      </p:cBhvr>
                                      <p:to x="100000" y="100000"/>
                                    </p:animScale>
                                  </p:childTnLst>
                                </p:cTn>
                              </p:par>
                            </p:childTnLst>
                          </p:cTn>
                        </p:par>
                        <p:par>
                          <p:cTn id="21" fill="hold">
                            <p:stCondLst>
                              <p:cond delay="750"/>
                            </p:stCondLst>
                            <p:childTnLst>
                              <p:par>
                                <p:cTn id="22" presetID="26"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217">
                                          <p:stCondLst>
                                            <p:cond delay="0"/>
                                          </p:stCondLst>
                                        </p:cTn>
                                        <p:tgtEl>
                                          <p:spTgt spid="2"/>
                                        </p:tgtEl>
                                      </p:cBhvr>
                                    </p:animEffect>
                                    <p:anim calcmode="lin" valueType="num">
                                      <p:cBhvr>
                                        <p:cTn id="25"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6"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7"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28"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29"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30" dur="10">
                                          <p:stCondLst>
                                            <p:cond delay="244"/>
                                          </p:stCondLst>
                                        </p:cTn>
                                        <p:tgtEl>
                                          <p:spTgt spid="2"/>
                                        </p:tgtEl>
                                      </p:cBhvr>
                                      <p:to x="100000" y="60000"/>
                                    </p:animScale>
                                    <p:animScale>
                                      <p:cBhvr>
                                        <p:cTn id="31" dur="62" decel="50000">
                                          <p:stCondLst>
                                            <p:cond delay="254"/>
                                          </p:stCondLst>
                                        </p:cTn>
                                        <p:tgtEl>
                                          <p:spTgt spid="2"/>
                                        </p:tgtEl>
                                      </p:cBhvr>
                                      <p:to x="100000" y="100000"/>
                                    </p:animScale>
                                    <p:animScale>
                                      <p:cBhvr>
                                        <p:cTn id="32" dur="10">
                                          <p:stCondLst>
                                            <p:cond delay="492"/>
                                          </p:stCondLst>
                                        </p:cTn>
                                        <p:tgtEl>
                                          <p:spTgt spid="2"/>
                                        </p:tgtEl>
                                      </p:cBhvr>
                                      <p:to x="100000" y="80000"/>
                                    </p:animScale>
                                    <p:animScale>
                                      <p:cBhvr>
                                        <p:cTn id="33" dur="62" decel="50000">
                                          <p:stCondLst>
                                            <p:cond delay="502"/>
                                          </p:stCondLst>
                                        </p:cTn>
                                        <p:tgtEl>
                                          <p:spTgt spid="2"/>
                                        </p:tgtEl>
                                      </p:cBhvr>
                                      <p:to x="100000" y="100000"/>
                                    </p:animScale>
                                    <p:animScale>
                                      <p:cBhvr>
                                        <p:cTn id="34" dur="10">
                                          <p:stCondLst>
                                            <p:cond delay="616"/>
                                          </p:stCondLst>
                                        </p:cTn>
                                        <p:tgtEl>
                                          <p:spTgt spid="2"/>
                                        </p:tgtEl>
                                      </p:cBhvr>
                                      <p:to x="100000" y="90000"/>
                                    </p:animScale>
                                    <p:animScale>
                                      <p:cBhvr>
                                        <p:cTn id="35" dur="62" decel="50000">
                                          <p:stCondLst>
                                            <p:cond delay="625"/>
                                          </p:stCondLst>
                                        </p:cTn>
                                        <p:tgtEl>
                                          <p:spTgt spid="2"/>
                                        </p:tgtEl>
                                      </p:cBhvr>
                                      <p:to x="100000" y="100000"/>
                                    </p:animScale>
                                    <p:animScale>
                                      <p:cBhvr>
                                        <p:cTn id="36" dur="10">
                                          <p:stCondLst>
                                            <p:cond delay="678"/>
                                          </p:stCondLst>
                                        </p:cTn>
                                        <p:tgtEl>
                                          <p:spTgt spid="2"/>
                                        </p:tgtEl>
                                      </p:cBhvr>
                                      <p:to x="100000" y="95000"/>
                                    </p:animScale>
                                    <p:animScale>
                                      <p:cBhvr>
                                        <p:cTn id="37" dur="62" decel="50000">
                                          <p:stCondLst>
                                            <p:cond delay="688"/>
                                          </p:stCondLst>
                                        </p:cTn>
                                        <p:tgtEl>
                                          <p:spTgt spid="2"/>
                                        </p:tgtEl>
                                      </p:cBhvr>
                                      <p:to x="100000" y="100000"/>
                                    </p:animScale>
                                  </p:childTnLst>
                                </p:cTn>
                              </p:par>
                            </p:childTnLst>
                          </p:cTn>
                        </p:par>
                        <p:par>
                          <p:cTn id="38" fill="hold">
                            <p:stCondLst>
                              <p:cond delay="1500"/>
                            </p:stCondLst>
                            <p:childTnLst>
                              <p:par>
                                <p:cTn id="39" presetID="26" presetClass="entr" presetSubtype="0"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down)">
                                      <p:cBhvr>
                                        <p:cTn id="41" dur="217">
                                          <p:stCondLst>
                                            <p:cond delay="0"/>
                                          </p:stCondLst>
                                        </p:cTn>
                                        <p:tgtEl>
                                          <p:spTgt spid="3"/>
                                        </p:tgtEl>
                                      </p:cBhvr>
                                    </p:animEffect>
                                    <p:anim calcmode="lin" valueType="num">
                                      <p:cBhvr>
                                        <p:cTn id="42" dur="68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3"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4"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45" dur="124"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46"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47" dur="10">
                                          <p:stCondLst>
                                            <p:cond delay="244"/>
                                          </p:stCondLst>
                                        </p:cTn>
                                        <p:tgtEl>
                                          <p:spTgt spid="3"/>
                                        </p:tgtEl>
                                      </p:cBhvr>
                                      <p:to x="100000" y="60000"/>
                                    </p:animScale>
                                    <p:animScale>
                                      <p:cBhvr>
                                        <p:cTn id="48" dur="62" decel="50000">
                                          <p:stCondLst>
                                            <p:cond delay="254"/>
                                          </p:stCondLst>
                                        </p:cTn>
                                        <p:tgtEl>
                                          <p:spTgt spid="3"/>
                                        </p:tgtEl>
                                      </p:cBhvr>
                                      <p:to x="100000" y="100000"/>
                                    </p:animScale>
                                    <p:animScale>
                                      <p:cBhvr>
                                        <p:cTn id="49" dur="10">
                                          <p:stCondLst>
                                            <p:cond delay="492"/>
                                          </p:stCondLst>
                                        </p:cTn>
                                        <p:tgtEl>
                                          <p:spTgt spid="3"/>
                                        </p:tgtEl>
                                      </p:cBhvr>
                                      <p:to x="100000" y="80000"/>
                                    </p:animScale>
                                    <p:animScale>
                                      <p:cBhvr>
                                        <p:cTn id="50" dur="62" decel="50000">
                                          <p:stCondLst>
                                            <p:cond delay="502"/>
                                          </p:stCondLst>
                                        </p:cTn>
                                        <p:tgtEl>
                                          <p:spTgt spid="3"/>
                                        </p:tgtEl>
                                      </p:cBhvr>
                                      <p:to x="100000" y="100000"/>
                                    </p:animScale>
                                    <p:animScale>
                                      <p:cBhvr>
                                        <p:cTn id="51" dur="10">
                                          <p:stCondLst>
                                            <p:cond delay="616"/>
                                          </p:stCondLst>
                                        </p:cTn>
                                        <p:tgtEl>
                                          <p:spTgt spid="3"/>
                                        </p:tgtEl>
                                      </p:cBhvr>
                                      <p:to x="100000" y="90000"/>
                                    </p:animScale>
                                    <p:animScale>
                                      <p:cBhvr>
                                        <p:cTn id="52" dur="62" decel="50000">
                                          <p:stCondLst>
                                            <p:cond delay="625"/>
                                          </p:stCondLst>
                                        </p:cTn>
                                        <p:tgtEl>
                                          <p:spTgt spid="3"/>
                                        </p:tgtEl>
                                      </p:cBhvr>
                                      <p:to x="100000" y="100000"/>
                                    </p:animScale>
                                    <p:animScale>
                                      <p:cBhvr>
                                        <p:cTn id="53" dur="10">
                                          <p:stCondLst>
                                            <p:cond delay="678"/>
                                          </p:stCondLst>
                                        </p:cTn>
                                        <p:tgtEl>
                                          <p:spTgt spid="3"/>
                                        </p:tgtEl>
                                      </p:cBhvr>
                                      <p:to x="100000" y="95000"/>
                                    </p:animScale>
                                    <p:animScale>
                                      <p:cBhvr>
                                        <p:cTn id="54" dur="62" decel="50000">
                                          <p:stCondLst>
                                            <p:cond delay="688"/>
                                          </p:stCondLst>
                                        </p:cTn>
                                        <p:tgtEl>
                                          <p:spTgt spid="3"/>
                                        </p:tgtEl>
                                      </p:cBhvr>
                                      <p:to x="100000" y="100000"/>
                                    </p:animScale>
                                  </p:childTnLst>
                                </p:cTn>
                              </p:par>
                            </p:childTnLst>
                          </p:cTn>
                        </p:par>
                        <p:par>
                          <p:cTn id="55" fill="hold">
                            <p:stCondLst>
                              <p:cond delay="2250"/>
                            </p:stCondLst>
                            <p:childTnLst>
                              <p:par>
                                <p:cTn id="56" presetID="26" presetClass="entr" presetSubtype="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217">
                                          <p:stCondLst>
                                            <p:cond delay="0"/>
                                          </p:stCondLst>
                                        </p:cTn>
                                        <p:tgtEl>
                                          <p:spTgt spid="6"/>
                                        </p:tgtEl>
                                      </p:cBhvr>
                                    </p:animEffect>
                                    <p:anim calcmode="lin" valueType="num">
                                      <p:cBhvr>
                                        <p:cTn id="59" dur="683"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0" dur="249"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1" dur="249" tmFilter="0, 0; 0.125,0.2665; 0.25,0.4; 0.375,0.465; 0.5,0.5;  0.625,0.535; 0.75,0.6; 0.875,0.7335; 1,1">
                                          <p:stCondLst>
                                            <p:cond delay="249"/>
                                          </p:stCondLst>
                                        </p:cTn>
                                        <p:tgtEl>
                                          <p:spTgt spid="6"/>
                                        </p:tgtEl>
                                        <p:attrNameLst>
                                          <p:attrName>ppt_y</p:attrName>
                                        </p:attrNameLst>
                                      </p:cBhvr>
                                      <p:tavLst>
                                        <p:tav tm="0" fmla="#ppt_y-sin(pi*$)/9">
                                          <p:val>
                                            <p:fltVal val="0"/>
                                          </p:val>
                                        </p:tav>
                                        <p:tav tm="100000">
                                          <p:val>
                                            <p:fltVal val="1"/>
                                          </p:val>
                                        </p:tav>
                                      </p:tavLst>
                                    </p:anim>
                                    <p:anim calcmode="lin" valueType="num">
                                      <p:cBhvr>
                                        <p:cTn id="62" dur="124" tmFilter="0, 0; 0.125,0.2665; 0.25,0.4; 0.375,0.465; 0.5,0.5;  0.625,0.535; 0.75,0.6; 0.875,0.7335; 1,1">
                                          <p:stCondLst>
                                            <p:cond delay="497"/>
                                          </p:stCondLst>
                                        </p:cTn>
                                        <p:tgtEl>
                                          <p:spTgt spid="6"/>
                                        </p:tgtEl>
                                        <p:attrNameLst>
                                          <p:attrName>ppt_y</p:attrName>
                                        </p:attrNameLst>
                                      </p:cBhvr>
                                      <p:tavLst>
                                        <p:tav tm="0" fmla="#ppt_y-sin(pi*$)/27">
                                          <p:val>
                                            <p:fltVal val="0"/>
                                          </p:val>
                                        </p:tav>
                                        <p:tav tm="100000">
                                          <p:val>
                                            <p:fltVal val="1"/>
                                          </p:val>
                                        </p:tav>
                                      </p:tavLst>
                                    </p:anim>
                                    <p:anim calcmode="lin" valueType="num">
                                      <p:cBhvr>
                                        <p:cTn id="63" dur="62" tmFilter="0, 0; 0.125,0.2665; 0.25,0.4; 0.375,0.465; 0.5,0.5;  0.625,0.535; 0.75,0.6; 0.875,0.7335; 1,1">
                                          <p:stCondLst>
                                            <p:cond delay="621"/>
                                          </p:stCondLst>
                                        </p:cTn>
                                        <p:tgtEl>
                                          <p:spTgt spid="6"/>
                                        </p:tgtEl>
                                        <p:attrNameLst>
                                          <p:attrName>ppt_y</p:attrName>
                                        </p:attrNameLst>
                                      </p:cBhvr>
                                      <p:tavLst>
                                        <p:tav tm="0" fmla="#ppt_y-sin(pi*$)/81">
                                          <p:val>
                                            <p:fltVal val="0"/>
                                          </p:val>
                                        </p:tav>
                                        <p:tav tm="100000">
                                          <p:val>
                                            <p:fltVal val="1"/>
                                          </p:val>
                                        </p:tav>
                                      </p:tavLst>
                                    </p:anim>
                                    <p:animScale>
                                      <p:cBhvr>
                                        <p:cTn id="64" dur="10">
                                          <p:stCondLst>
                                            <p:cond delay="244"/>
                                          </p:stCondLst>
                                        </p:cTn>
                                        <p:tgtEl>
                                          <p:spTgt spid="6"/>
                                        </p:tgtEl>
                                      </p:cBhvr>
                                      <p:to x="100000" y="60000"/>
                                    </p:animScale>
                                    <p:animScale>
                                      <p:cBhvr>
                                        <p:cTn id="65" dur="62" decel="50000">
                                          <p:stCondLst>
                                            <p:cond delay="254"/>
                                          </p:stCondLst>
                                        </p:cTn>
                                        <p:tgtEl>
                                          <p:spTgt spid="6"/>
                                        </p:tgtEl>
                                      </p:cBhvr>
                                      <p:to x="100000" y="100000"/>
                                    </p:animScale>
                                    <p:animScale>
                                      <p:cBhvr>
                                        <p:cTn id="66" dur="10">
                                          <p:stCondLst>
                                            <p:cond delay="492"/>
                                          </p:stCondLst>
                                        </p:cTn>
                                        <p:tgtEl>
                                          <p:spTgt spid="6"/>
                                        </p:tgtEl>
                                      </p:cBhvr>
                                      <p:to x="100000" y="80000"/>
                                    </p:animScale>
                                    <p:animScale>
                                      <p:cBhvr>
                                        <p:cTn id="67" dur="62" decel="50000">
                                          <p:stCondLst>
                                            <p:cond delay="502"/>
                                          </p:stCondLst>
                                        </p:cTn>
                                        <p:tgtEl>
                                          <p:spTgt spid="6"/>
                                        </p:tgtEl>
                                      </p:cBhvr>
                                      <p:to x="100000" y="100000"/>
                                    </p:animScale>
                                    <p:animScale>
                                      <p:cBhvr>
                                        <p:cTn id="68" dur="10">
                                          <p:stCondLst>
                                            <p:cond delay="616"/>
                                          </p:stCondLst>
                                        </p:cTn>
                                        <p:tgtEl>
                                          <p:spTgt spid="6"/>
                                        </p:tgtEl>
                                      </p:cBhvr>
                                      <p:to x="100000" y="90000"/>
                                    </p:animScale>
                                    <p:animScale>
                                      <p:cBhvr>
                                        <p:cTn id="69" dur="62" decel="50000">
                                          <p:stCondLst>
                                            <p:cond delay="625"/>
                                          </p:stCondLst>
                                        </p:cTn>
                                        <p:tgtEl>
                                          <p:spTgt spid="6"/>
                                        </p:tgtEl>
                                      </p:cBhvr>
                                      <p:to x="100000" y="100000"/>
                                    </p:animScale>
                                    <p:animScale>
                                      <p:cBhvr>
                                        <p:cTn id="70" dur="10">
                                          <p:stCondLst>
                                            <p:cond delay="678"/>
                                          </p:stCondLst>
                                        </p:cTn>
                                        <p:tgtEl>
                                          <p:spTgt spid="6"/>
                                        </p:tgtEl>
                                      </p:cBhvr>
                                      <p:to x="100000" y="95000"/>
                                    </p:animScale>
                                    <p:animScale>
                                      <p:cBhvr>
                                        <p:cTn id="71" dur="62" decel="50000">
                                          <p:stCondLst>
                                            <p:cond delay="688"/>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eardrop 1"/>
          <p:cNvSpPr/>
          <p:nvPr/>
        </p:nvSpPr>
        <p:spPr>
          <a:xfrm>
            <a:off x="5410200" y="2457450"/>
            <a:ext cx="2209800" cy="2209800"/>
          </a:xfrm>
          <a:prstGeom prst="teardrop">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ardrop 2"/>
          <p:cNvSpPr/>
          <p:nvPr/>
        </p:nvSpPr>
        <p:spPr>
          <a:xfrm flipH="1">
            <a:off x="7697086" y="2457450"/>
            <a:ext cx="990600" cy="990600"/>
          </a:xfrm>
          <a:prstGeom prst="teardrop">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Box 10"/>
          <p:cNvSpPr txBox="1">
            <a:spLocks noChangeArrowheads="1"/>
          </p:cNvSpPr>
          <p:nvPr/>
        </p:nvSpPr>
        <p:spPr bwMode="auto">
          <a:xfrm>
            <a:off x="5676900" y="2876550"/>
            <a:ext cx="1638300" cy="746358"/>
          </a:xfrm>
          <a:prstGeom prst="rect">
            <a:avLst/>
          </a:prstGeom>
          <a:noFill/>
          <a:ln w="9525">
            <a:noFill/>
            <a:miter lim="800000"/>
            <a:headEnd/>
            <a:tailEnd/>
          </a:ln>
        </p:spPr>
        <p:txBody>
          <a:bodyPr wrap="square" lIns="45720" tIns="22860" rIns="45720" bIns="22860">
            <a:spAutoFit/>
          </a:bodyPr>
          <a:lstStyle/>
          <a:p>
            <a:pPr algn="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Well Display</a:t>
            </a:r>
          </a:p>
          <a:p>
            <a:pPr algn="r" defTabSz="1088232"/>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algn="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5" name="Group 4"/>
          <p:cNvGrpSpPr/>
          <p:nvPr/>
        </p:nvGrpSpPr>
        <p:grpSpPr>
          <a:xfrm>
            <a:off x="7909574" y="2723728"/>
            <a:ext cx="565623" cy="457622"/>
            <a:chOff x="5838825" y="2538413"/>
            <a:chExt cx="490538" cy="396874"/>
          </a:xfrm>
          <a:solidFill>
            <a:schemeClr val="bg1"/>
          </a:solidFill>
        </p:grpSpPr>
        <p:sp>
          <p:nvSpPr>
            <p:cNvPr id="6" name="Freeform 35"/>
            <p:cNvSpPr>
              <a:spLocks noEditPoints="1"/>
            </p:cNvSpPr>
            <p:nvPr/>
          </p:nvSpPr>
          <p:spPr bwMode="auto">
            <a:xfrm>
              <a:off x="5838825" y="2587625"/>
              <a:ext cx="490538" cy="347662"/>
            </a:xfrm>
            <a:custGeom>
              <a:avLst/>
              <a:gdLst>
                <a:gd name="T0" fmla="*/ 121 w 130"/>
                <a:gd name="T1" fmla="*/ 0 h 92"/>
                <a:gd name="T2" fmla="*/ 9 w 130"/>
                <a:gd name="T3" fmla="*/ 0 h 92"/>
                <a:gd name="T4" fmla="*/ 0 w 130"/>
                <a:gd name="T5" fmla="*/ 9 h 92"/>
                <a:gd name="T6" fmla="*/ 0 w 130"/>
                <a:gd name="T7" fmla="*/ 83 h 92"/>
                <a:gd name="T8" fmla="*/ 9 w 130"/>
                <a:gd name="T9" fmla="*/ 92 h 92"/>
                <a:gd name="T10" fmla="*/ 121 w 130"/>
                <a:gd name="T11" fmla="*/ 92 h 92"/>
                <a:gd name="T12" fmla="*/ 130 w 130"/>
                <a:gd name="T13" fmla="*/ 83 h 92"/>
                <a:gd name="T14" fmla="*/ 130 w 130"/>
                <a:gd name="T15" fmla="*/ 9 h 92"/>
                <a:gd name="T16" fmla="*/ 121 w 130"/>
                <a:gd name="T17" fmla="*/ 0 h 92"/>
                <a:gd name="T18" fmla="*/ 47 w 130"/>
                <a:gd name="T19" fmla="*/ 81 h 92"/>
                <a:gd name="T20" fmla="*/ 12 w 130"/>
                <a:gd name="T21" fmla="*/ 46 h 92"/>
                <a:gd name="T22" fmla="*/ 47 w 130"/>
                <a:gd name="T23" fmla="*/ 11 h 92"/>
                <a:gd name="T24" fmla="*/ 82 w 130"/>
                <a:gd name="T25" fmla="*/ 46 h 92"/>
                <a:gd name="T26" fmla="*/ 47 w 130"/>
                <a:gd name="T27" fmla="*/ 81 h 92"/>
                <a:gd name="T28" fmla="*/ 116 w 130"/>
                <a:gd name="T29" fmla="*/ 19 h 92"/>
                <a:gd name="T30" fmla="*/ 105 w 130"/>
                <a:gd name="T31" fmla="*/ 19 h 92"/>
                <a:gd name="T32" fmla="*/ 99 w 130"/>
                <a:gd name="T33" fmla="*/ 13 h 92"/>
                <a:gd name="T34" fmla="*/ 105 w 130"/>
                <a:gd name="T35" fmla="*/ 7 h 92"/>
                <a:gd name="T36" fmla="*/ 116 w 130"/>
                <a:gd name="T37" fmla="*/ 7 h 92"/>
                <a:gd name="T38" fmla="*/ 122 w 130"/>
                <a:gd name="T39" fmla="*/ 13 h 92"/>
                <a:gd name="T40" fmla="*/ 116 w 130"/>
                <a:gd name="T4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92">
                  <a:moveTo>
                    <a:pt x="121" y="0"/>
                  </a:moveTo>
                  <a:cubicBezTo>
                    <a:pt x="9" y="0"/>
                    <a:pt x="9" y="0"/>
                    <a:pt x="9" y="0"/>
                  </a:cubicBezTo>
                  <a:cubicBezTo>
                    <a:pt x="4" y="0"/>
                    <a:pt x="0" y="4"/>
                    <a:pt x="0" y="9"/>
                  </a:cubicBezTo>
                  <a:cubicBezTo>
                    <a:pt x="0" y="83"/>
                    <a:pt x="0" y="83"/>
                    <a:pt x="0" y="83"/>
                  </a:cubicBezTo>
                  <a:cubicBezTo>
                    <a:pt x="0" y="88"/>
                    <a:pt x="4" y="92"/>
                    <a:pt x="9" y="92"/>
                  </a:cubicBezTo>
                  <a:cubicBezTo>
                    <a:pt x="121" y="92"/>
                    <a:pt x="121" y="92"/>
                    <a:pt x="121" y="92"/>
                  </a:cubicBezTo>
                  <a:cubicBezTo>
                    <a:pt x="126" y="92"/>
                    <a:pt x="130" y="88"/>
                    <a:pt x="130" y="83"/>
                  </a:cubicBezTo>
                  <a:cubicBezTo>
                    <a:pt x="130" y="9"/>
                    <a:pt x="130" y="9"/>
                    <a:pt x="130" y="9"/>
                  </a:cubicBezTo>
                  <a:cubicBezTo>
                    <a:pt x="130" y="4"/>
                    <a:pt x="126" y="0"/>
                    <a:pt x="121" y="0"/>
                  </a:cubicBezTo>
                  <a:close/>
                  <a:moveTo>
                    <a:pt x="47" y="81"/>
                  </a:moveTo>
                  <a:cubicBezTo>
                    <a:pt x="28" y="81"/>
                    <a:pt x="12" y="66"/>
                    <a:pt x="12" y="46"/>
                  </a:cubicBezTo>
                  <a:cubicBezTo>
                    <a:pt x="12" y="27"/>
                    <a:pt x="28" y="11"/>
                    <a:pt x="47" y="11"/>
                  </a:cubicBezTo>
                  <a:cubicBezTo>
                    <a:pt x="67" y="11"/>
                    <a:pt x="82" y="27"/>
                    <a:pt x="82" y="46"/>
                  </a:cubicBezTo>
                  <a:cubicBezTo>
                    <a:pt x="82" y="66"/>
                    <a:pt x="67" y="81"/>
                    <a:pt x="47" y="81"/>
                  </a:cubicBezTo>
                  <a:close/>
                  <a:moveTo>
                    <a:pt x="116" y="19"/>
                  </a:moveTo>
                  <a:cubicBezTo>
                    <a:pt x="105" y="19"/>
                    <a:pt x="105" y="19"/>
                    <a:pt x="105" y="19"/>
                  </a:cubicBezTo>
                  <a:cubicBezTo>
                    <a:pt x="101" y="19"/>
                    <a:pt x="99" y="17"/>
                    <a:pt x="99" y="13"/>
                  </a:cubicBezTo>
                  <a:cubicBezTo>
                    <a:pt x="99" y="10"/>
                    <a:pt x="101" y="7"/>
                    <a:pt x="105" y="7"/>
                  </a:cubicBezTo>
                  <a:cubicBezTo>
                    <a:pt x="116" y="7"/>
                    <a:pt x="116" y="7"/>
                    <a:pt x="116" y="7"/>
                  </a:cubicBezTo>
                  <a:cubicBezTo>
                    <a:pt x="119" y="7"/>
                    <a:pt x="122" y="10"/>
                    <a:pt x="122" y="13"/>
                  </a:cubicBezTo>
                  <a:cubicBezTo>
                    <a:pt x="122" y="17"/>
                    <a:pt x="119" y="19"/>
                    <a:pt x="1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36"/>
            <p:cNvSpPr>
              <a:spLocks noChangeArrowheads="1"/>
            </p:cNvSpPr>
            <p:nvPr/>
          </p:nvSpPr>
          <p:spPr bwMode="auto">
            <a:xfrm>
              <a:off x="5888038" y="2538413"/>
              <a:ext cx="1016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37"/>
            <p:cNvSpPr>
              <a:spLocks noChangeArrowheads="1"/>
            </p:cNvSpPr>
            <p:nvPr/>
          </p:nvSpPr>
          <p:spPr bwMode="auto">
            <a:xfrm>
              <a:off x="5951538" y="2697163"/>
              <a:ext cx="128588" cy="1285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468724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ppt_x"/>
                                          </p:val>
                                        </p:tav>
                                        <p:tav tm="100000">
                                          <p:val>
                                            <p:strVal val="#ppt_x"/>
                                          </p:val>
                                        </p:tav>
                                      </p:tavLst>
                                    </p:anim>
                                    <p:anim calcmode="lin" valueType="num">
                                      <p:cBhvr additive="base">
                                        <p:cTn id="18" dur="25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ppt_x"/>
                                          </p:val>
                                        </p:tav>
                                        <p:tav tm="100000">
                                          <p:val>
                                            <p:strVal val="#ppt_x"/>
                                          </p:val>
                                        </p:tav>
                                      </p:tavLst>
                                    </p:anim>
                                    <p:anim calcmode="lin" valueType="num">
                                      <p:cBhvr additive="base">
                                        <p:cTn id="23"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4" name="Rectangle 3"/>
          <p:cNvSpPr/>
          <p:nvPr/>
        </p:nvSpPr>
        <p:spPr>
          <a:xfrm>
            <a:off x="3699306" y="16103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a:spLocks noEditPoints="1"/>
          </p:cNvSpPr>
          <p:nvPr/>
        </p:nvSpPr>
        <p:spPr bwMode="auto">
          <a:xfrm>
            <a:off x="3759233"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 name="Rectangle 6"/>
          <p:cNvSpPr/>
          <p:nvPr/>
        </p:nvSpPr>
        <p:spPr>
          <a:xfrm>
            <a:off x="4184650" y="16103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a:spLocks noEditPoints="1"/>
          </p:cNvSpPr>
          <p:nvPr/>
        </p:nvSpPr>
        <p:spPr bwMode="auto">
          <a:xfrm>
            <a:off x="4244576"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 name="Rectangle 9"/>
          <p:cNvSpPr/>
          <p:nvPr/>
        </p:nvSpPr>
        <p:spPr>
          <a:xfrm>
            <a:off x="4674463" y="16103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a:spLocks noEditPoints="1"/>
          </p:cNvSpPr>
          <p:nvPr/>
        </p:nvSpPr>
        <p:spPr bwMode="auto">
          <a:xfrm>
            <a:off x="4734389"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Rectangle 12"/>
          <p:cNvSpPr/>
          <p:nvPr/>
        </p:nvSpPr>
        <p:spPr>
          <a:xfrm>
            <a:off x="5159806" y="16103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a:spLocks noEditPoints="1"/>
          </p:cNvSpPr>
          <p:nvPr/>
        </p:nvSpPr>
        <p:spPr bwMode="auto">
          <a:xfrm>
            <a:off x="5219733"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Rectangle 15"/>
          <p:cNvSpPr/>
          <p:nvPr/>
        </p:nvSpPr>
        <p:spPr>
          <a:xfrm>
            <a:off x="5657051" y="16103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EditPoints="1"/>
          </p:cNvSpPr>
          <p:nvPr/>
        </p:nvSpPr>
        <p:spPr bwMode="auto">
          <a:xfrm>
            <a:off x="5716978"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Rectangle 18"/>
          <p:cNvSpPr/>
          <p:nvPr/>
        </p:nvSpPr>
        <p:spPr>
          <a:xfrm>
            <a:off x="6142395" y="16103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a:spLocks noEditPoints="1"/>
          </p:cNvSpPr>
          <p:nvPr/>
        </p:nvSpPr>
        <p:spPr bwMode="auto">
          <a:xfrm>
            <a:off x="6202321"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2" name="Rectangle 21"/>
          <p:cNvSpPr/>
          <p:nvPr/>
        </p:nvSpPr>
        <p:spPr>
          <a:xfrm>
            <a:off x="6632208" y="1610361"/>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a:spLocks noEditPoints="1"/>
          </p:cNvSpPr>
          <p:nvPr/>
        </p:nvSpPr>
        <p:spPr bwMode="auto">
          <a:xfrm>
            <a:off x="6692134"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Rectangle 24"/>
          <p:cNvSpPr/>
          <p:nvPr/>
        </p:nvSpPr>
        <p:spPr>
          <a:xfrm>
            <a:off x="7117551" y="1610361"/>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a:spLocks noEditPoints="1"/>
          </p:cNvSpPr>
          <p:nvPr/>
        </p:nvSpPr>
        <p:spPr bwMode="auto">
          <a:xfrm>
            <a:off x="7177478"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8" name="Rectangle 27"/>
          <p:cNvSpPr/>
          <p:nvPr/>
        </p:nvSpPr>
        <p:spPr>
          <a:xfrm>
            <a:off x="7604556" y="1610361"/>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a:spLocks noEditPoints="1"/>
          </p:cNvSpPr>
          <p:nvPr/>
        </p:nvSpPr>
        <p:spPr bwMode="auto">
          <a:xfrm>
            <a:off x="7664483"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1" name="Rectangle 30"/>
          <p:cNvSpPr/>
          <p:nvPr/>
        </p:nvSpPr>
        <p:spPr>
          <a:xfrm>
            <a:off x="8089900" y="1610361"/>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a:spLocks noEditPoints="1"/>
          </p:cNvSpPr>
          <p:nvPr/>
        </p:nvSpPr>
        <p:spPr bwMode="auto">
          <a:xfrm>
            <a:off x="8149826" y="16738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3" name="Rectangle 32"/>
          <p:cNvSpPr/>
          <p:nvPr/>
        </p:nvSpPr>
        <p:spPr>
          <a:xfrm>
            <a:off x="2819400" y="1610361"/>
            <a:ext cx="825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10"/>
          <p:cNvSpPr txBox="1">
            <a:spLocks noChangeArrowheads="1"/>
          </p:cNvSpPr>
          <p:nvPr/>
        </p:nvSpPr>
        <p:spPr bwMode="auto">
          <a:xfrm>
            <a:off x="381000" y="1633570"/>
            <a:ext cx="2286000"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Gadget</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36" name="Rectangle 35"/>
          <p:cNvSpPr/>
          <p:nvPr/>
        </p:nvSpPr>
        <p:spPr>
          <a:xfrm>
            <a:off x="3699306" y="26771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a:spLocks noEditPoints="1"/>
          </p:cNvSpPr>
          <p:nvPr/>
        </p:nvSpPr>
        <p:spPr bwMode="auto">
          <a:xfrm>
            <a:off x="3759233"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8" name="Rectangle 37"/>
          <p:cNvSpPr/>
          <p:nvPr/>
        </p:nvSpPr>
        <p:spPr>
          <a:xfrm>
            <a:off x="4184650" y="26771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a:spLocks noEditPoints="1"/>
          </p:cNvSpPr>
          <p:nvPr/>
        </p:nvSpPr>
        <p:spPr bwMode="auto">
          <a:xfrm>
            <a:off x="4244576"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0" name="Rectangle 39"/>
          <p:cNvSpPr/>
          <p:nvPr/>
        </p:nvSpPr>
        <p:spPr>
          <a:xfrm>
            <a:off x="4674463" y="26771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a:spLocks noEditPoints="1"/>
          </p:cNvSpPr>
          <p:nvPr/>
        </p:nvSpPr>
        <p:spPr bwMode="auto">
          <a:xfrm>
            <a:off x="4734389"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2" name="Rectangle 41"/>
          <p:cNvSpPr/>
          <p:nvPr/>
        </p:nvSpPr>
        <p:spPr>
          <a:xfrm>
            <a:off x="5159806" y="26771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a:spLocks noEditPoints="1"/>
          </p:cNvSpPr>
          <p:nvPr/>
        </p:nvSpPr>
        <p:spPr bwMode="auto">
          <a:xfrm>
            <a:off x="5219733"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4" name="Rectangle 43"/>
          <p:cNvSpPr/>
          <p:nvPr/>
        </p:nvSpPr>
        <p:spPr>
          <a:xfrm>
            <a:off x="5657051" y="26771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a:spLocks noEditPoints="1"/>
          </p:cNvSpPr>
          <p:nvPr/>
        </p:nvSpPr>
        <p:spPr bwMode="auto">
          <a:xfrm>
            <a:off x="5716978"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6" name="Rectangle 45"/>
          <p:cNvSpPr/>
          <p:nvPr/>
        </p:nvSpPr>
        <p:spPr>
          <a:xfrm>
            <a:off x="6142395" y="26771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a:spLocks noEditPoints="1"/>
          </p:cNvSpPr>
          <p:nvPr/>
        </p:nvSpPr>
        <p:spPr bwMode="auto">
          <a:xfrm>
            <a:off x="6202321"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8" name="Rectangle 47"/>
          <p:cNvSpPr/>
          <p:nvPr/>
        </p:nvSpPr>
        <p:spPr>
          <a:xfrm>
            <a:off x="6632208" y="26771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noEditPoints="1"/>
          </p:cNvSpPr>
          <p:nvPr/>
        </p:nvSpPr>
        <p:spPr bwMode="auto">
          <a:xfrm>
            <a:off x="6692134"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0" name="Rectangle 49"/>
          <p:cNvSpPr/>
          <p:nvPr/>
        </p:nvSpPr>
        <p:spPr>
          <a:xfrm>
            <a:off x="7117551" y="2677161"/>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a:spLocks noEditPoints="1"/>
          </p:cNvSpPr>
          <p:nvPr/>
        </p:nvSpPr>
        <p:spPr bwMode="auto">
          <a:xfrm>
            <a:off x="7177478"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2" name="Rectangle 51"/>
          <p:cNvSpPr/>
          <p:nvPr/>
        </p:nvSpPr>
        <p:spPr>
          <a:xfrm>
            <a:off x="7604556" y="2677161"/>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a:spLocks noEditPoints="1"/>
          </p:cNvSpPr>
          <p:nvPr/>
        </p:nvSpPr>
        <p:spPr bwMode="auto">
          <a:xfrm>
            <a:off x="7664483"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4" name="Rectangle 53"/>
          <p:cNvSpPr/>
          <p:nvPr/>
        </p:nvSpPr>
        <p:spPr>
          <a:xfrm>
            <a:off x="8089900" y="2677161"/>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a:spLocks noEditPoints="1"/>
          </p:cNvSpPr>
          <p:nvPr/>
        </p:nvSpPr>
        <p:spPr bwMode="auto">
          <a:xfrm>
            <a:off x="8149826" y="2740661"/>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6" name="Rectangle 55"/>
          <p:cNvSpPr/>
          <p:nvPr/>
        </p:nvSpPr>
        <p:spPr>
          <a:xfrm>
            <a:off x="2819400" y="2677161"/>
            <a:ext cx="825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Box 10"/>
          <p:cNvSpPr txBox="1">
            <a:spLocks noChangeArrowheads="1"/>
          </p:cNvSpPr>
          <p:nvPr/>
        </p:nvSpPr>
        <p:spPr bwMode="auto">
          <a:xfrm>
            <a:off x="381000" y="2700370"/>
            <a:ext cx="2286000"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Gear</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58" name="Rectangle 57"/>
          <p:cNvSpPr/>
          <p:nvPr/>
        </p:nvSpPr>
        <p:spPr>
          <a:xfrm>
            <a:off x="3699306" y="3714750"/>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a:spLocks noEditPoints="1"/>
          </p:cNvSpPr>
          <p:nvPr/>
        </p:nvSpPr>
        <p:spPr bwMode="auto">
          <a:xfrm>
            <a:off x="3759233"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0" name="Rectangle 59"/>
          <p:cNvSpPr/>
          <p:nvPr/>
        </p:nvSpPr>
        <p:spPr>
          <a:xfrm>
            <a:off x="4184650" y="3714750"/>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a:spLocks noEditPoints="1"/>
          </p:cNvSpPr>
          <p:nvPr/>
        </p:nvSpPr>
        <p:spPr bwMode="auto">
          <a:xfrm>
            <a:off x="4244576"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 name="Rectangle 61"/>
          <p:cNvSpPr/>
          <p:nvPr/>
        </p:nvSpPr>
        <p:spPr>
          <a:xfrm>
            <a:off x="4674463" y="3714750"/>
            <a:ext cx="444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a:spLocks noEditPoints="1"/>
          </p:cNvSpPr>
          <p:nvPr/>
        </p:nvSpPr>
        <p:spPr bwMode="auto">
          <a:xfrm>
            <a:off x="4734389"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 name="Rectangle 63"/>
          <p:cNvSpPr/>
          <p:nvPr/>
        </p:nvSpPr>
        <p:spPr>
          <a:xfrm>
            <a:off x="5159806" y="3714750"/>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a:spLocks noEditPoints="1"/>
          </p:cNvSpPr>
          <p:nvPr/>
        </p:nvSpPr>
        <p:spPr bwMode="auto">
          <a:xfrm>
            <a:off x="5219733"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 name="Rectangle 65"/>
          <p:cNvSpPr/>
          <p:nvPr/>
        </p:nvSpPr>
        <p:spPr>
          <a:xfrm>
            <a:off x="5657051" y="3714750"/>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a:spLocks noEditPoints="1"/>
          </p:cNvSpPr>
          <p:nvPr/>
        </p:nvSpPr>
        <p:spPr bwMode="auto">
          <a:xfrm>
            <a:off x="5716978"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 name="Rectangle 67"/>
          <p:cNvSpPr/>
          <p:nvPr/>
        </p:nvSpPr>
        <p:spPr>
          <a:xfrm>
            <a:off x="6142395" y="3714750"/>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a:spLocks noEditPoints="1"/>
          </p:cNvSpPr>
          <p:nvPr/>
        </p:nvSpPr>
        <p:spPr bwMode="auto">
          <a:xfrm>
            <a:off x="6202321"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 name="Rectangle 69"/>
          <p:cNvSpPr/>
          <p:nvPr/>
        </p:nvSpPr>
        <p:spPr>
          <a:xfrm>
            <a:off x="6632208" y="3714750"/>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a:spLocks noEditPoints="1"/>
          </p:cNvSpPr>
          <p:nvPr/>
        </p:nvSpPr>
        <p:spPr bwMode="auto">
          <a:xfrm>
            <a:off x="6692134"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 name="Rectangle 71"/>
          <p:cNvSpPr/>
          <p:nvPr/>
        </p:nvSpPr>
        <p:spPr>
          <a:xfrm>
            <a:off x="7117551" y="3714750"/>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a:spLocks noEditPoints="1"/>
          </p:cNvSpPr>
          <p:nvPr/>
        </p:nvSpPr>
        <p:spPr bwMode="auto">
          <a:xfrm>
            <a:off x="7177478"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 name="Rectangle 73"/>
          <p:cNvSpPr/>
          <p:nvPr/>
        </p:nvSpPr>
        <p:spPr>
          <a:xfrm>
            <a:off x="7604556" y="3714750"/>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a:spLocks noEditPoints="1"/>
          </p:cNvSpPr>
          <p:nvPr/>
        </p:nvSpPr>
        <p:spPr bwMode="auto">
          <a:xfrm>
            <a:off x="7664483"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 name="Rectangle 75"/>
          <p:cNvSpPr/>
          <p:nvPr/>
        </p:nvSpPr>
        <p:spPr>
          <a:xfrm>
            <a:off x="8089900" y="3714750"/>
            <a:ext cx="4445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a:spLocks noEditPoints="1"/>
          </p:cNvSpPr>
          <p:nvPr/>
        </p:nvSpPr>
        <p:spPr bwMode="auto">
          <a:xfrm>
            <a:off x="8149826" y="3778250"/>
            <a:ext cx="324646" cy="635000"/>
          </a:xfrm>
          <a:custGeom>
            <a:avLst/>
            <a:gdLst>
              <a:gd name="T0" fmla="*/ 67 w 67"/>
              <a:gd name="T1" fmla="*/ 10 h 131"/>
              <a:gd name="T2" fmla="*/ 58 w 67"/>
              <a:gd name="T3" fmla="*/ 0 h 131"/>
              <a:gd name="T4" fmla="*/ 10 w 67"/>
              <a:gd name="T5" fmla="*/ 0 h 131"/>
              <a:gd name="T6" fmla="*/ 0 w 67"/>
              <a:gd name="T7" fmla="*/ 10 h 131"/>
              <a:gd name="T8" fmla="*/ 0 w 67"/>
              <a:gd name="T9" fmla="*/ 122 h 131"/>
              <a:gd name="T10" fmla="*/ 10 w 67"/>
              <a:gd name="T11" fmla="*/ 131 h 131"/>
              <a:gd name="T12" fmla="*/ 58 w 67"/>
              <a:gd name="T13" fmla="*/ 131 h 131"/>
              <a:gd name="T14" fmla="*/ 67 w 67"/>
              <a:gd name="T15" fmla="*/ 122 h 131"/>
              <a:gd name="T16" fmla="*/ 67 w 67"/>
              <a:gd name="T17" fmla="*/ 10 h 131"/>
              <a:gd name="T18" fmla="*/ 41 w 67"/>
              <a:gd name="T19" fmla="*/ 11 h 131"/>
              <a:gd name="T20" fmla="*/ 39 w 67"/>
              <a:gd name="T21" fmla="*/ 13 h 131"/>
              <a:gd name="T22" fmla="*/ 29 w 67"/>
              <a:gd name="T23" fmla="*/ 13 h 131"/>
              <a:gd name="T24" fmla="*/ 27 w 67"/>
              <a:gd name="T25" fmla="*/ 11 h 131"/>
              <a:gd name="T26" fmla="*/ 27 w 67"/>
              <a:gd name="T27" fmla="*/ 11 h 131"/>
              <a:gd name="T28" fmla="*/ 29 w 67"/>
              <a:gd name="T29" fmla="*/ 9 h 131"/>
              <a:gd name="T30" fmla="*/ 39 w 67"/>
              <a:gd name="T31" fmla="*/ 9 h 131"/>
              <a:gd name="T32" fmla="*/ 41 w 67"/>
              <a:gd name="T33" fmla="*/ 11 h 131"/>
              <a:gd name="T34" fmla="*/ 34 w 67"/>
              <a:gd name="T35" fmla="*/ 126 h 131"/>
              <a:gd name="T36" fmla="*/ 27 w 67"/>
              <a:gd name="T37" fmla="*/ 120 h 131"/>
              <a:gd name="T38" fmla="*/ 34 w 67"/>
              <a:gd name="T39" fmla="*/ 113 h 131"/>
              <a:gd name="T40" fmla="*/ 40 w 67"/>
              <a:gd name="T41" fmla="*/ 120 h 131"/>
              <a:gd name="T42" fmla="*/ 34 w 67"/>
              <a:gd name="T43" fmla="*/ 126 h 131"/>
              <a:gd name="T44" fmla="*/ 63 w 67"/>
              <a:gd name="T45" fmla="*/ 108 h 131"/>
              <a:gd name="T46" fmla="*/ 5 w 67"/>
              <a:gd name="T47" fmla="*/ 108 h 131"/>
              <a:gd name="T48" fmla="*/ 5 w 67"/>
              <a:gd name="T49" fmla="*/ 22 h 131"/>
              <a:gd name="T50" fmla="*/ 63 w 67"/>
              <a:gd name="T51" fmla="*/ 22 h 131"/>
              <a:gd name="T52" fmla="*/ 63 w 67"/>
              <a:gd name="T53"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31">
                <a:moveTo>
                  <a:pt x="67" y="10"/>
                </a:moveTo>
                <a:cubicBezTo>
                  <a:pt x="67" y="4"/>
                  <a:pt x="63" y="0"/>
                  <a:pt x="58" y="0"/>
                </a:cubicBezTo>
                <a:cubicBezTo>
                  <a:pt x="10" y="0"/>
                  <a:pt x="10" y="0"/>
                  <a:pt x="10" y="0"/>
                </a:cubicBezTo>
                <a:cubicBezTo>
                  <a:pt x="5" y="0"/>
                  <a:pt x="0" y="4"/>
                  <a:pt x="0" y="10"/>
                </a:cubicBezTo>
                <a:cubicBezTo>
                  <a:pt x="0" y="122"/>
                  <a:pt x="0" y="122"/>
                  <a:pt x="0" y="122"/>
                </a:cubicBezTo>
                <a:cubicBezTo>
                  <a:pt x="0" y="127"/>
                  <a:pt x="5" y="131"/>
                  <a:pt x="10" y="131"/>
                </a:cubicBezTo>
                <a:cubicBezTo>
                  <a:pt x="58" y="131"/>
                  <a:pt x="58" y="131"/>
                  <a:pt x="58" y="131"/>
                </a:cubicBezTo>
                <a:cubicBezTo>
                  <a:pt x="63" y="131"/>
                  <a:pt x="67" y="127"/>
                  <a:pt x="67" y="122"/>
                </a:cubicBezTo>
                <a:lnTo>
                  <a:pt x="67" y="10"/>
                </a:lnTo>
                <a:close/>
                <a:moveTo>
                  <a:pt x="41" y="11"/>
                </a:moveTo>
                <a:cubicBezTo>
                  <a:pt x="41" y="12"/>
                  <a:pt x="40" y="13"/>
                  <a:pt x="39" y="13"/>
                </a:cubicBezTo>
                <a:cubicBezTo>
                  <a:pt x="29" y="13"/>
                  <a:pt x="29" y="13"/>
                  <a:pt x="29" y="13"/>
                </a:cubicBezTo>
                <a:cubicBezTo>
                  <a:pt x="28" y="13"/>
                  <a:pt x="27" y="12"/>
                  <a:pt x="27" y="11"/>
                </a:cubicBezTo>
                <a:cubicBezTo>
                  <a:pt x="27" y="11"/>
                  <a:pt x="27" y="11"/>
                  <a:pt x="27" y="11"/>
                </a:cubicBezTo>
                <a:cubicBezTo>
                  <a:pt x="27" y="10"/>
                  <a:pt x="28" y="9"/>
                  <a:pt x="29" y="9"/>
                </a:cubicBezTo>
                <a:cubicBezTo>
                  <a:pt x="39" y="9"/>
                  <a:pt x="39" y="9"/>
                  <a:pt x="39" y="9"/>
                </a:cubicBezTo>
                <a:cubicBezTo>
                  <a:pt x="40" y="9"/>
                  <a:pt x="41" y="10"/>
                  <a:pt x="41" y="11"/>
                </a:cubicBezTo>
                <a:close/>
                <a:moveTo>
                  <a:pt x="34" y="126"/>
                </a:moveTo>
                <a:cubicBezTo>
                  <a:pt x="30" y="126"/>
                  <a:pt x="27" y="123"/>
                  <a:pt x="27" y="120"/>
                </a:cubicBezTo>
                <a:cubicBezTo>
                  <a:pt x="27" y="116"/>
                  <a:pt x="30" y="113"/>
                  <a:pt x="34" y="113"/>
                </a:cubicBezTo>
                <a:cubicBezTo>
                  <a:pt x="37" y="113"/>
                  <a:pt x="40" y="116"/>
                  <a:pt x="40" y="120"/>
                </a:cubicBezTo>
                <a:cubicBezTo>
                  <a:pt x="40" y="123"/>
                  <a:pt x="37" y="126"/>
                  <a:pt x="34" y="126"/>
                </a:cubicBezTo>
                <a:moveTo>
                  <a:pt x="63" y="108"/>
                </a:moveTo>
                <a:cubicBezTo>
                  <a:pt x="5" y="108"/>
                  <a:pt x="5" y="108"/>
                  <a:pt x="5" y="108"/>
                </a:cubicBezTo>
                <a:cubicBezTo>
                  <a:pt x="5" y="22"/>
                  <a:pt x="5" y="22"/>
                  <a:pt x="5" y="22"/>
                </a:cubicBezTo>
                <a:cubicBezTo>
                  <a:pt x="63" y="22"/>
                  <a:pt x="63" y="22"/>
                  <a:pt x="63" y="22"/>
                </a:cubicBezTo>
                <a:lnTo>
                  <a:pt x="63"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 name="Rectangle 77"/>
          <p:cNvSpPr/>
          <p:nvPr/>
        </p:nvSpPr>
        <p:spPr>
          <a:xfrm>
            <a:off x="2819400" y="3714750"/>
            <a:ext cx="825500" cy="7620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Box 10"/>
          <p:cNvSpPr txBox="1">
            <a:spLocks noChangeArrowheads="1"/>
          </p:cNvSpPr>
          <p:nvPr/>
        </p:nvSpPr>
        <p:spPr bwMode="auto">
          <a:xfrm>
            <a:off x="381000" y="3737959"/>
            <a:ext cx="2286000"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Soft Technology</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02" name="Text Box 7"/>
          <p:cNvSpPr txBox="1">
            <a:spLocks noChangeArrowheads="1"/>
          </p:cNvSpPr>
          <p:nvPr/>
        </p:nvSpPr>
        <p:spPr bwMode="auto">
          <a:xfrm>
            <a:off x="553817" y="1018461"/>
            <a:ext cx="8044156"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sz="1200" dirty="0" smtClean="0">
                <a:solidFill>
                  <a:schemeClr val="bg1">
                    <a:lumMod val="65000"/>
                  </a:schemeClr>
                </a:solidFill>
                <a:latin typeface="Open Sans Semibold" pitchFamily="34" charset="0"/>
                <a:ea typeface="Open Sans Semibold" pitchFamily="34" charset="0"/>
                <a:cs typeface="Open Sans Semibold" pitchFamily="34" charset="0"/>
              </a:rPr>
              <a:t> </a:t>
            </a:r>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此处可编辑此处可编辑此处可编辑此处可编辑</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sp>
        <p:nvSpPr>
          <p:cNvPr id="103" name="Text Box 10"/>
          <p:cNvSpPr txBox="1">
            <a:spLocks noChangeArrowheads="1"/>
          </p:cNvSpPr>
          <p:nvPr/>
        </p:nvSpPr>
        <p:spPr bwMode="auto">
          <a:xfrm>
            <a:off x="2819400" y="1783612"/>
            <a:ext cx="825500" cy="415498"/>
          </a:xfrm>
          <a:prstGeom prst="rect">
            <a:avLst/>
          </a:prstGeom>
          <a:noFill/>
          <a:ln w="9525">
            <a:noFill/>
            <a:miter lim="800000"/>
            <a:headEnd/>
            <a:tailEnd/>
          </a:ln>
        </p:spPr>
        <p:txBody>
          <a:bodyPr wrap="square" lIns="45720" tIns="22860" rIns="45720" bIns="22860">
            <a:spAutoFit/>
          </a:bodyPr>
          <a:lstStyle/>
          <a:p>
            <a:pPr algn="ctr" defTabSz="1088232"/>
            <a:r>
              <a:rPr lang="en-US" sz="2400" b="1" dirty="0" smtClean="0">
                <a:solidFill>
                  <a:schemeClr val="bg1"/>
                </a:solidFill>
                <a:latin typeface="微软雅黑" panose="020B0503020204020204" pitchFamily="34" charset="-122"/>
                <a:ea typeface="微软雅黑" panose="020B0503020204020204" pitchFamily="34" charset="-122"/>
                <a:cs typeface="Open Sans" pitchFamily="34" charset="0"/>
              </a:rPr>
              <a:t>60%</a:t>
            </a:r>
            <a:endParaRPr lang="en-US"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04" name="Text Box 10"/>
          <p:cNvSpPr txBox="1">
            <a:spLocks noChangeArrowheads="1"/>
          </p:cNvSpPr>
          <p:nvPr/>
        </p:nvSpPr>
        <p:spPr bwMode="auto">
          <a:xfrm>
            <a:off x="2819400" y="2850411"/>
            <a:ext cx="825500" cy="415498"/>
          </a:xfrm>
          <a:prstGeom prst="rect">
            <a:avLst/>
          </a:prstGeom>
          <a:noFill/>
          <a:ln w="9525">
            <a:noFill/>
            <a:miter lim="800000"/>
            <a:headEnd/>
            <a:tailEnd/>
          </a:ln>
        </p:spPr>
        <p:txBody>
          <a:bodyPr wrap="square" lIns="45720" tIns="22860" rIns="45720" bIns="22860">
            <a:spAutoFit/>
          </a:bodyPr>
          <a:lstStyle/>
          <a:p>
            <a:pPr algn="ctr" defTabSz="1088232"/>
            <a:r>
              <a:rPr lang="en-US" sz="2400" b="1" dirty="0" smtClean="0">
                <a:solidFill>
                  <a:schemeClr val="bg1"/>
                </a:solidFill>
                <a:latin typeface="微软雅黑" panose="020B0503020204020204" pitchFamily="34" charset="-122"/>
                <a:ea typeface="微软雅黑" panose="020B0503020204020204" pitchFamily="34" charset="-122"/>
                <a:cs typeface="Open Sans" pitchFamily="34" charset="0"/>
              </a:rPr>
              <a:t>80%</a:t>
            </a:r>
            <a:endParaRPr lang="en-US"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05" name="Text Box 10"/>
          <p:cNvSpPr txBox="1">
            <a:spLocks noChangeArrowheads="1"/>
          </p:cNvSpPr>
          <p:nvPr/>
        </p:nvSpPr>
        <p:spPr bwMode="auto">
          <a:xfrm>
            <a:off x="2819400" y="3908852"/>
            <a:ext cx="825500" cy="415498"/>
          </a:xfrm>
          <a:prstGeom prst="rect">
            <a:avLst/>
          </a:prstGeom>
          <a:noFill/>
          <a:ln w="9525">
            <a:noFill/>
            <a:miter lim="800000"/>
            <a:headEnd/>
            <a:tailEnd/>
          </a:ln>
        </p:spPr>
        <p:txBody>
          <a:bodyPr wrap="square" lIns="45720" tIns="22860" rIns="45720" bIns="22860">
            <a:spAutoFit/>
          </a:bodyPr>
          <a:lstStyle/>
          <a:p>
            <a:pPr algn="ctr" defTabSz="1088232"/>
            <a:r>
              <a:rPr lang="en-US" sz="2400" b="1" dirty="0" smtClean="0">
                <a:solidFill>
                  <a:schemeClr val="bg1"/>
                </a:solidFill>
                <a:latin typeface="微软雅黑" panose="020B0503020204020204" pitchFamily="34" charset="-122"/>
                <a:ea typeface="微软雅黑" panose="020B0503020204020204" pitchFamily="34" charset="-122"/>
                <a:cs typeface="Open Sans" pitchFamily="34" charset="0"/>
              </a:rPr>
              <a:t>30%</a:t>
            </a:r>
            <a:endParaRPr lang="en-US"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87299210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additive="base">
                                        <p:cTn id="12" dur="250" fill="hold"/>
                                        <p:tgtEl>
                                          <p:spTgt spid="102"/>
                                        </p:tgtEl>
                                        <p:attrNameLst>
                                          <p:attrName>ppt_x</p:attrName>
                                        </p:attrNameLst>
                                      </p:cBhvr>
                                      <p:tavLst>
                                        <p:tav tm="0">
                                          <p:val>
                                            <p:strVal val="#ppt_x"/>
                                          </p:val>
                                        </p:tav>
                                        <p:tav tm="100000">
                                          <p:val>
                                            <p:strVal val="#ppt_x"/>
                                          </p:val>
                                        </p:tav>
                                      </p:tavLst>
                                    </p:anim>
                                    <p:anim calcmode="lin" valueType="num">
                                      <p:cBhvr additive="base">
                                        <p:cTn id="13" dur="250" fill="hold"/>
                                        <p:tgtEl>
                                          <p:spTgt spid="10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250" fill="hold"/>
                                        <p:tgtEl>
                                          <p:spTgt spid="35"/>
                                        </p:tgtEl>
                                        <p:attrNameLst>
                                          <p:attrName>ppt_x</p:attrName>
                                        </p:attrNameLst>
                                      </p:cBhvr>
                                      <p:tavLst>
                                        <p:tav tm="0">
                                          <p:val>
                                            <p:strVal val="#ppt_x"/>
                                          </p:val>
                                        </p:tav>
                                        <p:tav tm="100000">
                                          <p:val>
                                            <p:strVal val="#ppt_x"/>
                                          </p:val>
                                        </p:tav>
                                      </p:tavLst>
                                    </p:anim>
                                    <p:anim calcmode="lin" valueType="num">
                                      <p:cBhvr additive="base">
                                        <p:cTn id="18" dur="250" fill="hold"/>
                                        <p:tgtEl>
                                          <p:spTgt spid="3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250" fill="hold"/>
                                        <p:tgtEl>
                                          <p:spTgt spid="33"/>
                                        </p:tgtEl>
                                        <p:attrNameLst>
                                          <p:attrName>ppt_x</p:attrName>
                                        </p:attrNameLst>
                                      </p:cBhvr>
                                      <p:tavLst>
                                        <p:tav tm="0">
                                          <p:val>
                                            <p:strVal val="#ppt_x"/>
                                          </p:val>
                                        </p:tav>
                                        <p:tav tm="100000">
                                          <p:val>
                                            <p:strVal val="#ppt_x"/>
                                          </p:val>
                                        </p:tav>
                                      </p:tavLst>
                                    </p:anim>
                                    <p:anim calcmode="lin" valueType="num">
                                      <p:cBhvr additive="base">
                                        <p:cTn id="23" dur="25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additive="base">
                                        <p:cTn id="27" dur="250" fill="hold"/>
                                        <p:tgtEl>
                                          <p:spTgt spid="103"/>
                                        </p:tgtEl>
                                        <p:attrNameLst>
                                          <p:attrName>ppt_x</p:attrName>
                                        </p:attrNameLst>
                                      </p:cBhvr>
                                      <p:tavLst>
                                        <p:tav tm="0">
                                          <p:val>
                                            <p:strVal val="#ppt_x"/>
                                          </p:val>
                                        </p:tav>
                                        <p:tav tm="100000">
                                          <p:val>
                                            <p:strVal val="#ppt_x"/>
                                          </p:val>
                                        </p:tav>
                                      </p:tavLst>
                                    </p:anim>
                                    <p:anim calcmode="lin" valueType="num">
                                      <p:cBhvr additive="base">
                                        <p:cTn id="28" dur="250" fill="hold"/>
                                        <p:tgtEl>
                                          <p:spTgt spid="103"/>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250" fill="hold"/>
                                        <p:tgtEl>
                                          <p:spTgt spid="4"/>
                                        </p:tgtEl>
                                        <p:attrNameLst>
                                          <p:attrName>ppt_x</p:attrName>
                                        </p:attrNameLst>
                                      </p:cBhvr>
                                      <p:tavLst>
                                        <p:tav tm="0">
                                          <p:val>
                                            <p:strVal val="#ppt_x"/>
                                          </p:val>
                                        </p:tav>
                                        <p:tav tm="100000">
                                          <p:val>
                                            <p:strVal val="#ppt_x"/>
                                          </p:val>
                                        </p:tav>
                                      </p:tavLst>
                                    </p:anim>
                                    <p:anim calcmode="lin" valueType="num">
                                      <p:cBhvr additive="base">
                                        <p:cTn id="33" dur="25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250" fill="hold"/>
                                        <p:tgtEl>
                                          <p:spTgt spid="3"/>
                                        </p:tgtEl>
                                        <p:attrNameLst>
                                          <p:attrName>ppt_x</p:attrName>
                                        </p:attrNameLst>
                                      </p:cBhvr>
                                      <p:tavLst>
                                        <p:tav tm="0">
                                          <p:val>
                                            <p:strVal val="#ppt_x"/>
                                          </p:val>
                                        </p:tav>
                                        <p:tav tm="100000">
                                          <p:val>
                                            <p:strVal val="#ppt_x"/>
                                          </p:val>
                                        </p:tav>
                                      </p:tavLst>
                                    </p:anim>
                                    <p:anim calcmode="lin" valueType="num">
                                      <p:cBhvr additive="base">
                                        <p:cTn id="38" dur="250" fill="hold"/>
                                        <p:tgtEl>
                                          <p:spTgt spid="3"/>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250" fill="hold"/>
                                        <p:tgtEl>
                                          <p:spTgt spid="7"/>
                                        </p:tgtEl>
                                        <p:attrNameLst>
                                          <p:attrName>ppt_x</p:attrName>
                                        </p:attrNameLst>
                                      </p:cBhvr>
                                      <p:tavLst>
                                        <p:tav tm="0">
                                          <p:val>
                                            <p:strVal val="#ppt_x"/>
                                          </p:val>
                                        </p:tav>
                                        <p:tav tm="100000">
                                          <p:val>
                                            <p:strVal val="#ppt_x"/>
                                          </p:val>
                                        </p:tav>
                                      </p:tavLst>
                                    </p:anim>
                                    <p:anim calcmode="lin" valueType="num">
                                      <p:cBhvr additive="base">
                                        <p:cTn id="43" dur="25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250" fill="hold"/>
                                        <p:tgtEl>
                                          <p:spTgt spid="8"/>
                                        </p:tgtEl>
                                        <p:attrNameLst>
                                          <p:attrName>ppt_x</p:attrName>
                                        </p:attrNameLst>
                                      </p:cBhvr>
                                      <p:tavLst>
                                        <p:tav tm="0">
                                          <p:val>
                                            <p:strVal val="#ppt_x"/>
                                          </p:val>
                                        </p:tav>
                                        <p:tav tm="100000">
                                          <p:val>
                                            <p:strVal val="#ppt_x"/>
                                          </p:val>
                                        </p:tav>
                                      </p:tavLst>
                                    </p:anim>
                                    <p:anim calcmode="lin" valueType="num">
                                      <p:cBhvr additive="base">
                                        <p:cTn id="48" dur="250" fill="hold"/>
                                        <p:tgtEl>
                                          <p:spTgt spid="8"/>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250" fill="hold"/>
                                        <p:tgtEl>
                                          <p:spTgt spid="10"/>
                                        </p:tgtEl>
                                        <p:attrNameLst>
                                          <p:attrName>ppt_x</p:attrName>
                                        </p:attrNameLst>
                                      </p:cBhvr>
                                      <p:tavLst>
                                        <p:tav tm="0">
                                          <p:val>
                                            <p:strVal val="#ppt_x"/>
                                          </p:val>
                                        </p:tav>
                                        <p:tav tm="100000">
                                          <p:val>
                                            <p:strVal val="#ppt_x"/>
                                          </p:val>
                                        </p:tav>
                                      </p:tavLst>
                                    </p:anim>
                                    <p:anim calcmode="lin" valueType="num">
                                      <p:cBhvr additive="base">
                                        <p:cTn id="53" dur="250" fill="hold"/>
                                        <p:tgtEl>
                                          <p:spTgt spid="10"/>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250" fill="hold"/>
                                        <p:tgtEl>
                                          <p:spTgt spid="11"/>
                                        </p:tgtEl>
                                        <p:attrNameLst>
                                          <p:attrName>ppt_x</p:attrName>
                                        </p:attrNameLst>
                                      </p:cBhvr>
                                      <p:tavLst>
                                        <p:tav tm="0">
                                          <p:val>
                                            <p:strVal val="#ppt_x"/>
                                          </p:val>
                                        </p:tav>
                                        <p:tav tm="100000">
                                          <p:val>
                                            <p:strVal val="#ppt_x"/>
                                          </p:val>
                                        </p:tav>
                                      </p:tavLst>
                                    </p:anim>
                                    <p:anim calcmode="lin" valueType="num">
                                      <p:cBhvr additive="base">
                                        <p:cTn id="58" dur="250" fill="hold"/>
                                        <p:tgtEl>
                                          <p:spTgt spid="11"/>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250" fill="hold"/>
                                        <p:tgtEl>
                                          <p:spTgt spid="13"/>
                                        </p:tgtEl>
                                        <p:attrNameLst>
                                          <p:attrName>ppt_x</p:attrName>
                                        </p:attrNameLst>
                                      </p:cBhvr>
                                      <p:tavLst>
                                        <p:tav tm="0">
                                          <p:val>
                                            <p:strVal val="#ppt_x"/>
                                          </p:val>
                                        </p:tav>
                                        <p:tav tm="100000">
                                          <p:val>
                                            <p:strVal val="#ppt_x"/>
                                          </p:val>
                                        </p:tav>
                                      </p:tavLst>
                                    </p:anim>
                                    <p:anim calcmode="lin" valueType="num">
                                      <p:cBhvr additive="base">
                                        <p:cTn id="63" dur="250" fill="hold"/>
                                        <p:tgtEl>
                                          <p:spTgt spid="13"/>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250" fill="hold"/>
                                        <p:tgtEl>
                                          <p:spTgt spid="14"/>
                                        </p:tgtEl>
                                        <p:attrNameLst>
                                          <p:attrName>ppt_x</p:attrName>
                                        </p:attrNameLst>
                                      </p:cBhvr>
                                      <p:tavLst>
                                        <p:tav tm="0">
                                          <p:val>
                                            <p:strVal val="#ppt_x"/>
                                          </p:val>
                                        </p:tav>
                                        <p:tav tm="100000">
                                          <p:val>
                                            <p:strVal val="#ppt_x"/>
                                          </p:val>
                                        </p:tav>
                                      </p:tavLst>
                                    </p:anim>
                                    <p:anim calcmode="lin" valueType="num">
                                      <p:cBhvr additive="base">
                                        <p:cTn id="68" dur="250" fill="hold"/>
                                        <p:tgtEl>
                                          <p:spTgt spid="14"/>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250" fill="hold"/>
                                        <p:tgtEl>
                                          <p:spTgt spid="16"/>
                                        </p:tgtEl>
                                        <p:attrNameLst>
                                          <p:attrName>ppt_x</p:attrName>
                                        </p:attrNameLst>
                                      </p:cBhvr>
                                      <p:tavLst>
                                        <p:tav tm="0">
                                          <p:val>
                                            <p:strVal val="#ppt_x"/>
                                          </p:val>
                                        </p:tav>
                                        <p:tav tm="100000">
                                          <p:val>
                                            <p:strVal val="#ppt_x"/>
                                          </p:val>
                                        </p:tav>
                                      </p:tavLst>
                                    </p:anim>
                                    <p:anim calcmode="lin" valueType="num">
                                      <p:cBhvr additive="base">
                                        <p:cTn id="73" dur="250" fill="hold"/>
                                        <p:tgtEl>
                                          <p:spTgt spid="16"/>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250" fill="hold"/>
                                        <p:tgtEl>
                                          <p:spTgt spid="17"/>
                                        </p:tgtEl>
                                        <p:attrNameLst>
                                          <p:attrName>ppt_x</p:attrName>
                                        </p:attrNameLst>
                                      </p:cBhvr>
                                      <p:tavLst>
                                        <p:tav tm="0">
                                          <p:val>
                                            <p:strVal val="#ppt_x"/>
                                          </p:val>
                                        </p:tav>
                                        <p:tav tm="100000">
                                          <p:val>
                                            <p:strVal val="#ppt_x"/>
                                          </p:val>
                                        </p:tav>
                                      </p:tavLst>
                                    </p:anim>
                                    <p:anim calcmode="lin" valueType="num">
                                      <p:cBhvr additive="base">
                                        <p:cTn id="78" dur="250" fill="hold"/>
                                        <p:tgtEl>
                                          <p:spTgt spid="17"/>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250" fill="hold"/>
                                        <p:tgtEl>
                                          <p:spTgt spid="19"/>
                                        </p:tgtEl>
                                        <p:attrNameLst>
                                          <p:attrName>ppt_x</p:attrName>
                                        </p:attrNameLst>
                                      </p:cBhvr>
                                      <p:tavLst>
                                        <p:tav tm="0">
                                          <p:val>
                                            <p:strVal val="#ppt_x"/>
                                          </p:val>
                                        </p:tav>
                                        <p:tav tm="100000">
                                          <p:val>
                                            <p:strVal val="#ppt_x"/>
                                          </p:val>
                                        </p:tav>
                                      </p:tavLst>
                                    </p:anim>
                                    <p:anim calcmode="lin" valueType="num">
                                      <p:cBhvr additive="base">
                                        <p:cTn id="83" dur="250" fill="hold"/>
                                        <p:tgtEl>
                                          <p:spTgt spid="19"/>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250" fill="hold"/>
                                        <p:tgtEl>
                                          <p:spTgt spid="20"/>
                                        </p:tgtEl>
                                        <p:attrNameLst>
                                          <p:attrName>ppt_x</p:attrName>
                                        </p:attrNameLst>
                                      </p:cBhvr>
                                      <p:tavLst>
                                        <p:tav tm="0">
                                          <p:val>
                                            <p:strVal val="#ppt_x"/>
                                          </p:val>
                                        </p:tav>
                                        <p:tav tm="100000">
                                          <p:val>
                                            <p:strVal val="#ppt_x"/>
                                          </p:val>
                                        </p:tav>
                                      </p:tavLst>
                                    </p:anim>
                                    <p:anim calcmode="lin" valueType="num">
                                      <p:cBhvr additive="base">
                                        <p:cTn id="88" dur="250" fill="hold"/>
                                        <p:tgtEl>
                                          <p:spTgt spid="20"/>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additive="base">
                                        <p:cTn id="92" dur="250" fill="hold"/>
                                        <p:tgtEl>
                                          <p:spTgt spid="22"/>
                                        </p:tgtEl>
                                        <p:attrNameLst>
                                          <p:attrName>ppt_x</p:attrName>
                                        </p:attrNameLst>
                                      </p:cBhvr>
                                      <p:tavLst>
                                        <p:tav tm="0">
                                          <p:val>
                                            <p:strVal val="#ppt_x"/>
                                          </p:val>
                                        </p:tav>
                                        <p:tav tm="100000">
                                          <p:val>
                                            <p:strVal val="#ppt_x"/>
                                          </p:val>
                                        </p:tav>
                                      </p:tavLst>
                                    </p:anim>
                                    <p:anim calcmode="lin" valueType="num">
                                      <p:cBhvr additive="base">
                                        <p:cTn id="93" dur="250" fill="hold"/>
                                        <p:tgtEl>
                                          <p:spTgt spid="22"/>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250" fill="hold"/>
                                        <p:tgtEl>
                                          <p:spTgt spid="23"/>
                                        </p:tgtEl>
                                        <p:attrNameLst>
                                          <p:attrName>ppt_x</p:attrName>
                                        </p:attrNameLst>
                                      </p:cBhvr>
                                      <p:tavLst>
                                        <p:tav tm="0">
                                          <p:val>
                                            <p:strVal val="#ppt_x"/>
                                          </p:val>
                                        </p:tav>
                                        <p:tav tm="100000">
                                          <p:val>
                                            <p:strVal val="#ppt_x"/>
                                          </p:val>
                                        </p:tav>
                                      </p:tavLst>
                                    </p:anim>
                                    <p:anim calcmode="lin" valueType="num">
                                      <p:cBhvr additive="base">
                                        <p:cTn id="98" dur="250" fill="hold"/>
                                        <p:tgtEl>
                                          <p:spTgt spid="23"/>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250" fill="hold"/>
                                        <p:tgtEl>
                                          <p:spTgt spid="25"/>
                                        </p:tgtEl>
                                        <p:attrNameLst>
                                          <p:attrName>ppt_x</p:attrName>
                                        </p:attrNameLst>
                                      </p:cBhvr>
                                      <p:tavLst>
                                        <p:tav tm="0">
                                          <p:val>
                                            <p:strVal val="#ppt_x"/>
                                          </p:val>
                                        </p:tav>
                                        <p:tav tm="100000">
                                          <p:val>
                                            <p:strVal val="#ppt_x"/>
                                          </p:val>
                                        </p:tav>
                                      </p:tavLst>
                                    </p:anim>
                                    <p:anim calcmode="lin" valueType="num">
                                      <p:cBhvr additive="base">
                                        <p:cTn id="103" dur="250" fill="hold"/>
                                        <p:tgtEl>
                                          <p:spTgt spid="25"/>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250" fill="hold"/>
                                        <p:tgtEl>
                                          <p:spTgt spid="26"/>
                                        </p:tgtEl>
                                        <p:attrNameLst>
                                          <p:attrName>ppt_x</p:attrName>
                                        </p:attrNameLst>
                                      </p:cBhvr>
                                      <p:tavLst>
                                        <p:tav tm="0">
                                          <p:val>
                                            <p:strVal val="#ppt_x"/>
                                          </p:val>
                                        </p:tav>
                                        <p:tav tm="100000">
                                          <p:val>
                                            <p:strVal val="#ppt_x"/>
                                          </p:val>
                                        </p:tav>
                                      </p:tavLst>
                                    </p:anim>
                                    <p:anim calcmode="lin" valueType="num">
                                      <p:cBhvr additive="base">
                                        <p:cTn id="108" dur="250" fill="hold"/>
                                        <p:tgtEl>
                                          <p:spTgt spid="26"/>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additive="base">
                                        <p:cTn id="112" dur="250" fill="hold"/>
                                        <p:tgtEl>
                                          <p:spTgt spid="28"/>
                                        </p:tgtEl>
                                        <p:attrNameLst>
                                          <p:attrName>ppt_x</p:attrName>
                                        </p:attrNameLst>
                                      </p:cBhvr>
                                      <p:tavLst>
                                        <p:tav tm="0">
                                          <p:val>
                                            <p:strVal val="#ppt_x"/>
                                          </p:val>
                                        </p:tav>
                                        <p:tav tm="100000">
                                          <p:val>
                                            <p:strVal val="#ppt_x"/>
                                          </p:val>
                                        </p:tav>
                                      </p:tavLst>
                                    </p:anim>
                                    <p:anim calcmode="lin" valueType="num">
                                      <p:cBhvr additive="base">
                                        <p:cTn id="113" dur="250" fill="hold"/>
                                        <p:tgtEl>
                                          <p:spTgt spid="28"/>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additive="base">
                                        <p:cTn id="117" dur="250" fill="hold"/>
                                        <p:tgtEl>
                                          <p:spTgt spid="29"/>
                                        </p:tgtEl>
                                        <p:attrNameLst>
                                          <p:attrName>ppt_x</p:attrName>
                                        </p:attrNameLst>
                                      </p:cBhvr>
                                      <p:tavLst>
                                        <p:tav tm="0">
                                          <p:val>
                                            <p:strVal val="#ppt_x"/>
                                          </p:val>
                                        </p:tav>
                                        <p:tav tm="100000">
                                          <p:val>
                                            <p:strVal val="#ppt_x"/>
                                          </p:val>
                                        </p:tav>
                                      </p:tavLst>
                                    </p:anim>
                                    <p:anim calcmode="lin" valueType="num">
                                      <p:cBhvr additive="base">
                                        <p:cTn id="118" dur="250" fill="hold"/>
                                        <p:tgtEl>
                                          <p:spTgt spid="29"/>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additive="base">
                                        <p:cTn id="122" dur="250" fill="hold"/>
                                        <p:tgtEl>
                                          <p:spTgt spid="31"/>
                                        </p:tgtEl>
                                        <p:attrNameLst>
                                          <p:attrName>ppt_x</p:attrName>
                                        </p:attrNameLst>
                                      </p:cBhvr>
                                      <p:tavLst>
                                        <p:tav tm="0">
                                          <p:val>
                                            <p:strVal val="#ppt_x"/>
                                          </p:val>
                                        </p:tav>
                                        <p:tav tm="100000">
                                          <p:val>
                                            <p:strVal val="#ppt_x"/>
                                          </p:val>
                                        </p:tav>
                                      </p:tavLst>
                                    </p:anim>
                                    <p:anim calcmode="lin" valueType="num">
                                      <p:cBhvr additive="base">
                                        <p:cTn id="123" dur="250" fill="hold"/>
                                        <p:tgtEl>
                                          <p:spTgt spid="31"/>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32"/>
                                        </p:tgtEl>
                                        <p:attrNameLst>
                                          <p:attrName>style.visibility</p:attrName>
                                        </p:attrNameLst>
                                      </p:cBhvr>
                                      <p:to>
                                        <p:strVal val="visible"/>
                                      </p:to>
                                    </p:set>
                                    <p:anim calcmode="lin" valueType="num">
                                      <p:cBhvr additive="base">
                                        <p:cTn id="127" dur="250" fill="hold"/>
                                        <p:tgtEl>
                                          <p:spTgt spid="32"/>
                                        </p:tgtEl>
                                        <p:attrNameLst>
                                          <p:attrName>ppt_x</p:attrName>
                                        </p:attrNameLst>
                                      </p:cBhvr>
                                      <p:tavLst>
                                        <p:tav tm="0">
                                          <p:val>
                                            <p:strVal val="#ppt_x"/>
                                          </p:val>
                                        </p:tav>
                                        <p:tav tm="100000">
                                          <p:val>
                                            <p:strVal val="#ppt_x"/>
                                          </p:val>
                                        </p:tav>
                                      </p:tavLst>
                                    </p:anim>
                                    <p:anim calcmode="lin" valueType="num">
                                      <p:cBhvr additive="base">
                                        <p:cTn id="128" dur="250" fill="hold"/>
                                        <p:tgtEl>
                                          <p:spTgt spid="32"/>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grpId="0" nodeType="afterEffect">
                                  <p:stCondLst>
                                    <p:cond delay="0"/>
                                  </p:stCondLst>
                                  <p:childTnLst>
                                    <p:set>
                                      <p:cBhvr>
                                        <p:cTn id="131" dur="1" fill="hold">
                                          <p:stCondLst>
                                            <p:cond delay="0"/>
                                          </p:stCondLst>
                                        </p:cTn>
                                        <p:tgtEl>
                                          <p:spTgt spid="57"/>
                                        </p:tgtEl>
                                        <p:attrNameLst>
                                          <p:attrName>style.visibility</p:attrName>
                                        </p:attrNameLst>
                                      </p:cBhvr>
                                      <p:to>
                                        <p:strVal val="visible"/>
                                      </p:to>
                                    </p:set>
                                    <p:anim calcmode="lin" valueType="num">
                                      <p:cBhvr additive="base">
                                        <p:cTn id="132" dur="250" fill="hold"/>
                                        <p:tgtEl>
                                          <p:spTgt spid="57"/>
                                        </p:tgtEl>
                                        <p:attrNameLst>
                                          <p:attrName>ppt_x</p:attrName>
                                        </p:attrNameLst>
                                      </p:cBhvr>
                                      <p:tavLst>
                                        <p:tav tm="0">
                                          <p:val>
                                            <p:strVal val="#ppt_x"/>
                                          </p:val>
                                        </p:tav>
                                        <p:tav tm="100000">
                                          <p:val>
                                            <p:strVal val="#ppt_x"/>
                                          </p:val>
                                        </p:tav>
                                      </p:tavLst>
                                    </p:anim>
                                    <p:anim calcmode="lin" valueType="num">
                                      <p:cBhvr additive="base">
                                        <p:cTn id="133" dur="250" fill="hold"/>
                                        <p:tgtEl>
                                          <p:spTgt spid="57"/>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additive="base">
                                        <p:cTn id="137" dur="250" fill="hold"/>
                                        <p:tgtEl>
                                          <p:spTgt spid="56"/>
                                        </p:tgtEl>
                                        <p:attrNameLst>
                                          <p:attrName>ppt_x</p:attrName>
                                        </p:attrNameLst>
                                      </p:cBhvr>
                                      <p:tavLst>
                                        <p:tav tm="0">
                                          <p:val>
                                            <p:strVal val="#ppt_x"/>
                                          </p:val>
                                        </p:tav>
                                        <p:tav tm="100000">
                                          <p:val>
                                            <p:strVal val="#ppt_x"/>
                                          </p:val>
                                        </p:tav>
                                      </p:tavLst>
                                    </p:anim>
                                    <p:anim calcmode="lin" valueType="num">
                                      <p:cBhvr additive="base">
                                        <p:cTn id="138" dur="250" fill="hold"/>
                                        <p:tgtEl>
                                          <p:spTgt spid="56"/>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grpId="0" nodeType="afterEffect">
                                  <p:stCondLst>
                                    <p:cond delay="0"/>
                                  </p:stCondLst>
                                  <p:childTnLst>
                                    <p:set>
                                      <p:cBhvr>
                                        <p:cTn id="141" dur="1" fill="hold">
                                          <p:stCondLst>
                                            <p:cond delay="0"/>
                                          </p:stCondLst>
                                        </p:cTn>
                                        <p:tgtEl>
                                          <p:spTgt spid="104"/>
                                        </p:tgtEl>
                                        <p:attrNameLst>
                                          <p:attrName>style.visibility</p:attrName>
                                        </p:attrNameLst>
                                      </p:cBhvr>
                                      <p:to>
                                        <p:strVal val="visible"/>
                                      </p:to>
                                    </p:set>
                                    <p:anim calcmode="lin" valueType="num">
                                      <p:cBhvr additive="base">
                                        <p:cTn id="142" dur="250" fill="hold"/>
                                        <p:tgtEl>
                                          <p:spTgt spid="104"/>
                                        </p:tgtEl>
                                        <p:attrNameLst>
                                          <p:attrName>ppt_x</p:attrName>
                                        </p:attrNameLst>
                                      </p:cBhvr>
                                      <p:tavLst>
                                        <p:tav tm="0">
                                          <p:val>
                                            <p:strVal val="#ppt_x"/>
                                          </p:val>
                                        </p:tav>
                                        <p:tav tm="100000">
                                          <p:val>
                                            <p:strVal val="#ppt_x"/>
                                          </p:val>
                                        </p:tav>
                                      </p:tavLst>
                                    </p:anim>
                                    <p:anim calcmode="lin" valueType="num">
                                      <p:cBhvr additive="base">
                                        <p:cTn id="143" dur="250" fill="hold"/>
                                        <p:tgtEl>
                                          <p:spTgt spid="104"/>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grpId="0" nodeType="after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250" fill="hold"/>
                                        <p:tgtEl>
                                          <p:spTgt spid="36"/>
                                        </p:tgtEl>
                                        <p:attrNameLst>
                                          <p:attrName>ppt_x</p:attrName>
                                        </p:attrNameLst>
                                      </p:cBhvr>
                                      <p:tavLst>
                                        <p:tav tm="0">
                                          <p:val>
                                            <p:strVal val="#ppt_x"/>
                                          </p:val>
                                        </p:tav>
                                        <p:tav tm="100000">
                                          <p:val>
                                            <p:strVal val="#ppt_x"/>
                                          </p:val>
                                        </p:tav>
                                      </p:tavLst>
                                    </p:anim>
                                    <p:anim calcmode="lin" valueType="num">
                                      <p:cBhvr additive="base">
                                        <p:cTn id="148" dur="250" fill="hold"/>
                                        <p:tgtEl>
                                          <p:spTgt spid="36"/>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grpId="0" nodeType="afterEffect">
                                  <p:stCondLst>
                                    <p:cond delay="0"/>
                                  </p:stCondLst>
                                  <p:childTnLst>
                                    <p:set>
                                      <p:cBhvr>
                                        <p:cTn id="151" dur="1" fill="hold">
                                          <p:stCondLst>
                                            <p:cond delay="0"/>
                                          </p:stCondLst>
                                        </p:cTn>
                                        <p:tgtEl>
                                          <p:spTgt spid="37"/>
                                        </p:tgtEl>
                                        <p:attrNameLst>
                                          <p:attrName>style.visibility</p:attrName>
                                        </p:attrNameLst>
                                      </p:cBhvr>
                                      <p:to>
                                        <p:strVal val="visible"/>
                                      </p:to>
                                    </p:set>
                                    <p:anim calcmode="lin" valueType="num">
                                      <p:cBhvr additive="base">
                                        <p:cTn id="152" dur="250" fill="hold"/>
                                        <p:tgtEl>
                                          <p:spTgt spid="37"/>
                                        </p:tgtEl>
                                        <p:attrNameLst>
                                          <p:attrName>ppt_x</p:attrName>
                                        </p:attrNameLst>
                                      </p:cBhvr>
                                      <p:tavLst>
                                        <p:tav tm="0">
                                          <p:val>
                                            <p:strVal val="#ppt_x"/>
                                          </p:val>
                                        </p:tav>
                                        <p:tav tm="100000">
                                          <p:val>
                                            <p:strVal val="#ppt_x"/>
                                          </p:val>
                                        </p:tav>
                                      </p:tavLst>
                                    </p:anim>
                                    <p:anim calcmode="lin" valueType="num">
                                      <p:cBhvr additive="base">
                                        <p:cTn id="153" dur="250" fill="hold"/>
                                        <p:tgtEl>
                                          <p:spTgt spid="37"/>
                                        </p:tgtEl>
                                        <p:attrNameLst>
                                          <p:attrName>ppt_y</p:attrName>
                                        </p:attrNameLst>
                                      </p:cBhvr>
                                      <p:tavLst>
                                        <p:tav tm="0">
                                          <p:val>
                                            <p:strVal val="1+#ppt_h/2"/>
                                          </p:val>
                                        </p:tav>
                                        <p:tav tm="100000">
                                          <p:val>
                                            <p:strVal val="#ppt_y"/>
                                          </p:val>
                                        </p:tav>
                                      </p:tavLst>
                                    </p:anim>
                                  </p:childTnLst>
                                </p:cTn>
                              </p:par>
                            </p:childTnLst>
                          </p:cTn>
                        </p:par>
                        <p:par>
                          <p:cTn id="154" fill="hold">
                            <p:stCondLst>
                              <p:cond delay="7500"/>
                            </p:stCondLst>
                            <p:childTnLst>
                              <p:par>
                                <p:cTn id="155" presetID="2" presetClass="entr" presetSubtype="4" fill="hold" grpId="0" nodeType="afterEffect">
                                  <p:stCondLst>
                                    <p:cond delay="0"/>
                                  </p:stCondLst>
                                  <p:childTnLst>
                                    <p:set>
                                      <p:cBhvr>
                                        <p:cTn id="156" dur="1" fill="hold">
                                          <p:stCondLst>
                                            <p:cond delay="0"/>
                                          </p:stCondLst>
                                        </p:cTn>
                                        <p:tgtEl>
                                          <p:spTgt spid="38"/>
                                        </p:tgtEl>
                                        <p:attrNameLst>
                                          <p:attrName>style.visibility</p:attrName>
                                        </p:attrNameLst>
                                      </p:cBhvr>
                                      <p:to>
                                        <p:strVal val="visible"/>
                                      </p:to>
                                    </p:set>
                                    <p:anim calcmode="lin" valueType="num">
                                      <p:cBhvr additive="base">
                                        <p:cTn id="157" dur="250" fill="hold"/>
                                        <p:tgtEl>
                                          <p:spTgt spid="38"/>
                                        </p:tgtEl>
                                        <p:attrNameLst>
                                          <p:attrName>ppt_x</p:attrName>
                                        </p:attrNameLst>
                                      </p:cBhvr>
                                      <p:tavLst>
                                        <p:tav tm="0">
                                          <p:val>
                                            <p:strVal val="#ppt_x"/>
                                          </p:val>
                                        </p:tav>
                                        <p:tav tm="100000">
                                          <p:val>
                                            <p:strVal val="#ppt_x"/>
                                          </p:val>
                                        </p:tav>
                                      </p:tavLst>
                                    </p:anim>
                                    <p:anim calcmode="lin" valueType="num">
                                      <p:cBhvr additive="base">
                                        <p:cTn id="158" dur="250" fill="hold"/>
                                        <p:tgtEl>
                                          <p:spTgt spid="38"/>
                                        </p:tgtEl>
                                        <p:attrNameLst>
                                          <p:attrName>ppt_y</p:attrName>
                                        </p:attrNameLst>
                                      </p:cBhvr>
                                      <p:tavLst>
                                        <p:tav tm="0">
                                          <p:val>
                                            <p:strVal val="1+#ppt_h/2"/>
                                          </p:val>
                                        </p:tav>
                                        <p:tav tm="100000">
                                          <p:val>
                                            <p:strVal val="#ppt_y"/>
                                          </p:val>
                                        </p:tav>
                                      </p:tavLst>
                                    </p:anim>
                                  </p:childTnLst>
                                </p:cTn>
                              </p:par>
                            </p:childTnLst>
                          </p:cTn>
                        </p:par>
                        <p:par>
                          <p:cTn id="159" fill="hold">
                            <p:stCondLst>
                              <p:cond delay="7750"/>
                            </p:stCondLst>
                            <p:childTnLst>
                              <p:par>
                                <p:cTn id="160" presetID="2" presetClass="entr" presetSubtype="4" fill="hold" grpId="0" nodeType="afterEffect">
                                  <p:stCondLst>
                                    <p:cond delay="0"/>
                                  </p:stCondLst>
                                  <p:childTnLst>
                                    <p:set>
                                      <p:cBhvr>
                                        <p:cTn id="161" dur="1" fill="hold">
                                          <p:stCondLst>
                                            <p:cond delay="0"/>
                                          </p:stCondLst>
                                        </p:cTn>
                                        <p:tgtEl>
                                          <p:spTgt spid="39"/>
                                        </p:tgtEl>
                                        <p:attrNameLst>
                                          <p:attrName>style.visibility</p:attrName>
                                        </p:attrNameLst>
                                      </p:cBhvr>
                                      <p:to>
                                        <p:strVal val="visible"/>
                                      </p:to>
                                    </p:set>
                                    <p:anim calcmode="lin" valueType="num">
                                      <p:cBhvr additive="base">
                                        <p:cTn id="162" dur="250" fill="hold"/>
                                        <p:tgtEl>
                                          <p:spTgt spid="39"/>
                                        </p:tgtEl>
                                        <p:attrNameLst>
                                          <p:attrName>ppt_x</p:attrName>
                                        </p:attrNameLst>
                                      </p:cBhvr>
                                      <p:tavLst>
                                        <p:tav tm="0">
                                          <p:val>
                                            <p:strVal val="#ppt_x"/>
                                          </p:val>
                                        </p:tav>
                                        <p:tav tm="100000">
                                          <p:val>
                                            <p:strVal val="#ppt_x"/>
                                          </p:val>
                                        </p:tav>
                                      </p:tavLst>
                                    </p:anim>
                                    <p:anim calcmode="lin" valueType="num">
                                      <p:cBhvr additive="base">
                                        <p:cTn id="163" dur="250" fill="hold"/>
                                        <p:tgtEl>
                                          <p:spTgt spid="39"/>
                                        </p:tgtEl>
                                        <p:attrNameLst>
                                          <p:attrName>ppt_y</p:attrName>
                                        </p:attrNameLst>
                                      </p:cBhvr>
                                      <p:tavLst>
                                        <p:tav tm="0">
                                          <p:val>
                                            <p:strVal val="1+#ppt_h/2"/>
                                          </p:val>
                                        </p:tav>
                                        <p:tav tm="100000">
                                          <p:val>
                                            <p:strVal val="#ppt_y"/>
                                          </p:val>
                                        </p:tav>
                                      </p:tavLst>
                                    </p:anim>
                                  </p:childTnLst>
                                </p:cTn>
                              </p:par>
                            </p:childTnLst>
                          </p:cTn>
                        </p:par>
                        <p:par>
                          <p:cTn id="164" fill="hold">
                            <p:stCondLst>
                              <p:cond delay="8000"/>
                            </p:stCondLst>
                            <p:childTnLst>
                              <p:par>
                                <p:cTn id="165" presetID="2" presetClass="entr" presetSubtype="4" fill="hold" grpId="0" nodeType="afterEffect">
                                  <p:stCondLst>
                                    <p:cond delay="0"/>
                                  </p:stCondLst>
                                  <p:childTnLst>
                                    <p:set>
                                      <p:cBhvr>
                                        <p:cTn id="166" dur="1" fill="hold">
                                          <p:stCondLst>
                                            <p:cond delay="0"/>
                                          </p:stCondLst>
                                        </p:cTn>
                                        <p:tgtEl>
                                          <p:spTgt spid="40"/>
                                        </p:tgtEl>
                                        <p:attrNameLst>
                                          <p:attrName>style.visibility</p:attrName>
                                        </p:attrNameLst>
                                      </p:cBhvr>
                                      <p:to>
                                        <p:strVal val="visible"/>
                                      </p:to>
                                    </p:set>
                                    <p:anim calcmode="lin" valueType="num">
                                      <p:cBhvr additive="base">
                                        <p:cTn id="167" dur="250" fill="hold"/>
                                        <p:tgtEl>
                                          <p:spTgt spid="40"/>
                                        </p:tgtEl>
                                        <p:attrNameLst>
                                          <p:attrName>ppt_x</p:attrName>
                                        </p:attrNameLst>
                                      </p:cBhvr>
                                      <p:tavLst>
                                        <p:tav tm="0">
                                          <p:val>
                                            <p:strVal val="#ppt_x"/>
                                          </p:val>
                                        </p:tav>
                                        <p:tav tm="100000">
                                          <p:val>
                                            <p:strVal val="#ppt_x"/>
                                          </p:val>
                                        </p:tav>
                                      </p:tavLst>
                                    </p:anim>
                                    <p:anim calcmode="lin" valueType="num">
                                      <p:cBhvr additive="base">
                                        <p:cTn id="168" dur="250" fill="hold"/>
                                        <p:tgtEl>
                                          <p:spTgt spid="40"/>
                                        </p:tgtEl>
                                        <p:attrNameLst>
                                          <p:attrName>ppt_y</p:attrName>
                                        </p:attrNameLst>
                                      </p:cBhvr>
                                      <p:tavLst>
                                        <p:tav tm="0">
                                          <p:val>
                                            <p:strVal val="1+#ppt_h/2"/>
                                          </p:val>
                                        </p:tav>
                                        <p:tav tm="100000">
                                          <p:val>
                                            <p:strVal val="#ppt_y"/>
                                          </p:val>
                                        </p:tav>
                                      </p:tavLst>
                                    </p:anim>
                                  </p:childTnLst>
                                </p:cTn>
                              </p:par>
                            </p:childTnLst>
                          </p:cTn>
                        </p:par>
                        <p:par>
                          <p:cTn id="169" fill="hold">
                            <p:stCondLst>
                              <p:cond delay="8250"/>
                            </p:stCondLst>
                            <p:childTnLst>
                              <p:par>
                                <p:cTn id="170" presetID="2" presetClass="entr" presetSubtype="4" fill="hold" grpId="0" nodeType="afterEffect">
                                  <p:stCondLst>
                                    <p:cond delay="0"/>
                                  </p:stCondLst>
                                  <p:childTnLst>
                                    <p:set>
                                      <p:cBhvr>
                                        <p:cTn id="171" dur="1" fill="hold">
                                          <p:stCondLst>
                                            <p:cond delay="0"/>
                                          </p:stCondLst>
                                        </p:cTn>
                                        <p:tgtEl>
                                          <p:spTgt spid="41"/>
                                        </p:tgtEl>
                                        <p:attrNameLst>
                                          <p:attrName>style.visibility</p:attrName>
                                        </p:attrNameLst>
                                      </p:cBhvr>
                                      <p:to>
                                        <p:strVal val="visible"/>
                                      </p:to>
                                    </p:set>
                                    <p:anim calcmode="lin" valueType="num">
                                      <p:cBhvr additive="base">
                                        <p:cTn id="172" dur="250" fill="hold"/>
                                        <p:tgtEl>
                                          <p:spTgt spid="41"/>
                                        </p:tgtEl>
                                        <p:attrNameLst>
                                          <p:attrName>ppt_x</p:attrName>
                                        </p:attrNameLst>
                                      </p:cBhvr>
                                      <p:tavLst>
                                        <p:tav tm="0">
                                          <p:val>
                                            <p:strVal val="#ppt_x"/>
                                          </p:val>
                                        </p:tav>
                                        <p:tav tm="100000">
                                          <p:val>
                                            <p:strVal val="#ppt_x"/>
                                          </p:val>
                                        </p:tav>
                                      </p:tavLst>
                                    </p:anim>
                                    <p:anim calcmode="lin" valueType="num">
                                      <p:cBhvr additive="base">
                                        <p:cTn id="173" dur="250" fill="hold"/>
                                        <p:tgtEl>
                                          <p:spTgt spid="41"/>
                                        </p:tgtEl>
                                        <p:attrNameLst>
                                          <p:attrName>ppt_y</p:attrName>
                                        </p:attrNameLst>
                                      </p:cBhvr>
                                      <p:tavLst>
                                        <p:tav tm="0">
                                          <p:val>
                                            <p:strVal val="1+#ppt_h/2"/>
                                          </p:val>
                                        </p:tav>
                                        <p:tav tm="100000">
                                          <p:val>
                                            <p:strVal val="#ppt_y"/>
                                          </p:val>
                                        </p:tav>
                                      </p:tavLst>
                                    </p:anim>
                                  </p:childTnLst>
                                </p:cTn>
                              </p:par>
                            </p:childTnLst>
                          </p:cTn>
                        </p:par>
                        <p:par>
                          <p:cTn id="174" fill="hold">
                            <p:stCondLst>
                              <p:cond delay="8500"/>
                            </p:stCondLst>
                            <p:childTnLst>
                              <p:par>
                                <p:cTn id="175" presetID="2" presetClass="entr" presetSubtype="4" fill="hold" grpId="0" nodeType="afterEffect">
                                  <p:stCondLst>
                                    <p:cond delay="0"/>
                                  </p:stCondLst>
                                  <p:childTnLst>
                                    <p:set>
                                      <p:cBhvr>
                                        <p:cTn id="176" dur="1" fill="hold">
                                          <p:stCondLst>
                                            <p:cond delay="0"/>
                                          </p:stCondLst>
                                        </p:cTn>
                                        <p:tgtEl>
                                          <p:spTgt spid="42"/>
                                        </p:tgtEl>
                                        <p:attrNameLst>
                                          <p:attrName>style.visibility</p:attrName>
                                        </p:attrNameLst>
                                      </p:cBhvr>
                                      <p:to>
                                        <p:strVal val="visible"/>
                                      </p:to>
                                    </p:set>
                                    <p:anim calcmode="lin" valueType="num">
                                      <p:cBhvr additive="base">
                                        <p:cTn id="177" dur="250" fill="hold"/>
                                        <p:tgtEl>
                                          <p:spTgt spid="42"/>
                                        </p:tgtEl>
                                        <p:attrNameLst>
                                          <p:attrName>ppt_x</p:attrName>
                                        </p:attrNameLst>
                                      </p:cBhvr>
                                      <p:tavLst>
                                        <p:tav tm="0">
                                          <p:val>
                                            <p:strVal val="#ppt_x"/>
                                          </p:val>
                                        </p:tav>
                                        <p:tav tm="100000">
                                          <p:val>
                                            <p:strVal val="#ppt_x"/>
                                          </p:val>
                                        </p:tav>
                                      </p:tavLst>
                                    </p:anim>
                                    <p:anim calcmode="lin" valueType="num">
                                      <p:cBhvr additive="base">
                                        <p:cTn id="178" dur="250" fill="hold"/>
                                        <p:tgtEl>
                                          <p:spTgt spid="42"/>
                                        </p:tgtEl>
                                        <p:attrNameLst>
                                          <p:attrName>ppt_y</p:attrName>
                                        </p:attrNameLst>
                                      </p:cBhvr>
                                      <p:tavLst>
                                        <p:tav tm="0">
                                          <p:val>
                                            <p:strVal val="1+#ppt_h/2"/>
                                          </p:val>
                                        </p:tav>
                                        <p:tav tm="100000">
                                          <p:val>
                                            <p:strVal val="#ppt_y"/>
                                          </p:val>
                                        </p:tav>
                                      </p:tavLst>
                                    </p:anim>
                                  </p:childTnLst>
                                </p:cTn>
                              </p:par>
                            </p:childTnLst>
                          </p:cTn>
                        </p:par>
                        <p:par>
                          <p:cTn id="179" fill="hold">
                            <p:stCondLst>
                              <p:cond delay="8750"/>
                            </p:stCondLst>
                            <p:childTnLst>
                              <p:par>
                                <p:cTn id="180" presetID="2" presetClass="entr" presetSubtype="4" fill="hold" grpId="0" nodeType="afterEffect">
                                  <p:stCondLst>
                                    <p:cond delay="0"/>
                                  </p:stCondLst>
                                  <p:childTnLst>
                                    <p:set>
                                      <p:cBhvr>
                                        <p:cTn id="181" dur="1" fill="hold">
                                          <p:stCondLst>
                                            <p:cond delay="0"/>
                                          </p:stCondLst>
                                        </p:cTn>
                                        <p:tgtEl>
                                          <p:spTgt spid="43"/>
                                        </p:tgtEl>
                                        <p:attrNameLst>
                                          <p:attrName>style.visibility</p:attrName>
                                        </p:attrNameLst>
                                      </p:cBhvr>
                                      <p:to>
                                        <p:strVal val="visible"/>
                                      </p:to>
                                    </p:set>
                                    <p:anim calcmode="lin" valueType="num">
                                      <p:cBhvr additive="base">
                                        <p:cTn id="182" dur="250" fill="hold"/>
                                        <p:tgtEl>
                                          <p:spTgt spid="43"/>
                                        </p:tgtEl>
                                        <p:attrNameLst>
                                          <p:attrName>ppt_x</p:attrName>
                                        </p:attrNameLst>
                                      </p:cBhvr>
                                      <p:tavLst>
                                        <p:tav tm="0">
                                          <p:val>
                                            <p:strVal val="#ppt_x"/>
                                          </p:val>
                                        </p:tav>
                                        <p:tav tm="100000">
                                          <p:val>
                                            <p:strVal val="#ppt_x"/>
                                          </p:val>
                                        </p:tav>
                                      </p:tavLst>
                                    </p:anim>
                                    <p:anim calcmode="lin" valueType="num">
                                      <p:cBhvr additive="base">
                                        <p:cTn id="183" dur="250" fill="hold"/>
                                        <p:tgtEl>
                                          <p:spTgt spid="43"/>
                                        </p:tgtEl>
                                        <p:attrNameLst>
                                          <p:attrName>ppt_y</p:attrName>
                                        </p:attrNameLst>
                                      </p:cBhvr>
                                      <p:tavLst>
                                        <p:tav tm="0">
                                          <p:val>
                                            <p:strVal val="1+#ppt_h/2"/>
                                          </p:val>
                                        </p:tav>
                                        <p:tav tm="100000">
                                          <p:val>
                                            <p:strVal val="#ppt_y"/>
                                          </p:val>
                                        </p:tav>
                                      </p:tavLst>
                                    </p:anim>
                                  </p:childTnLst>
                                </p:cTn>
                              </p:par>
                            </p:childTnLst>
                          </p:cTn>
                        </p:par>
                        <p:par>
                          <p:cTn id="184" fill="hold">
                            <p:stCondLst>
                              <p:cond delay="9000"/>
                            </p:stCondLst>
                            <p:childTnLst>
                              <p:par>
                                <p:cTn id="185" presetID="2" presetClass="entr" presetSubtype="4" fill="hold" grpId="0" nodeType="afterEffect">
                                  <p:stCondLst>
                                    <p:cond delay="0"/>
                                  </p:stCondLst>
                                  <p:childTnLst>
                                    <p:set>
                                      <p:cBhvr>
                                        <p:cTn id="186" dur="1" fill="hold">
                                          <p:stCondLst>
                                            <p:cond delay="0"/>
                                          </p:stCondLst>
                                        </p:cTn>
                                        <p:tgtEl>
                                          <p:spTgt spid="44"/>
                                        </p:tgtEl>
                                        <p:attrNameLst>
                                          <p:attrName>style.visibility</p:attrName>
                                        </p:attrNameLst>
                                      </p:cBhvr>
                                      <p:to>
                                        <p:strVal val="visible"/>
                                      </p:to>
                                    </p:set>
                                    <p:anim calcmode="lin" valueType="num">
                                      <p:cBhvr additive="base">
                                        <p:cTn id="187" dur="250" fill="hold"/>
                                        <p:tgtEl>
                                          <p:spTgt spid="44"/>
                                        </p:tgtEl>
                                        <p:attrNameLst>
                                          <p:attrName>ppt_x</p:attrName>
                                        </p:attrNameLst>
                                      </p:cBhvr>
                                      <p:tavLst>
                                        <p:tav tm="0">
                                          <p:val>
                                            <p:strVal val="#ppt_x"/>
                                          </p:val>
                                        </p:tav>
                                        <p:tav tm="100000">
                                          <p:val>
                                            <p:strVal val="#ppt_x"/>
                                          </p:val>
                                        </p:tav>
                                      </p:tavLst>
                                    </p:anim>
                                    <p:anim calcmode="lin" valueType="num">
                                      <p:cBhvr additive="base">
                                        <p:cTn id="188" dur="250" fill="hold"/>
                                        <p:tgtEl>
                                          <p:spTgt spid="44"/>
                                        </p:tgtEl>
                                        <p:attrNameLst>
                                          <p:attrName>ppt_y</p:attrName>
                                        </p:attrNameLst>
                                      </p:cBhvr>
                                      <p:tavLst>
                                        <p:tav tm="0">
                                          <p:val>
                                            <p:strVal val="1+#ppt_h/2"/>
                                          </p:val>
                                        </p:tav>
                                        <p:tav tm="100000">
                                          <p:val>
                                            <p:strVal val="#ppt_y"/>
                                          </p:val>
                                        </p:tav>
                                      </p:tavLst>
                                    </p:anim>
                                  </p:childTnLst>
                                </p:cTn>
                              </p:par>
                            </p:childTnLst>
                          </p:cTn>
                        </p:par>
                        <p:par>
                          <p:cTn id="189" fill="hold">
                            <p:stCondLst>
                              <p:cond delay="9250"/>
                            </p:stCondLst>
                            <p:childTnLst>
                              <p:par>
                                <p:cTn id="190" presetID="2" presetClass="entr" presetSubtype="4" fill="hold" grpId="0" nodeType="afterEffect">
                                  <p:stCondLst>
                                    <p:cond delay="0"/>
                                  </p:stCondLst>
                                  <p:childTnLst>
                                    <p:set>
                                      <p:cBhvr>
                                        <p:cTn id="191" dur="1" fill="hold">
                                          <p:stCondLst>
                                            <p:cond delay="0"/>
                                          </p:stCondLst>
                                        </p:cTn>
                                        <p:tgtEl>
                                          <p:spTgt spid="45"/>
                                        </p:tgtEl>
                                        <p:attrNameLst>
                                          <p:attrName>style.visibility</p:attrName>
                                        </p:attrNameLst>
                                      </p:cBhvr>
                                      <p:to>
                                        <p:strVal val="visible"/>
                                      </p:to>
                                    </p:set>
                                    <p:anim calcmode="lin" valueType="num">
                                      <p:cBhvr additive="base">
                                        <p:cTn id="192" dur="250" fill="hold"/>
                                        <p:tgtEl>
                                          <p:spTgt spid="45"/>
                                        </p:tgtEl>
                                        <p:attrNameLst>
                                          <p:attrName>ppt_x</p:attrName>
                                        </p:attrNameLst>
                                      </p:cBhvr>
                                      <p:tavLst>
                                        <p:tav tm="0">
                                          <p:val>
                                            <p:strVal val="#ppt_x"/>
                                          </p:val>
                                        </p:tav>
                                        <p:tav tm="100000">
                                          <p:val>
                                            <p:strVal val="#ppt_x"/>
                                          </p:val>
                                        </p:tav>
                                      </p:tavLst>
                                    </p:anim>
                                    <p:anim calcmode="lin" valueType="num">
                                      <p:cBhvr additive="base">
                                        <p:cTn id="193" dur="250" fill="hold"/>
                                        <p:tgtEl>
                                          <p:spTgt spid="45"/>
                                        </p:tgtEl>
                                        <p:attrNameLst>
                                          <p:attrName>ppt_y</p:attrName>
                                        </p:attrNameLst>
                                      </p:cBhvr>
                                      <p:tavLst>
                                        <p:tav tm="0">
                                          <p:val>
                                            <p:strVal val="1+#ppt_h/2"/>
                                          </p:val>
                                        </p:tav>
                                        <p:tav tm="100000">
                                          <p:val>
                                            <p:strVal val="#ppt_y"/>
                                          </p:val>
                                        </p:tav>
                                      </p:tavLst>
                                    </p:anim>
                                  </p:childTnLst>
                                </p:cTn>
                              </p:par>
                            </p:childTnLst>
                          </p:cTn>
                        </p:par>
                        <p:par>
                          <p:cTn id="194" fill="hold">
                            <p:stCondLst>
                              <p:cond delay="9500"/>
                            </p:stCondLst>
                            <p:childTnLst>
                              <p:par>
                                <p:cTn id="195" presetID="2" presetClass="entr" presetSubtype="4" fill="hold" grpId="0" nodeType="afterEffect">
                                  <p:stCondLst>
                                    <p:cond delay="0"/>
                                  </p:stCondLst>
                                  <p:childTnLst>
                                    <p:set>
                                      <p:cBhvr>
                                        <p:cTn id="196" dur="1" fill="hold">
                                          <p:stCondLst>
                                            <p:cond delay="0"/>
                                          </p:stCondLst>
                                        </p:cTn>
                                        <p:tgtEl>
                                          <p:spTgt spid="46"/>
                                        </p:tgtEl>
                                        <p:attrNameLst>
                                          <p:attrName>style.visibility</p:attrName>
                                        </p:attrNameLst>
                                      </p:cBhvr>
                                      <p:to>
                                        <p:strVal val="visible"/>
                                      </p:to>
                                    </p:set>
                                    <p:anim calcmode="lin" valueType="num">
                                      <p:cBhvr additive="base">
                                        <p:cTn id="197" dur="250" fill="hold"/>
                                        <p:tgtEl>
                                          <p:spTgt spid="46"/>
                                        </p:tgtEl>
                                        <p:attrNameLst>
                                          <p:attrName>ppt_x</p:attrName>
                                        </p:attrNameLst>
                                      </p:cBhvr>
                                      <p:tavLst>
                                        <p:tav tm="0">
                                          <p:val>
                                            <p:strVal val="#ppt_x"/>
                                          </p:val>
                                        </p:tav>
                                        <p:tav tm="100000">
                                          <p:val>
                                            <p:strVal val="#ppt_x"/>
                                          </p:val>
                                        </p:tav>
                                      </p:tavLst>
                                    </p:anim>
                                    <p:anim calcmode="lin" valueType="num">
                                      <p:cBhvr additive="base">
                                        <p:cTn id="198" dur="250" fill="hold"/>
                                        <p:tgtEl>
                                          <p:spTgt spid="46"/>
                                        </p:tgtEl>
                                        <p:attrNameLst>
                                          <p:attrName>ppt_y</p:attrName>
                                        </p:attrNameLst>
                                      </p:cBhvr>
                                      <p:tavLst>
                                        <p:tav tm="0">
                                          <p:val>
                                            <p:strVal val="1+#ppt_h/2"/>
                                          </p:val>
                                        </p:tav>
                                        <p:tav tm="100000">
                                          <p:val>
                                            <p:strVal val="#ppt_y"/>
                                          </p:val>
                                        </p:tav>
                                      </p:tavLst>
                                    </p:anim>
                                  </p:childTnLst>
                                </p:cTn>
                              </p:par>
                            </p:childTnLst>
                          </p:cTn>
                        </p:par>
                        <p:par>
                          <p:cTn id="199" fill="hold">
                            <p:stCondLst>
                              <p:cond delay="9750"/>
                            </p:stCondLst>
                            <p:childTnLst>
                              <p:par>
                                <p:cTn id="200" presetID="2" presetClass="entr" presetSubtype="4" fill="hold" grpId="0" nodeType="afterEffect">
                                  <p:stCondLst>
                                    <p:cond delay="0"/>
                                  </p:stCondLst>
                                  <p:childTnLst>
                                    <p:set>
                                      <p:cBhvr>
                                        <p:cTn id="201" dur="1" fill="hold">
                                          <p:stCondLst>
                                            <p:cond delay="0"/>
                                          </p:stCondLst>
                                        </p:cTn>
                                        <p:tgtEl>
                                          <p:spTgt spid="47"/>
                                        </p:tgtEl>
                                        <p:attrNameLst>
                                          <p:attrName>style.visibility</p:attrName>
                                        </p:attrNameLst>
                                      </p:cBhvr>
                                      <p:to>
                                        <p:strVal val="visible"/>
                                      </p:to>
                                    </p:set>
                                    <p:anim calcmode="lin" valueType="num">
                                      <p:cBhvr additive="base">
                                        <p:cTn id="202" dur="250" fill="hold"/>
                                        <p:tgtEl>
                                          <p:spTgt spid="47"/>
                                        </p:tgtEl>
                                        <p:attrNameLst>
                                          <p:attrName>ppt_x</p:attrName>
                                        </p:attrNameLst>
                                      </p:cBhvr>
                                      <p:tavLst>
                                        <p:tav tm="0">
                                          <p:val>
                                            <p:strVal val="#ppt_x"/>
                                          </p:val>
                                        </p:tav>
                                        <p:tav tm="100000">
                                          <p:val>
                                            <p:strVal val="#ppt_x"/>
                                          </p:val>
                                        </p:tav>
                                      </p:tavLst>
                                    </p:anim>
                                    <p:anim calcmode="lin" valueType="num">
                                      <p:cBhvr additive="base">
                                        <p:cTn id="203" dur="250" fill="hold"/>
                                        <p:tgtEl>
                                          <p:spTgt spid="47"/>
                                        </p:tgtEl>
                                        <p:attrNameLst>
                                          <p:attrName>ppt_y</p:attrName>
                                        </p:attrNameLst>
                                      </p:cBhvr>
                                      <p:tavLst>
                                        <p:tav tm="0">
                                          <p:val>
                                            <p:strVal val="1+#ppt_h/2"/>
                                          </p:val>
                                        </p:tav>
                                        <p:tav tm="100000">
                                          <p:val>
                                            <p:strVal val="#ppt_y"/>
                                          </p:val>
                                        </p:tav>
                                      </p:tavLst>
                                    </p:anim>
                                  </p:childTnLst>
                                </p:cTn>
                              </p:par>
                            </p:childTnLst>
                          </p:cTn>
                        </p:par>
                        <p:par>
                          <p:cTn id="204" fill="hold">
                            <p:stCondLst>
                              <p:cond delay="10000"/>
                            </p:stCondLst>
                            <p:childTnLst>
                              <p:par>
                                <p:cTn id="205" presetID="2" presetClass="entr" presetSubtype="4" fill="hold" grpId="0" nodeType="afterEffect">
                                  <p:stCondLst>
                                    <p:cond delay="0"/>
                                  </p:stCondLst>
                                  <p:childTnLst>
                                    <p:set>
                                      <p:cBhvr>
                                        <p:cTn id="206" dur="1" fill="hold">
                                          <p:stCondLst>
                                            <p:cond delay="0"/>
                                          </p:stCondLst>
                                        </p:cTn>
                                        <p:tgtEl>
                                          <p:spTgt spid="48"/>
                                        </p:tgtEl>
                                        <p:attrNameLst>
                                          <p:attrName>style.visibility</p:attrName>
                                        </p:attrNameLst>
                                      </p:cBhvr>
                                      <p:to>
                                        <p:strVal val="visible"/>
                                      </p:to>
                                    </p:set>
                                    <p:anim calcmode="lin" valueType="num">
                                      <p:cBhvr additive="base">
                                        <p:cTn id="207" dur="250" fill="hold"/>
                                        <p:tgtEl>
                                          <p:spTgt spid="48"/>
                                        </p:tgtEl>
                                        <p:attrNameLst>
                                          <p:attrName>ppt_x</p:attrName>
                                        </p:attrNameLst>
                                      </p:cBhvr>
                                      <p:tavLst>
                                        <p:tav tm="0">
                                          <p:val>
                                            <p:strVal val="#ppt_x"/>
                                          </p:val>
                                        </p:tav>
                                        <p:tav tm="100000">
                                          <p:val>
                                            <p:strVal val="#ppt_x"/>
                                          </p:val>
                                        </p:tav>
                                      </p:tavLst>
                                    </p:anim>
                                    <p:anim calcmode="lin" valueType="num">
                                      <p:cBhvr additive="base">
                                        <p:cTn id="208" dur="250" fill="hold"/>
                                        <p:tgtEl>
                                          <p:spTgt spid="48"/>
                                        </p:tgtEl>
                                        <p:attrNameLst>
                                          <p:attrName>ppt_y</p:attrName>
                                        </p:attrNameLst>
                                      </p:cBhvr>
                                      <p:tavLst>
                                        <p:tav tm="0">
                                          <p:val>
                                            <p:strVal val="1+#ppt_h/2"/>
                                          </p:val>
                                        </p:tav>
                                        <p:tav tm="100000">
                                          <p:val>
                                            <p:strVal val="#ppt_y"/>
                                          </p:val>
                                        </p:tav>
                                      </p:tavLst>
                                    </p:anim>
                                  </p:childTnLst>
                                </p:cTn>
                              </p:par>
                            </p:childTnLst>
                          </p:cTn>
                        </p:par>
                        <p:par>
                          <p:cTn id="209" fill="hold">
                            <p:stCondLst>
                              <p:cond delay="10250"/>
                            </p:stCondLst>
                            <p:childTnLst>
                              <p:par>
                                <p:cTn id="210" presetID="2" presetClass="entr" presetSubtype="4" fill="hold" grpId="0" nodeType="afterEffect">
                                  <p:stCondLst>
                                    <p:cond delay="0"/>
                                  </p:stCondLst>
                                  <p:childTnLst>
                                    <p:set>
                                      <p:cBhvr>
                                        <p:cTn id="211" dur="1" fill="hold">
                                          <p:stCondLst>
                                            <p:cond delay="0"/>
                                          </p:stCondLst>
                                        </p:cTn>
                                        <p:tgtEl>
                                          <p:spTgt spid="49"/>
                                        </p:tgtEl>
                                        <p:attrNameLst>
                                          <p:attrName>style.visibility</p:attrName>
                                        </p:attrNameLst>
                                      </p:cBhvr>
                                      <p:to>
                                        <p:strVal val="visible"/>
                                      </p:to>
                                    </p:set>
                                    <p:anim calcmode="lin" valueType="num">
                                      <p:cBhvr additive="base">
                                        <p:cTn id="212" dur="250" fill="hold"/>
                                        <p:tgtEl>
                                          <p:spTgt spid="49"/>
                                        </p:tgtEl>
                                        <p:attrNameLst>
                                          <p:attrName>ppt_x</p:attrName>
                                        </p:attrNameLst>
                                      </p:cBhvr>
                                      <p:tavLst>
                                        <p:tav tm="0">
                                          <p:val>
                                            <p:strVal val="#ppt_x"/>
                                          </p:val>
                                        </p:tav>
                                        <p:tav tm="100000">
                                          <p:val>
                                            <p:strVal val="#ppt_x"/>
                                          </p:val>
                                        </p:tav>
                                      </p:tavLst>
                                    </p:anim>
                                    <p:anim calcmode="lin" valueType="num">
                                      <p:cBhvr additive="base">
                                        <p:cTn id="213" dur="250" fill="hold"/>
                                        <p:tgtEl>
                                          <p:spTgt spid="49"/>
                                        </p:tgtEl>
                                        <p:attrNameLst>
                                          <p:attrName>ppt_y</p:attrName>
                                        </p:attrNameLst>
                                      </p:cBhvr>
                                      <p:tavLst>
                                        <p:tav tm="0">
                                          <p:val>
                                            <p:strVal val="1+#ppt_h/2"/>
                                          </p:val>
                                        </p:tav>
                                        <p:tav tm="100000">
                                          <p:val>
                                            <p:strVal val="#ppt_y"/>
                                          </p:val>
                                        </p:tav>
                                      </p:tavLst>
                                    </p:anim>
                                  </p:childTnLst>
                                </p:cTn>
                              </p:par>
                            </p:childTnLst>
                          </p:cTn>
                        </p:par>
                        <p:par>
                          <p:cTn id="214" fill="hold">
                            <p:stCondLst>
                              <p:cond delay="10500"/>
                            </p:stCondLst>
                            <p:childTnLst>
                              <p:par>
                                <p:cTn id="215" presetID="2" presetClass="entr" presetSubtype="4" fill="hold" grpId="0" nodeType="afterEffect">
                                  <p:stCondLst>
                                    <p:cond delay="0"/>
                                  </p:stCondLst>
                                  <p:childTnLst>
                                    <p:set>
                                      <p:cBhvr>
                                        <p:cTn id="216" dur="1" fill="hold">
                                          <p:stCondLst>
                                            <p:cond delay="0"/>
                                          </p:stCondLst>
                                        </p:cTn>
                                        <p:tgtEl>
                                          <p:spTgt spid="50"/>
                                        </p:tgtEl>
                                        <p:attrNameLst>
                                          <p:attrName>style.visibility</p:attrName>
                                        </p:attrNameLst>
                                      </p:cBhvr>
                                      <p:to>
                                        <p:strVal val="visible"/>
                                      </p:to>
                                    </p:set>
                                    <p:anim calcmode="lin" valueType="num">
                                      <p:cBhvr additive="base">
                                        <p:cTn id="217" dur="250" fill="hold"/>
                                        <p:tgtEl>
                                          <p:spTgt spid="50"/>
                                        </p:tgtEl>
                                        <p:attrNameLst>
                                          <p:attrName>ppt_x</p:attrName>
                                        </p:attrNameLst>
                                      </p:cBhvr>
                                      <p:tavLst>
                                        <p:tav tm="0">
                                          <p:val>
                                            <p:strVal val="#ppt_x"/>
                                          </p:val>
                                        </p:tav>
                                        <p:tav tm="100000">
                                          <p:val>
                                            <p:strVal val="#ppt_x"/>
                                          </p:val>
                                        </p:tav>
                                      </p:tavLst>
                                    </p:anim>
                                    <p:anim calcmode="lin" valueType="num">
                                      <p:cBhvr additive="base">
                                        <p:cTn id="218" dur="250" fill="hold"/>
                                        <p:tgtEl>
                                          <p:spTgt spid="50"/>
                                        </p:tgtEl>
                                        <p:attrNameLst>
                                          <p:attrName>ppt_y</p:attrName>
                                        </p:attrNameLst>
                                      </p:cBhvr>
                                      <p:tavLst>
                                        <p:tav tm="0">
                                          <p:val>
                                            <p:strVal val="1+#ppt_h/2"/>
                                          </p:val>
                                        </p:tav>
                                        <p:tav tm="100000">
                                          <p:val>
                                            <p:strVal val="#ppt_y"/>
                                          </p:val>
                                        </p:tav>
                                      </p:tavLst>
                                    </p:anim>
                                  </p:childTnLst>
                                </p:cTn>
                              </p:par>
                            </p:childTnLst>
                          </p:cTn>
                        </p:par>
                        <p:par>
                          <p:cTn id="219" fill="hold">
                            <p:stCondLst>
                              <p:cond delay="10750"/>
                            </p:stCondLst>
                            <p:childTnLst>
                              <p:par>
                                <p:cTn id="220" presetID="2" presetClass="entr" presetSubtype="4" fill="hold" grpId="0" nodeType="afterEffect">
                                  <p:stCondLst>
                                    <p:cond delay="0"/>
                                  </p:stCondLst>
                                  <p:childTnLst>
                                    <p:set>
                                      <p:cBhvr>
                                        <p:cTn id="221" dur="1" fill="hold">
                                          <p:stCondLst>
                                            <p:cond delay="0"/>
                                          </p:stCondLst>
                                        </p:cTn>
                                        <p:tgtEl>
                                          <p:spTgt spid="51"/>
                                        </p:tgtEl>
                                        <p:attrNameLst>
                                          <p:attrName>style.visibility</p:attrName>
                                        </p:attrNameLst>
                                      </p:cBhvr>
                                      <p:to>
                                        <p:strVal val="visible"/>
                                      </p:to>
                                    </p:set>
                                    <p:anim calcmode="lin" valueType="num">
                                      <p:cBhvr additive="base">
                                        <p:cTn id="222" dur="250" fill="hold"/>
                                        <p:tgtEl>
                                          <p:spTgt spid="51"/>
                                        </p:tgtEl>
                                        <p:attrNameLst>
                                          <p:attrName>ppt_x</p:attrName>
                                        </p:attrNameLst>
                                      </p:cBhvr>
                                      <p:tavLst>
                                        <p:tav tm="0">
                                          <p:val>
                                            <p:strVal val="#ppt_x"/>
                                          </p:val>
                                        </p:tav>
                                        <p:tav tm="100000">
                                          <p:val>
                                            <p:strVal val="#ppt_x"/>
                                          </p:val>
                                        </p:tav>
                                      </p:tavLst>
                                    </p:anim>
                                    <p:anim calcmode="lin" valueType="num">
                                      <p:cBhvr additive="base">
                                        <p:cTn id="223" dur="250" fill="hold"/>
                                        <p:tgtEl>
                                          <p:spTgt spid="51"/>
                                        </p:tgtEl>
                                        <p:attrNameLst>
                                          <p:attrName>ppt_y</p:attrName>
                                        </p:attrNameLst>
                                      </p:cBhvr>
                                      <p:tavLst>
                                        <p:tav tm="0">
                                          <p:val>
                                            <p:strVal val="1+#ppt_h/2"/>
                                          </p:val>
                                        </p:tav>
                                        <p:tav tm="100000">
                                          <p:val>
                                            <p:strVal val="#ppt_y"/>
                                          </p:val>
                                        </p:tav>
                                      </p:tavLst>
                                    </p:anim>
                                  </p:childTnLst>
                                </p:cTn>
                              </p:par>
                            </p:childTnLst>
                          </p:cTn>
                        </p:par>
                        <p:par>
                          <p:cTn id="224" fill="hold">
                            <p:stCondLst>
                              <p:cond delay="11000"/>
                            </p:stCondLst>
                            <p:childTnLst>
                              <p:par>
                                <p:cTn id="225" presetID="2" presetClass="entr" presetSubtype="4" fill="hold" grpId="0" nodeType="afterEffect">
                                  <p:stCondLst>
                                    <p:cond delay="0"/>
                                  </p:stCondLst>
                                  <p:childTnLst>
                                    <p:set>
                                      <p:cBhvr>
                                        <p:cTn id="226" dur="1" fill="hold">
                                          <p:stCondLst>
                                            <p:cond delay="0"/>
                                          </p:stCondLst>
                                        </p:cTn>
                                        <p:tgtEl>
                                          <p:spTgt spid="52"/>
                                        </p:tgtEl>
                                        <p:attrNameLst>
                                          <p:attrName>style.visibility</p:attrName>
                                        </p:attrNameLst>
                                      </p:cBhvr>
                                      <p:to>
                                        <p:strVal val="visible"/>
                                      </p:to>
                                    </p:set>
                                    <p:anim calcmode="lin" valueType="num">
                                      <p:cBhvr additive="base">
                                        <p:cTn id="227" dur="250" fill="hold"/>
                                        <p:tgtEl>
                                          <p:spTgt spid="52"/>
                                        </p:tgtEl>
                                        <p:attrNameLst>
                                          <p:attrName>ppt_x</p:attrName>
                                        </p:attrNameLst>
                                      </p:cBhvr>
                                      <p:tavLst>
                                        <p:tav tm="0">
                                          <p:val>
                                            <p:strVal val="#ppt_x"/>
                                          </p:val>
                                        </p:tav>
                                        <p:tav tm="100000">
                                          <p:val>
                                            <p:strVal val="#ppt_x"/>
                                          </p:val>
                                        </p:tav>
                                      </p:tavLst>
                                    </p:anim>
                                    <p:anim calcmode="lin" valueType="num">
                                      <p:cBhvr additive="base">
                                        <p:cTn id="228" dur="250" fill="hold"/>
                                        <p:tgtEl>
                                          <p:spTgt spid="52"/>
                                        </p:tgtEl>
                                        <p:attrNameLst>
                                          <p:attrName>ppt_y</p:attrName>
                                        </p:attrNameLst>
                                      </p:cBhvr>
                                      <p:tavLst>
                                        <p:tav tm="0">
                                          <p:val>
                                            <p:strVal val="1+#ppt_h/2"/>
                                          </p:val>
                                        </p:tav>
                                        <p:tav tm="100000">
                                          <p:val>
                                            <p:strVal val="#ppt_y"/>
                                          </p:val>
                                        </p:tav>
                                      </p:tavLst>
                                    </p:anim>
                                  </p:childTnLst>
                                </p:cTn>
                              </p:par>
                            </p:childTnLst>
                          </p:cTn>
                        </p:par>
                        <p:par>
                          <p:cTn id="229" fill="hold">
                            <p:stCondLst>
                              <p:cond delay="11250"/>
                            </p:stCondLst>
                            <p:childTnLst>
                              <p:par>
                                <p:cTn id="230" presetID="2" presetClass="entr" presetSubtype="4" fill="hold" grpId="0" nodeType="afterEffect">
                                  <p:stCondLst>
                                    <p:cond delay="0"/>
                                  </p:stCondLst>
                                  <p:childTnLst>
                                    <p:set>
                                      <p:cBhvr>
                                        <p:cTn id="231" dur="1" fill="hold">
                                          <p:stCondLst>
                                            <p:cond delay="0"/>
                                          </p:stCondLst>
                                        </p:cTn>
                                        <p:tgtEl>
                                          <p:spTgt spid="53"/>
                                        </p:tgtEl>
                                        <p:attrNameLst>
                                          <p:attrName>style.visibility</p:attrName>
                                        </p:attrNameLst>
                                      </p:cBhvr>
                                      <p:to>
                                        <p:strVal val="visible"/>
                                      </p:to>
                                    </p:set>
                                    <p:anim calcmode="lin" valueType="num">
                                      <p:cBhvr additive="base">
                                        <p:cTn id="232" dur="250" fill="hold"/>
                                        <p:tgtEl>
                                          <p:spTgt spid="53"/>
                                        </p:tgtEl>
                                        <p:attrNameLst>
                                          <p:attrName>ppt_x</p:attrName>
                                        </p:attrNameLst>
                                      </p:cBhvr>
                                      <p:tavLst>
                                        <p:tav tm="0">
                                          <p:val>
                                            <p:strVal val="#ppt_x"/>
                                          </p:val>
                                        </p:tav>
                                        <p:tav tm="100000">
                                          <p:val>
                                            <p:strVal val="#ppt_x"/>
                                          </p:val>
                                        </p:tav>
                                      </p:tavLst>
                                    </p:anim>
                                    <p:anim calcmode="lin" valueType="num">
                                      <p:cBhvr additive="base">
                                        <p:cTn id="233" dur="250" fill="hold"/>
                                        <p:tgtEl>
                                          <p:spTgt spid="53"/>
                                        </p:tgtEl>
                                        <p:attrNameLst>
                                          <p:attrName>ppt_y</p:attrName>
                                        </p:attrNameLst>
                                      </p:cBhvr>
                                      <p:tavLst>
                                        <p:tav tm="0">
                                          <p:val>
                                            <p:strVal val="1+#ppt_h/2"/>
                                          </p:val>
                                        </p:tav>
                                        <p:tav tm="100000">
                                          <p:val>
                                            <p:strVal val="#ppt_y"/>
                                          </p:val>
                                        </p:tav>
                                      </p:tavLst>
                                    </p:anim>
                                  </p:childTnLst>
                                </p:cTn>
                              </p:par>
                            </p:childTnLst>
                          </p:cTn>
                        </p:par>
                        <p:par>
                          <p:cTn id="234" fill="hold">
                            <p:stCondLst>
                              <p:cond delay="11500"/>
                            </p:stCondLst>
                            <p:childTnLst>
                              <p:par>
                                <p:cTn id="235" presetID="2" presetClass="entr" presetSubtype="4" fill="hold" grpId="0" nodeType="afterEffect">
                                  <p:stCondLst>
                                    <p:cond delay="0"/>
                                  </p:stCondLst>
                                  <p:childTnLst>
                                    <p:set>
                                      <p:cBhvr>
                                        <p:cTn id="236" dur="1" fill="hold">
                                          <p:stCondLst>
                                            <p:cond delay="0"/>
                                          </p:stCondLst>
                                        </p:cTn>
                                        <p:tgtEl>
                                          <p:spTgt spid="54"/>
                                        </p:tgtEl>
                                        <p:attrNameLst>
                                          <p:attrName>style.visibility</p:attrName>
                                        </p:attrNameLst>
                                      </p:cBhvr>
                                      <p:to>
                                        <p:strVal val="visible"/>
                                      </p:to>
                                    </p:set>
                                    <p:anim calcmode="lin" valueType="num">
                                      <p:cBhvr additive="base">
                                        <p:cTn id="237" dur="250" fill="hold"/>
                                        <p:tgtEl>
                                          <p:spTgt spid="54"/>
                                        </p:tgtEl>
                                        <p:attrNameLst>
                                          <p:attrName>ppt_x</p:attrName>
                                        </p:attrNameLst>
                                      </p:cBhvr>
                                      <p:tavLst>
                                        <p:tav tm="0">
                                          <p:val>
                                            <p:strVal val="#ppt_x"/>
                                          </p:val>
                                        </p:tav>
                                        <p:tav tm="100000">
                                          <p:val>
                                            <p:strVal val="#ppt_x"/>
                                          </p:val>
                                        </p:tav>
                                      </p:tavLst>
                                    </p:anim>
                                    <p:anim calcmode="lin" valueType="num">
                                      <p:cBhvr additive="base">
                                        <p:cTn id="238" dur="250" fill="hold"/>
                                        <p:tgtEl>
                                          <p:spTgt spid="54"/>
                                        </p:tgtEl>
                                        <p:attrNameLst>
                                          <p:attrName>ppt_y</p:attrName>
                                        </p:attrNameLst>
                                      </p:cBhvr>
                                      <p:tavLst>
                                        <p:tav tm="0">
                                          <p:val>
                                            <p:strVal val="1+#ppt_h/2"/>
                                          </p:val>
                                        </p:tav>
                                        <p:tav tm="100000">
                                          <p:val>
                                            <p:strVal val="#ppt_y"/>
                                          </p:val>
                                        </p:tav>
                                      </p:tavLst>
                                    </p:anim>
                                  </p:childTnLst>
                                </p:cTn>
                              </p:par>
                            </p:childTnLst>
                          </p:cTn>
                        </p:par>
                        <p:par>
                          <p:cTn id="239" fill="hold">
                            <p:stCondLst>
                              <p:cond delay="11750"/>
                            </p:stCondLst>
                            <p:childTnLst>
                              <p:par>
                                <p:cTn id="240" presetID="2" presetClass="entr" presetSubtype="4" fill="hold" grpId="0" nodeType="afterEffect">
                                  <p:stCondLst>
                                    <p:cond delay="0"/>
                                  </p:stCondLst>
                                  <p:childTnLst>
                                    <p:set>
                                      <p:cBhvr>
                                        <p:cTn id="241" dur="1" fill="hold">
                                          <p:stCondLst>
                                            <p:cond delay="0"/>
                                          </p:stCondLst>
                                        </p:cTn>
                                        <p:tgtEl>
                                          <p:spTgt spid="55"/>
                                        </p:tgtEl>
                                        <p:attrNameLst>
                                          <p:attrName>style.visibility</p:attrName>
                                        </p:attrNameLst>
                                      </p:cBhvr>
                                      <p:to>
                                        <p:strVal val="visible"/>
                                      </p:to>
                                    </p:set>
                                    <p:anim calcmode="lin" valueType="num">
                                      <p:cBhvr additive="base">
                                        <p:cTn id="242" dur="250" fill="hold"/>
                                        <p:tgtEl>
                                          <p:spTgt spid="55"/>
                                        </p:tgtEl>
                                        <p:attrNameLst>
                                          <p:attrName>ppt_x</p:attrName>
                                        </p:attrNameLst>
                                      </p:cBhvr>
                                      <p:tavLst>
                                        <p:tav tm="0">
                                          <p:val>
                                            <p:strVal val="#ppt_x"/>
                                          </p:val>
                                        </p:tav>
                                        <p:tav tm="100000">
                                          <p:val>
                                            <p:strVal val="#ppt_x"/>
                                          </p:val>
                                        </p:tav>
                                      </p:tavLst>
                                    </p:anim>
                                    <p:anim calcmode="lin" valueType="num">
                                      <p:cBhvr additive="base">
                                        <p:cTn id="243" dur="250" fill="hold"/>
                                        <p:tgtEl>
                                          <p:spTgt spid="55"/>
                                        </p:tgtEl>
                                        <p:attrNameLst>
                                          <p:attrName>ppt_y</p:attrName>
                                        </p:attrNameLst>
                                      </p:cBhvr>
                                      <p:tavLst>
                                        <p:tav tm="0">
                                          <p:val>
                                            <p:strVal val="1+#ppt_h/2"/>
                                          </p:val>
                                        </p:tav>
                                        <p:tav tm="100000">
                                          <p:val>
                                            <p:strVal val="#ppt_y"/>
                                          </p:val>
                                        </p:tav>
                                      </p:tavLst>
                                    </p:anim>
                                  </p:childTnLst>
                                </p:cTn>
                              </p:par>
                            </p:childTnLst>
                          </p:cTn>
                        </p:par>
                        <p:par>
                          <p:cTn id="244" fill="hold">
                            <p:stCondLst>
                              <p:cond delay="12000"/>
                            </p:stCondLst>
                            <p:childTnLst>
                              <p:par>
                                <p:cTn id="245" presetID="2" presetClass="entr" presetSubtype="4" fill="hold" grpId="0" nodeType="afterEffect">
                                  <p:stCondLst>
                                    <p:cond delay="0"/>
                                  </p:stCondLst>
                                  <p:childTnLst>
                                    <p:set>
                                      <p:cBhvr>
                                        <p:cTn id="246" dur="1" fill="hold">
                                          <p:stCondLst>
                                            <p:cond delay="0"/>
                                          </p:stCondLst>
                                        </p:cTn>
                                        <p:tgtEl>
                                          <p:spTgt spid="79"/>
                                        </p:tgtEl>
                                        <p:attrNameLst>
                                          <p:attrName>style.visibility</p:attrName>
                                        </p:attrNameLst>
                                      </p:cBhvr>
                                      <p:to>
                                        <p:strVal val="visible"/>
                                      </p:to>
                                    </p:set>
                                    <p:anim calcmode="lin" valueType="num">
                                      <p:cBhvr additive="base">
                                        <p:cTn id="247" dur="250" fill="hold"/>
                                        <p:tgtEl>
                                          <p:spTgt spid="79"/>
                                        </p:tgtEl>
                                        <p:attrNameLst>
                                          <p:attrName>ppt_x</p:attrName>
                                        </p:attrNameLst>
                                      </p:cBhvr>
                                      <p:tavLst>
                                        <p:tav tm="0">
                                          <p:val>
                                            <p:strVal val="#ppt_x"/>
                                          </p:val>
                                        </p:tav>
                                        <p:tav tm="100000">
                                          <p:val>
                                            <p:strVal val="#ppt_x"/>
                                          </p:val>
                                        </p:tav>
                                      </p:tavLst>
                                    </p:anim>
                                    <p:anim calcmode="lin" valueType="num">
                                      <p:cBhvr additive="base">
                                        <p:cTn id="248" dur="250" fill="hold"/>
                                        <p:tgtEl>
                                          <p:spTgt spid="79"/>
                                        </p:tgtEl>
                                        <p:attrNameLst>
                                          <p:attrName>ppt_y</p:attrName>
                                        </p:attrNameLst>
                                      </p:cBhvr>
                                      <p:tavLst>
                                        <p:tav tm="0">
                                          <p:val>
                                            <p:strVal val="1+#ppt_h/2"/>
                                          </p:val>
                                        </p:tav>
                                        <p:tav tm="100000">
                                          <p:val>
                                            <p:strVal val="#ppt_y"/>
                                          </p:val>
                                        </p:tav>
                                      </p:tavLst>
                                    </p:anim>
                                  </p:childTnLst>
                                </p:cTn>
                              </p:par>
                            </p:childTnLst>
                          </p:cTn>
                        </p:par>
                        <p:par>
                          <p:cTn id="249" fill="hold">
                            <p:stCondLst>
                              <p:cond delay="12250"/>
                            </p:stCondLst>
                            <p:childTnLst>
                              <p:par>
                                <p:cTn id="250" presetID="2" presetClass="entr" presetSubtype="4" fill="hold" grpId="0" nodeType="afterEffect">
                                  <p:stCondLst>
                                    <p:cond delay="0"/>
                                  </p:stCondLst>
                                  <p:childTnLst>
                                    <p:set>
                                      <p:cBhvr>
                                        <p:cTn id="251" dur="1" fill="hold">
                                          <p:stCondLst>
                                            <p:cond delay="0"/>
                                          </p:stCondLst>
                                        </p:cTn>
                                        <p:tgtEl>
                                          <p:spTgt spid="78"/>
                                        </p:tgtEl>
                                        <p:attrNameLst>
                                          <p:attrName>style.visibility</p:attrName>
                                        </p:attrNameLst>
                                      </p:cBhvr>
                                      <p:to>
                                        <p:strVal val="visible"/>
                                      </p:to>
                                    </p:set>
                                    <p:anim calcmode="lin" valueType="num">
                                      <p:cBhvr additive="base">
                                        <p:cTn id="252" dur="250" fill="hold"/>
                                        <p:tgtEl>
                                          <p:spTgt spid="78"/>
                                        </p:tgtEl>
                                        <p:attrNameLst>
                                          <p:attrName>ppt_x</p:attrName>
                                        </p:attrNameLst>
                                      </p:cBhvr>
                                      <p:tavLst>
                                        <p:tav tm="0">
                                          <p:val>
                                            <p:strVal val="#ppt_x"/>
                                          </p:val>
                                        </p:tav>
                                        <p:tav tm="100000">
                                          <p:val>
                                            <p:strVal val="#ppt_x"/>
                                          </p:val>
                                        </p:tav>
                                      </p:tavLst>
                                    </p:anim>
                                    <p:anim calcmode="lin" valueType="num">
                                      <p:cBhvr additive="base">
                                        <p:cTn id="253" dur="250" fill="hold"/>
                                        <p:tgtEl>
                                          <p:spTgt spid="78"/>
                                        </p:tgtEl>
                                        <p:attrNameLst>
                                          <p:attrName>ppt_y</p:attrName>
                                        </p:attrNameLst>
                                      </p:cBhvr>
                                      <p:tavLst>
                                        <p:tav tm="0">
                                          <p:val>
                                            <p:strVal val="1+#ppt_h/2"/>
                                          </p:val>
                                        </p:tav>
                                        <p:tav tm="100000">
                                          <p:val>
                                            <p:strVal val="#ppt_y"/>
                                          </p:val>
                                        </p:tav>
                                      </p:tavLst>
                                    </p:anim>
                                  </p:childTnLst>
                                </p:cTn>
                              </p:par>
                            </p:childTnLst>
                          </p:cTn>
                        </p:par>
                        <p:par>
                          <p:cTn id="254" fill="hold">
                            <p:stCondLst>
                              <p:cond delay="12500"/>
                            </p:stCondLst>
                            <p:childTnLst>
                              <p:par>
                                <p:cTn id="255" presetID="2" presetClass="entr" presetSubtype="4" fill="hold" grpId="0" nodeType="afterEffect">
                                  <p:stCondLst>
                                    <p:cond delay="0"/>
                                  </p:stCondLst>
                                  <p:childTnLst>
                                    <p:set>
                                      <p:cBhvr>
                                        <p:cTn id="256" dur="1" fill="hold">
                                          <p:stCondLst>
                                            <p:cond delay="0"/>
                                          </p:stCondLst>
                                        </p:cTn>
                                        <p:tgtEl>
                                          <p:spTgt spid="105"/>
                                        </p:tgtEl>
                                        <p:attrNameLst>
                                          <p:attrName>style.visibility</p:attrName>
                                        </p:attrNameLst>
                                      </p:cBhvr>
                                      <p:to>
                                        <p:strVal val="visible"/>
                                      </p:to>
                                    </p:set>
                                    <p:anim calcmode="lin" valueType="num">
                                      <p:cBhvr additive="base">
                                        <p:cTn id="257" dur="250" fill="hold"/>
                                        <p:tgtEl>
                                          <p:spTgt spid="105"/>
                                        </p:tgtEl>
                                        <p:attrNameLst>
                                          <p:attrName>ppt_x</p:attrName>
                                        </p:attrNameLst>
                                      </p:cBhvr>
                                      <p:tavLst>
                                        <p:tav tm="0">
                                          <p:val>
                                            <p:strVal val="#ppt_x"/>
                                          </p:val>
                                        </p:tav>
                                        <p:tav tm="100000">
                                          <p:val>
                                            <p:strVal val="#ppt_x"/>
                                          </p:val>
                                        </p:tav>
                                      </p:tavLst>
                                    </p:anim>
                                    <p:anim calcmode="lin" valueType="num">
                                      <p:cBhvr additive="base">
                                        <p:cTn id="258" dur="250" fill="hold"/>
                                        <p:tgtEl>
                                          <p:spTgt spid="105"/>
                                        </p:tgtEl>
                                        <p:attrNameLst>
                                          <p:attrName>ppt_y</p:attrName>
                                        </p:attrNameLst>
                                      </p:cBhvr>
                                      <p:tavLst>
                                        <p:tav tm="0">
                                          <p:val>
                                            <p:strVal val="1+#ppt_h/2"/>
                                          </p:val>
                                        </p:tav>
                                        <p:tav tm="100000">
                                          <p:val>
                                            <p:strVal val="#ppt_y"/>
                                          </p:val>
                                        </p:tav>
                                      </p:tavLst>
                                    </p:anim>
                                  </p:childTnLst>
                                </p:cTn>
                              </p:par>
                            </p:childTnLst>
                          </p:cTn>
                        </p:par>
                        <p:par>
                          <p:cTn id="259" fill="hold">
                            <p:stCondLst>
                              <p:cond delay="12750"/>
                            </p:stCondLst>
                            <p:childTnLst>
                              <p:par>
                                <p:cTn id="260" presetID="2" presetClass="entr" presetSubtype="4" fill="hold" grpId="0" nodeType="afterEffect">
                                  <p:stCondLst>
                                    <p:cond delay="0"/>
                                  </p:stCondLst>
                                  <p:childTnLst>
                                    <p:set>
                                      <p:cBhvr>
                                        <p:cTn id="261" dur="1" fill="hold">
                                          <p:stCondLst>
                                            <p:cond delay="0"/>
                                          </p:stCondLst>
                                        </p:cTn>
                                        <p:tgtEl>
                                          <p:spTgt spid="58"/>
                                        </p:tgtEl>
                                        <p:attrNameLst>
                                          <p:attrName>style.visibility</p:attrName>
                                        </p:attrNameLst>
                                      </p:cBhvr>
                                      <p:to>
                                        <p:strVal val="visible"/>
                                      </p:to>
                                    </p:set>
                                    <p:anim calcmode="lin" valueType="num">
                                      <p:cBhvr additive="base">
                                        <p:cTn id="262" dur="250" fill="hold"/>
                                        <p:tgtEl>
                                          <p:spTgt spid="58"/>
                                        </p:tgtEl>
                                        <p:attrNameLst>
                                          <p:attrName>ppt_x</p:attrName>
                                        </p:attrNameLst>
                                      </p:cBhvr>
                                      <p:tavLst>
                                        <p:tav tm="0">
                                          <p:val>
                                            <p:strVal val="#ppt_x"/>
                                          </p:val>
                                        </p:tav>
                                        <p:tav tm="100000">
                                          <p:val>
                                            <p:strVal val="#ppt_x"/>
                                          </p:val>
                                        </p:tav>
                                      </p:tavLst>
                                    </p:anim>
                                    <p:anim calcmode="lin" valueType="num">
                                      <p:cBhvr additive="base">
                                        <p:cTn id="263" dur="250" fill="hold"/>
                                        <p:tgtEl>
                                          <p:spTgt spid="58"/>
                                        </p:tgtEl>
                                        <p:attrNameLst>
                                          <p:attrName>ppt_y</p:attrName>
                                        </p:attrNameLst>
                                      </p:cBhvr>
                                      <p:tavLst>
                                        <p:tav tm="0">
                                          <p:val>
                                            <p:strVal val="1+#ppt_h/2"/>
                                          </p:val>
                                        </p:tav>
                                        <p:tav tm="100000">
                                          <p:val>
                                            <p:strVal val="#ppt_y"/>
                                          </p:val>
                                        </p:tav>
                                      </p:tavLst>
                                    </p:anim>
                                  </p:childTnLst>
                                </p:cTn>
                              </p:par>
                            </p:childTnLst>
                          </p:cTn>
                        </p:par>
                        <p:par>
                          <p:cTn id="264" fill="hold">
                            <p:stCondLst>
                              <p:cond delay="13000"/>
                            </p:stCondLst>
                            <p:childTnLst>
                              <p:par>
                                <p:cTn id="265" presetID="2" presetClass="entr" presetSubtype="4" fill="hold" grpId="0" nodeType="afterEffect">
                                  <p:stCondLst>
                                    <p:cond delay="0"/>
                                  </p:stCondLst>
                                  <p:childTnLst>
                                    <p:set>
                                      <p:cBhvr>
                                        <p:cTn id="266" dur="1" fill="hold">
                                          <p:stCondLst>
                                            <p:cond delay="0"/>
                                          </p:stCondLst>
                                        </p:cTn>
                                        <p:tgtEl>
                                          <p:spTgt spid="59"/>
                                        </p:tgtEl>
                                        <p:attrNameLst>
                                          <p:attrName>style.visibility</p:attrName>
                                        </p:attrNameLst>
                                      </p:cBhvr>
                                      <p:to>
                                        <p:strVal val="visible"/>
                                      </p:to>
                                    </p:set>
                                    <p:anim calcmode="lin" valueType="num">
                                      <p:cBhvr additive="base">
                                        <p:cTn id="267" dur="250" fill="hold"/>
                                        <p:tgtEl>
                                          <p:spTgt spid="59"/>
                                        </p:tgtEl>
                                        <p:attrNameLst>
                                          <p:attrName>ppt_x</p:attrName>
                                        </p:attrNameLst>
                                      </p:cBhvr>
                                      <p:tavLst>
                                        <p:tav tm="0">
                                          <p:val>
                                            <p:strVal val="#ppt_x"/>
                                          </p:val>
                                        </p:tav>
                                        <p:tav tm="100000">
                                          <p:val>
                                            <p:strVal val="#ppt_x"/>
                                          </p:val>
                                        </p:tav>
                                      </p:tavLst>
                                    </p:anim>
                                    <p:anim calcmode="lin" valueType="num">
                                      <p:cBhvr additive="base">
                                        <p:cTn id="268" dur="250" fill="hold"/>
                                        <p:tgtEl>
                                          <p:spTgt spid="59"/>
                                        </p:tgtEl>
                                        <p:attrNameLst>
                                          <p:attrName>ppt_y</p:attrName>
                                        </p:attrNameLst>
                                      </p:cBhvr>
                                      <p:tavLst>
                                        <p:tav tm="0">
                                          <p:val>
                                            <p:strVal val="1+#ppt_h/2"/>
                                          </p:val>
                                        </p:tav>
                                        <p:tav tm="100000">
                                          <p:val>
                                            <p:strVal val="#ppt_y"/>
                                          </p:val>
                                        </p:tav>
                                      </p:tavLst>
                                    </p:anim>
                                  </p:childTnLst>
                                </p:cTn>
                              </p:par>
                            </p:childTnLst>
                          </p:cTn>
                        </p:par>
                        <p:par>
                          <p:cTn id="269" fill="hold">
                            <p:stCondLst>
                              <p:cond delay="13250"/>
                            </p:stCondLst>
                            <p:childTnLst>
                              <p:par>
                                <p:cTn id="270" presetID="2" presetClass="entr" presetSubtype="4" fill="hold" grpId="0" nodeType="afterEffect">
                                  <p:stCondLst>
                                    <p:cond delay="0"/>
                                  </p:stCondLst>
                                  <p:childTnLst>
                                    <p:set>
                                      <p:cBhvr>
                                        <p:cTn id="271" dur="1" fill="hold">
                                          <p:stCondLst>
                                            <p:cond delay="0"/>
                                          </p:stCondLst>
                                        </p:cTn>
                                        <p:tgtEl>
                                          <p:spTgt spid="60"/>
                                        </p:tgtEl>
                                        <p:attrNameLst>
                                          <p:attrName>style.visibility</p:attrName>
                                        </p:attrNameLst>
                                      </p:cBhvr>
                                      <p:to>
                                        <p:strVal val="visible"/>
                                      </p:to>
                                    </p:set>
                                    <p:anim calcmode="lin" valueType="num">
                                      <p:cBhvr additive="base">
                                        <p:cTn id="272" dur="250" fill="hold"/>
                                        <p:tgtEl>
                                          <p:spTgt spid="60"/>
                                        </p:tgtEl>
                                        <p:attrNameLst>
                                          <p:attrName>ppt_x</p:attrName>
                                        </p:attrNameLst>
                                      </p:cBhvr>
                                      <p:tavLst>
                                        <p:tav tm="0">
                                          <p:val>
                                            <p:strVal val="#ppt_x"/>
                                          </p:val>
                                        </p:tav>
                                        <p:tav tm="100000">
                                          <p:val>
                                            <p:strVal val="#ppt_x"/>
                                          </p:val>
                                        </p:tav>
                                      </p:tavLst>
                                    </p:anim>
                                    <p:anim calcmode="lin" valueType="num">
                                      <p:cBhvr additive="base">
                                        <p:cTn id="273" dur="250" fill="hold"/>
                                        <p:tgtEl>
                                          <p:spTgt spid="60"/>
                                        </p:tgtEl>
                                        <p:attrNameLst>
                                          <p:attrName>ppt_y</p:attrName>
                                        </p:attrNameLst>
                                      </p:cBhvr>
                                      <p:tavLst>
                                        <p:tav tm="0">
                                          <p:val>
                                            <p:strVal val="1+#ppt_h/2"/>
                                          </p:val>
                                        </p:tav>
                                        <p:tav tm="100000">
                                          <p:val>
                                            <p:strVal val="#ppt_y"/>
                                          </p:val>
                                        </p:tav>
                                      </p:tavLst>
                                    </p:anim>
                                  </p:childTnLst>
                                </p:cTn>
                              </p:par>
                            </p:childTnLst>
                          </p:cTn>
                        </p:par>
                        <p:par>
                          <p:cTn id="274" fill="hold">
                            <p:stCondLst>
                              <p:cond delay="13500"/>
                            </p:stCondLst>
                            <p:childTnLst>
                              <p:par>
                                <p:cTn id="275" presetID="2" presetClass="entr" presetSubtype="4" fill="hold" grpId="0" nodeType="afterEffect">
                                  <p:stCondLst>
                                    <p:cond delay="0"/>
                                  </p:stCondLst>
                                  <p:childTnLst>
                                    <p:set>
                                      <p:cBhvr>
                                        <p:cTn id="276" dur="1" fill="hold">
                                          <p:stCondLst>
                                            <p:cond delay="0"/>
                                          </p:stCondLst>
                                        </p:cTn>
                                        <p:tgtEl>
                                          <p:spTgt spid="61"/>
                                        </p:tgtEl>
                                        <p:attrNameLst>
                                          <p:attrName>style.visibility</p:attrName>
                                        </p:attrNameLst>
                                      </p:cBhvr>
                                      <p:to>
                                        <p:strVal val="visible"/>
                                      </p:to>
                                    </p:set>
                                    <p:anim calcmode="lin" valueType="num">
                                      <p:cBhvr additive="base">
                                        <p:cTn id="277" dur="250" fill="hold"/>
                                        <p:tgtEl>
                                          <p:spTgt spid="61"/>
                                        </p:tgtEl>
                                        <p:attrNameLst>
                                          <p:attrName>ppt_x</p:attrName>
                                        </p:attrNameLst>
                                      </p:cBhvr>
                                      <p:tavLst>
                                        <p:tav tm="0">
                                          <p:val>
                                            <p:strVal val="#ppt_x"/>
                                          </p:val>
                                        </p:tav>
                                        <p:tav tm="100000">
                                          <p:val>
                                            <p:strVal val="#ppt_x"/>
                                          </p:val>
                                        </p:tav>
                                      </p:tavLst>
                                    </p:anim>
                                    <p:anim calcmode="lin" valueType="num">
                                      <p:cBhvr additive="base">
                                        <p:cTn id="278" dur="250" fill="hold"/>
                                        <p:tgtEl>
                                          <p:spTgt spid="61"/>
                                        </p:tgtEl>
                                        <p:attrNameLst>
                                          <p:attrName>ppt_y</p:attrName>
                                        </p:attrNameLst>
                                      </p:cBhvr>
                                      <p:tavLst>
                                        <p:tav tm="0">
                                          <p:val>
                                            <p:strVal val="1+#ppt_h/2"/>
                                          </p:val>
                                        </p:tav>
                                        <p:tav tm="100000">
                                          <p:val>
                                            <p:strVal val="#ppt_y"/>
                                          </p:val>
                                        </p:tav>
                                      </p:tavLst>
                                    </p:anim>
                                  </p:childTnLst>
                                </p:cTn>
                              </p:par>
                            </p:childTnLst>
                          </p:cTn>
                        </p:par>
                        <p:par>
                          <p:cTn id="279" fill="hold">
                            <p:stCondLst>
                              <p:cond delay="13750"/>
                            </p:stCondLst>
                            <p:childTnLst>
                              <p:par>
                                <p:cTn id="280" presetID="2" presetClass="entr" presetSubtype="4" fill="hold" grpId="0" nodeType="afterEffect">
                                  <p:stCondLst>
                                    <p:cond delay="0"/>
                                  </p:stCondLst>
                                  <p:childTnLst>
                                    <p:set>
                                      <p:cBhvr>
                                        <p:cTn id="281" dur="1" fill="hold">
                                          <p:stCondLst>
                                            <p:cond delay="0"/>
                                          </p:stCondLst>
                                        </p:cTn>
                                        <p:tgtEl>
                                          <p:spTgt spid="62"/>
                                        </p:tgtEl>
                                        <p:attrNameLst>
                                          <p:attrName>style.visibility</p:attrName>
                                        </p:attrNameLst>
                                      </p:cBhvr>
                                      <p:to>
                                        <p:strVal val="visible"/>
                                      </p:to>
                                    </p:set>
                                    <p:anim calcmode="lin" valueType="num">
                                      <p:cBhvr additive="base">
                                        <p:cTn id="282" dur="250" fill="hold"/>
                                        <p:tgtEl>
                                          <p:spTgt spid="62"/>
                                        </p:tgtEl>
                                        <p:attrNameLst>
                                          <p:attrName>ppt_x</p:attrName>
                                        </p:attrNameLst>
                                      </p:cBhvr>
                                      <p:tavLst>
                                        <p:tav tm="0">
                                          <p:val>
                                            <p:strVal val="#ppt_x"/>
                                          </p:val>
                                        </p:tav>
                                        <p:tav tm="100000">
                                          <p:val>
                                            <p:strVal val="#ppt_x"/>
                                          </p:val>
                                        </p:tav>
                                      </p:tavLst>
                                    </p:anim>
                                    <p:anim calcmode="lin" valueType="num">
                                      <p:cBhvr additive="base">
                                        <p:cTn id="283" dur="250" fill="hold"/>
                                        <p:tgtEl>
                                          <p:spTgt spid="62"/>
                                        </p:tgtEl>
                                        <p:attrNameLst>
                                          <p:attrName>ppt_y</p:attrName>
                                        </p:attrNameLst>
                                      </p:cBhvr>
                                      <p:tavLst>
                                        <p:tav tm="0">
                                          <p:val>
                                            <p:strVal val="1+#ppt_h/2"/>
                                          </p:val>
                                        </p:tav>
                                        <p:tav tm="100000">
                                          <p:val>
                                            <p:strVal val="#ppt_y"/>
                                          </p:val>
                                        </p:tav>
                                      </p:tavLst>
                                    </p:anim>
                                  </p:childTnLst>
                                </p:cTn>
                              </p:par>
                            </p:childTnLst>
                          </p:cTn>
                        </p:par>
                        <p:par>
                          <p:cTn id="284" fill="hold">
                            <p:stCondLst>
                              <p:cond delay="14000"/>
                            </p:stCondLst>
                            <p:childTnLst>
                              <p:par>
                                <p:cTn id="285" presetID="2" presetClass="entr" presetSubtype="4" fill="hold" grpId="0" nodeType="afterEffect">
                                  <p:stCondLst>
                                    <p:cond delay="0"/>
                                  </p:stCondLst>
                                  <p:childTnLst>
                                    <p:set>
                                      <p:cBhvr>
                                        <p:cTn id="286" dur="1" fill="hold">
                                          <p:stCondLst>
                                            <p:cond delay="0"/>
                                          </p:stCondLst>
                                        </p:cTn>
                                        <p:tgtEl>
                                          <p:spTgt spid="63"/>
                                        </p:tgtEl>
                                        <p:attrNameLst>
                                          <p:attrName>style.visibility</p:attrName>
                                        </p:attrNameLst>
                                      </p:cBhvr>
                                      <p:to>
                                        <p:strVal val="visible"/>
                                      </p:to>
                                    </p:set>
                                    <p:anim calcmode="lin" valueType="num">
                                      <p:cBhvr additive="base">
                                        <p:cTn id="287" dur="250" fill="hold"/>
                                        <p:tgtEl>
                                          <p:spTgt spid="63"/>
                                        </p:tgtEl>
                                        <p:attrNameLst>
                                          <p:attrName>ppt_x</p:attrName>
                                        </p:attrNameLst>
                                      </p:cBhvr>
                                      <p:tavLst>
                                        <p:tav tm="0">
                                          <p:val>
                                            <p:strVal val="#ppt_x"/>
                                          </p:val>
                                        </p:tav>
                                        <p:tav tm="100000">
                                          <p:val>
                                            <p:strVal val="#ppt_x"/>
                                          </p:val>
                                        </p:tav>
                                      </p:tavLst>
                                    </p:anim>
                                    <p:anim calcmode="lin" valueType="num">
                                      <p:cBhvr additive="base">
                                        <p:cTn id="288" dur="250" fill="hold"/>
                                        <p:tgtEl>
                                          <p:spTgt spid="63"/>
                                        </p:tgtEl>
                                        <p:attrNameLst>
                                          <p:attrName>ppt_y</p:attrName>
                                        </p:attrNameLst>
                                      </p:cBhvr>
                                      <p:tavLst>
                                        <p:tav tm="0">
                                          <p:val>
                                            <p:strVal val="1+#ppt_h/2"/>
                                          </p:val>
                                        </p:tav>
                                        <p:tav tm="100000">
                                          <p:val>
                                            <p:strVal val="#ppt_y"/>
                                          </p:val>
                                        </p:tav>
                                      </p:tavLst>
                                    </p:anim>
                                  </p:childTnLst>
                                </p:cTn>
                              </p:par>
                            </p:childTnLst>
                          </p:cTn>
                        </p:par>
                        <p:par>
                          <p:cTn id="289" fill="hold">
                            <p:stCondLst>
                              <p:cond delay="14250"/>
                            </p:stCondLst>
                            <p:childTnLst>
                              <p:par>
                                <p:cTn id="290" presetID="2" presetClass="entr" presetSubtype="4" fill="hold" grpId="0" nodeType="afterEffect">
                                  <p:stCondLst>
                                    <p:cond delay="0"/>
                                  </p:stCondLst>
                                  <p:childTnLst>
                                    <p:set>
                                      <p:cBhvr>
                                        <p:cTn id="291" dur="1" fill="hold">
                                          <p:stCondLst>
                                            <p:cond delay="0"/>
                                          </p:stCondLst>
                                        </p:cTn>
                                        <p:tgtEl>
                                          <p:spTgt spid="64"/>
                                        </p:tgtEl>
                                        <p:attrNameLst>
                                          <p:attrName>style.visibility</p:attrName>
                                        </p:attrNameLst>
                                      </p:cBhvr>
                                      <p:to>
                                        <p:strVal val="visible"/>
                                      </p:to>
                                    </p:set>
                                    <p:anim calcmode="lin" valueType="num">
                                      <p:cBhvr additive="base">
                                        <p:cTn id="292" dur="250" fill="hold"/>
                                        <p:tgtEl>
                                          <p:spTgt spid="64"/>
                                        </p:tgtEl>
                                        <p:attrNameLst>
                                          <p:attrName>ppt_x</p:attrName>
                                        </p:attrNameLst>
                                      </p:cBhvr>
                                      <p:tavLst>
                                        <p:tav tm="0">
                                          <p:val>
                                            <p:strVal val="#ppt_x"/>
                                          </p:val>
                                        </p:tav>
                                        <p:tav tm="100000">
                                          <p:val>
                                            <p:strVal val="#ppt_x"/>
                                          </p:val>
                                        </p:tav>
                                      </p:tavLst>
                                    </p:anim>
                                    <p:anim calcmode="lin" valueType="num">
                                      <p:cBhvr additive="base">
                                        <p:cTn id="293" dur="250" fill="hold"/>
                                        <p:tgtEl>
                                          <p:spTgt spid="64"/>
                                        </p:tgtEl>
                                        <p:attrNameLst>
                                          <p:attrName>ppt_y</p:attrName>
                                        </p:attrNameLst>
                                      </p:cBhvr>
                                      <p:tavLst>
                                        <p:tav tm="0">
                                          <p:val>
                                            <p:strVal val="1+#ppt_h/2"/>
                                          </p:val>
                                        </p:tav>
                                        <p:tav tm="100000">
                                          <p:val>
                                            <p:strVal val="#ppt_y"/>
                                          </p:val>
                                        </p:tav>
                                      </p:tavLst>
                                    </p:anim>
                                  </p:childTnLst>
                                </p:cTn>
                              </p:par>
                            </p:childTnLst>
                          </p:cTn>
                        </p:par>
                        <p:par>
                          <p:cTn id="294" fill="hold">
                            <p:stCondLst>
                              <p:cond delay="14500"/>
                            </p:stCondLst>
                            <p:childTnLst>
                              <p:par>
                                <p:cTn id="295" presetID="2" presetClass="entr" presetSubtype="4" fill="hold" grpId="0" nodeType="afterEffect">
                                  <p:stCondLst>
                                    <p:cond delay="0"/>
                                  </p:stCondLst>
                                  <p:childTnLst>
                                    <p:set>
                                      <p:cBhvr>
                                        <p:cTn id="296" dur="1" fill="hold">
                                          <p:stCondLst>
                                            <p:cond delay="0"/>
                                          </p:stCondLst>
                                        </p:cTn>
                                        <p:tgtEl>
                                          <p:spTgt spid="65"/>
                                        </p:tgtEl>
                                        <p:attrNameLst>
                                          <p:attrName>style.visibility</p:attrName>
                                        </p:attrNameLst>
                                      </p:cBhvr>
                                      <p:to>
                                        <p:strVal val="visible"/>
                                      </p:to>
                                    </p:set>
                                    <p:anim calcmode="lin" valueType="num">
                                      <p:cBhvr additive="base">
                                        <p:cTn id="297" dur="250" fill="hold"/>
                                        <p:tgtEl>
                                          <p:spTgt spid="65"/>
                                        </p:tgtEl>
                                        <p:attrNameLst>
                                          <p:attrName>ppt_x</p:attrName>
                                        </p:attrNameLst>
                                      </p:cBhvr>
                                      <p:tavLst>
                                        <p:tav tm="0">
                                          <p:val>
                                            <p:strVal val="#ppt_x"/>
                                          </p:val>
                                        </p:tav>
                                        <p:tav tm="100000">
                                          <p:val>
                                            <p:strVal val="#ppt_x"/>
                                          </p:val>
                                        </p:tav>
                                      </p:tavLst>
                                    </p:anim>
                                    <p:anim calcmode="lin" valueType="num">
                                      <p:cBhvr additive="base">
                                        <p:cTn id="298" dur="250" fill="hold"/>
                                        <p:tgtEl>
                                          <p:spTgt spid="65"/>
                                        </p:tgtEl>
                                        <p:attrNameLst>
                                          <p:attrName>ppt_y</p:attrName>
                                        </p:attrNameLst>
                                      </p:cBhvr>
                                      <p:tavLst>
                                        <p:tav tm="0">
                                          <p:val>
                                            <p:strVal val="1+#ppt_h/2"/>
                                          </p:val>
                                        </p:tav>
                                        <p:tav tm="100000">
                                          <p:val>
                                            <p:strVal val="#ppt_y"/>
                                          </p:val>
                                        </p:tav>
                                      </p:tavLst>
                                    </p:anim>
                                  </p:childTnLst>
                                </p:cTn>
                              </p:par>
                            </p:childTnLst>
                          </p:cTn>
                        </p:par>
                        <p:par>
                          <p:cTn id="299" fill="hold">
                            <p:stCondLst>
                              <p:cond delay="14750"/>
                            </p:stCondLst>
                            <p:childTnLst>
                              <p:par>
                                <p:cTn id="300" presetID="2" presetClass="entr" presetSubtype="4" fill="hold" grpId="0" nodeType="afterEffect">
                                  <p:stCondLst>
                                    <p:cond delay="0"/>
                                  </p:stCondLst>
                                  <p:childTnLst>
                                    <p:set>
                                      <p:cBhvr>
                                        <p:cTn id="301" dur="1" fill="hold">
                                          <p:stCondLst>
                                            <p:cond delay="0"/>
                                          </p:stCondLst>
                                        </p:cTn>
                                        <p:tgtEl>
                                          <p:spTgt spid="66"/>
                                        </p:tgtEl>
                                        <p:attrNameLst>
                                          <p:attrName>style.visibility</p:attrName>
                                        </p:attrNameLst>
                                      </p:cBhvr>
                                      <p:to>
                                        <p:strVal val="visible"/>
                                      </p:to>
                                    </p:set>
                                    <p:anim calcmode="lin" valueType="num">
                                      <p:cBhvr additive="base">
                                        <p:cTn id="302" dur="250" fill="hold"/>
                                        <p:tgtEl>
                                          <p:spTgt spid="66"/>
                                        </p:tgtEl>
                                        <p:attrNameLst>
                                          <p:attrName>ppt_x</p:attrName>
                                        </p:attrNameLst>
                                      </p:cBhvr>
                                      <p:tavLst>
                                        <p:tav tm="0">
                                          <p:val>
                                            <p:strVal val="#ppt_x"/>
                                          </p:val>
                                        </p:tav>
                                        <p:tav tm="100000">
                                          <p:val>
                                            <p:strVal val="#ppt_x"/>
                                          </p:val>
                                        </p:tav>
                                      </p:tavLst>
                                    </p:anim>
                                    <p:anim calcmode="lin" valueType="num">
                                      <p:cBhvr additive="base">
                                        <p:cTn id="303" dur="250" fill="hold"/>
                                        <p:tgtEl>
                                          <p:spTgt spid="66"/>
                                        </p:tgtEl>
                                        <p:attrNameLst>
                                          <p:attrName>ppt_y</p:attrName>
                                        </p:attrNameLst>
                                      </p:cBhvr>
                                      <p:tavLst>
                                        <p:tav tm="0">
                                          <p:val>
                                            <p:strVal val="1+#ppt_h/2"/>
                                          </p:val>
                                        </p:tav>
                                        <p:tav tm="100000">
                                          <p:val>
                                            <p:strVal val="#ppt_y"/>
                                          </p:val>
                                        </p:tav>
                                      </p:tavLst>
                                    </p:anim>
                                  </p:childTnLst>
                                </p:cTn>
                              </p:par>
                            </p:childTnLst>
                          </p:cTn>
                        </p:par>
                        <p:par>
                          <p:cTn id="304" fill="hold">
                            <p:stCondLst>
                              <p:cond delay="15000"/>
                            </p:stCondLst>
                            <p:childTnLst>
                              <p:par>
                                <p:cTn id="305" presetID="2" presetClass="entr" presetSubtype="4" fill="hold" grpId="0" nodeType="afterEffect">
                                  <p:stCondLst>
                                    <p:cond delay="0"/>
                                  </p:stCondLst>
                                  <p:childTnLst>
                                    <p:set>
                                      <p:cBhvr>
                                        <p:cTn id="306" dur="1" fill="hold">
                                          <p:stCondLst>
                                            <p:cond delay="0"/>
                                          </p:stCondLst>
                                        </p:cTn>
                                        <p:tgtEl>
                                          <p:spTgt spid="67"/>
                                        </p:tgtEl>
                                        <p:attrNameLst>
                                          <p:attrName>style.visibility</p:attrName>
                                        </p:attrNameLst>
                                      </p:cBhvr>
                                      <p:to>
                                        <p:strVal val="visible"/>
                                      </p:to>
                                    </p:set>
                                    <p:anim calcmode="lin" valueType="num">
                                      <p:cBhvr additive="base">
                                        <p:cTn id="307" dur="250" fill="hold"/>
                                        <p:tgtEl>
                                          <p:spTgt spid="67"/>
                                        </p:tgtEl>
                                        <p:attrNameLst>
                                          <p:attrName>ppt_x</p:attrName>
                                        </p:attrNameLst>
                                      </p:cBhvr>
                                      <p:tavLst>
                                        <p:tav tm="0">
                                          <p:val>
                                            <p:strVal val="#ppt_x"/>
                                          </p:val>
                                        </p:tav>
                                        <p:tav tm="100000">
                                          <p:val>
                                            <p:strVal val="#ppt_x"/>
                                          </p:val>
                                        </p:tav>
                                      </p:tavLst>
                                    </p:anim>
                                    <p:anim calcmode="lin" valueType="num">
                                      <p:cBhvr additive="base">
                                        <p:cTn id="308" dur="250" fill="hold"/>
                                        <p:tgtEl>
                                          <p:spTgt spid="67"/>
                                        </p:tgtEl>
                                        <p:attrNameLst>
                                          <p:attrName>ppt_y</p:attrName>
                                        </p:attrNameLst>
                                      </p:cBhvr>
                                      <p:tavLst>
                                        <p:tav tm="0">
                                          <p:val>
                                            <p:strVal val="1+#ppt_h/2"/>
                                          </p:val>
                                        </p:tav>
                                        <p:tav tm="100000">
                                          <p:val>
                                            <p:strVal val="#ppt_y"/>
                                          </p:val>
                                        </p:tav>
                                      </p:tavLst>
                                    </p:anim>
                                  </p:childTnLst>
                                </p:cTn>
                              </p:par>
                            </p:childTnLst>
                          </p:cTn>
                        </p:par>
                        <p:par>
                          <p:cTn id="309" fill="hold">
                            <p:stCondLst>
                              <p:cond delay="15250"/>
                            </p:stCondLst>
                            <p:childTnLst>
                              <p:par>
                                <p:cTn id="310" presetID="2" presetClass="entr" presetSubtype="4" fill="hold" grpId="0" nodeType="afterEffect">
                                  <p:stCondLst>
                                    <p:cond delay="0"/>
                                  </p:stCondLst>
                                  <p:childTnLst>
                                    <p:set>
                                      <p:cBhvr>
                                        <p:cTn id="311" dur="1" fill="hold">
                                          <p:stCondLst>
                                            <p:cond delay="0"/>
                                          </p:stCondLst>
                                        </p:cTn>
                                        <p:tgtEl>
                                          <p:spTgt spid="68"/>
                                        </p:tgtEl>
                                        <p:attrNameLst>
                                          <p:attrName>style.visibility</p:attrName>
                                        </p:attrNameLst>
                                      </p:cBhvr>
                                      <p:to>
                                        <p:strVal val="visible"/>
                                      </p:to>
                                    </p:set>
                                    <p:anim calcmode="lin" valueType="num">
                                      <p:cBhvr additive="base">
                                        <p:cTn id="312" dur="250" fill="hold"/>
                                        <p:tgtEl>
                                          <p:spTgt spid="68"/>
                                        </p:tgtEl>
                                        <p:attrNameLst>
                                          <p:attrName>ppt_x</p:attrName>
                                        </p:attrNameLst>
                                      </p:cBhvr>
                                      <p:tavLst>
                                        <p:tav tm="0">
                                          <p:val>
                                            <p:strVal val="#ppt_x"/>
                                          </p:val>
                                        </p:tav>
                                        <p:tav tm="100000">
                                          <p:val>
                                            <p:strVal val="#ppt_x"/>
                                          </p:val>
                                        </p:tav>
                                      </p:tavLst>
                                    </p:anim>
                                    <p:anim calcmode="lin" valueType="num">
                                      <p:cBhvr additive="base">
                                        <p:cTn id="313" dur="250" fill="hold"/>
                                        <p:tgtEl>
                                          <p:spTgt spid="68"/>
                                        </p:tgtEl>
                                        <p:attrNameLst>
                                          <p:attrName>ppt_y</p:attrName>
                                        </p:attrNameLst>
                                      </p:cBhvr>
                                      <p:tavLst>
                                        <p:tav tm="0">
                                          <p:val>
                                            <p:strVal val="1+#ppt_h/2"/>
                                          </p:val>
                                        </p:tav>
                                        <p:tav tm="100000">
                                          <p:val>
                                            <p:strVal val="#ppt_y"/>
                                          </p:val>
                                        </p:tav>
                                      </p:tavLst>
                                    </p:anim>
                                  </p:childTnLst>
                                </p:cTn>
                              </p:par>
                            </p:childTnLst>
                          </p:cTn>
                        </p:par>
                        <p:par>
                          <p:cTn id="314" fill="hold">
                            <p:stCondLst>
                              <p:cond delay="15500"/>
                            </p:stCondLst>
                            <p:childTnLst>
                              <p:par>
                                <p:cTn id="315" presetID="2" presetClass="entr" presetSubtype="4" fill="hold" grpId="0" nodeType="afterEffect">
                                  <p:stCondLst>
                                    <p:cond delay="0"/>
                                  </p:stCondLst>
                                  <p:childTnLst>
                                    <p:set>
                                      <p:cBhvr>
                                        <p:cTn id="316" dur="1" fill="hold">
                                          <p:stCondLst>
                                            <p:cond delay="0"/>
                                          </p:stCondLst>
                                        </p:cTn>
                                        <p:tgtEl>
                                          <p:spTgt spid="69"/>
                                        </p:tgtEl>
                                        <p:attrNameLst>
                                          <p:attrName>style.visibility</p:attrName>
                                        </p:attrNameLst>
                                      </p:cBhvr>
                                      <p:to>
                                        <p:strVal val="visible"/>
                                      </p:to>
                                    </p:set>
                                    <p:anim calcmode="lin" valueType="num">
                                      <p:cBhvr additive="base">
                                        <p:cTn id="317" dur="250" fill="hold"/>
                                        <p:tgtEl>
                                          <p:spTgt spid="69"/>
                                        </p:tgtEl>
                                        <p:attrNameLst>
                                          <p:attrName>ppt_x</p:attrName>
                                        </p:attrNameLst>
                                      </p:cBhvr>
                                      <p:tavLst>
                                        <p:tav tm="0">
                                          <p:val>
                                            <p:strVal val="#ppt_x"/>
                                          </p:val>
                                        </p:tav>
                                        <p:tav tm="100000">
                                          <p:val>
                                            <p:strVal val="#ppt_x"/>
                                          </p:val>
                                        </p:tav>
                                      </p:tavLst>
                                    </p:anim>
                                    <p:anim calcmode="lin" valueType="num">
                                      <p:cBhvr additive="base">
                                        <p:cTn id="318" dur="250" fill="hold"/>
                                        <p:tgtEl>
                                          <p:spTgt spid="69"/>
                                        </p:tgtEl>
                                        <p:attrNameLst>
                                          <p:attrName>ppt_y</p:attrName>
                                        </p:attrNameLst>
                                      </p:cBhvr>
                                      <p:tavLst>
                                        <p:tav tm="0">
                                          <p:val>
                                            <p:strVal val="1+#ppt_h/2"/>
                                          </p:val>
                                        </p:tav>
                                        <p:tav tm="100000">
                                          <p:val>
                                            <p:strVal val="#ppt_y"/>
                                          </p:val>
                                        </p:tav>
                                      </p:tavLst>
                                    </p:anim>
                                  </p:childTnLst>
                                </p:cTn>
                              </p:par>
                            </p:childTnLst>
                          </p:cTn>
                        </p:par>
                        <p:par>
                          <p:cTn id="319" fill="hold">
                            <p:stCondLst>
                              <p:cond delay="15750"/>
                            </p:stCondLst>
                            <p:childTnLst>
                              <p:par>
                                <p:cTn id="320" presetID="2" presetClass="entr" presetSubtype="4" fill="hold" grpId="0" nodeType="afterEffect">
                                  <p:stCondLst>
                                    <p:cond delay="0"/>
                                  </p:stCondLst>
                                  <p:childTnLst>
                                    <p:set>
                                      <p:cBhvr>
                                        <p:cTn id="321" dur="1" fill="hold">
                                          <p:stCondLst>
                                            <p:cond delay="0"/>
                                          </p:stCondLst>
                                        </p:cTn>
                                        <p:tgtEl>
                                          <p:spTgt spid="70"/>
                                        </p:tgtEl>
                                        <p:attrNameLst>
                                          <p:attrName>style.visibility</p:attrName>
                                        </p:attrNameLst>
                                      </p:cBhvr>
                                      <p:to>
                                        <p:strVal val="visible"/>
                                      </p:to>
                                    </p:set>
                                    <p:anim calcmode="lin" valueType="num">
                                      <p:cBhvr additive="base">
                                        <p:cTn id="322" dur="250" fill="hold"/>
                                        <p:tgtEl>
                                          <p:spTgt spid="70"/>
                                        </p:tgtEl>
                                        <p:attrNameLst>
                                          <p:attrName>ppt_x</p:attrName>
                                        </p:attrNameLst>
                                      </p:cBhvr>
                                      <p:tavLst>
                                        <p:tav tm="0">
                                          <p:val>
                                            <p:strVal val="#ppt_x"/>
                                          </p:val>
                                        </p:tav>
                                        <p:tav tm="100000">
                                          <p:val>
                                            <p:strVal val="#ppt_x"/>
                                          </p:val>
                                        </p:tav>
                                      </p:tavLst>
                                    </p:anim>
                                    <p:anim calcmode="lin" valueType="num">
                                      <p:cBhvr additive="base">
                                        <p:cTn id="323" dur="250" fill="hold"/>
                                        <p:tgtEl>
                                          <p:spTgt spid="70"/>
                                        </p:tgtEl>
                                        <p:attrNameLst>
                                          <p:attrName>ppt_y</p:attrName>
                                        </p:attrNameLst>
                                      </p:cBhvr>
                                      <p:tavLst>
                                        <p:tav tm="0">
                                          <p:val>
                                            <p:strVal val="1+#ppt_h/2"/>
                                          </p:val>
                                        </p:tav>
                                        <p:tav tm="100000">
                                          <p:val>
                                            <p:strVal val="#ppt_y"/>
                                          </p:val>
                                        </p:tav>
                                      </p:tavLst>
                                    </p:anim>
                                  </p:childTnLst>
                                </p:cTn>
                              </p:par>
                            </p:childTnLst>
                          </p:cTn>
                        </p:par>
                        <p:par>
                          <p:cTn id="324" fill="hold">
                            <p:stCondLst>
                              <p:cond delay="16000"/>
                            </p:stCondLst>
                            <p:childTnLst>
                              <p:par>
                                <p:cTn id="325" presetID="2" presetClass="entr" presetSubtype="4" fill="hold" grpId="0" nodeType="afterEffect">
                                  <p:stCondLst>
                                    <p:cond delay="0"/>
                                  </p:stCondLst>
                                  <p:childTnLst>
                                    <p:set>
                                      <p:cBhvr>
                                        <p:cTn id="326" dur="1" fill="hold">
                                          <p:stCondLst>
                                            <p:cond delay="0"/>
                                          </p:stCondLst>
                                        </p:cTn>
                                        <p:tgtEl>
                                          <p:spTgt spid="71"/>
                                        </p:tgtEl>
                                        <p:attrNameLst>
                                          <p:attrName>style.visibility</p:attrName>
                                        </p:attrNameLst>
                                      </p:cBhvr>
                                      <p:to>
                                        <p:strVal val="visible"/>
                                      </p:to>
                                    </p:set>
                                    <p:anim calcmode="lin" valueType="num">
                                      <p:cBhvr additive="base">
                                        <p:cTn id="327" dur="250" fill="hold"/>
                                        <p:tgtEl>
                                          <p:spTgt spid="71"/>
                                        </p:tgtEl>
                                        <p:attrNameLst>
                                          <p:attrName>ppt_x</p:attrName>
                                        </p:attrNameLst>
                                      </p:cBhvr>
                                      <p:tavLst>
                                        <p:tav tm="0">
                                          <p:val>
                                            <p:strVal val="#ppt_x"/>
                                          </p:val>
                                        </p:tav>
                                        <p:tav tm="100000">
                                          <p:val>
                                            <p:strVal val="#ppt_x"/>
                                          </p:val>
                                        </p:tav>
                                      </p:tavLst>
                                    </p:anim>
                                    <p:anim calcmode="lin" valueType="num">
                                      <p:cBhvr additive="base">
                                        <p:cTn id="328" dur="250" fill="hold"/>
                                        <p:tgtEl>
                                          <p:spTgt spid="71"/>
                                        </p:tgtEl>
                                        <p:attrNameLst>
                                          <p:attrName>ppt_y</p:attrName>
                                        </p:attrNameLst>
                                      </p:cBhvr>
                                      <p:tavLst>
                                        <p:tav tm="0">
                                          <p:val>
                                            <p:strVal val="1+#ppt_h/2"/>
                                          </p:val>
                                        </p:tav>
                                        <p:tav tm="100000">
                                          <p:val>
                                            <p:strVal val="#ppt_y"/>
                                          </p:val>
                                        </p:tav>
                                      </p:tavLst>
                                    </p:anim>
                                  </p:childTnLst>
                                </p:cTn>
                              </p:par>
                            </p:childTnLst>
                          </p:cTn>
                        </p:par>
                        <p:par>
                          <p:cTn id="329" fill="hold">
                            <p:stCondLst>
                              <p:cond delay="16250"/>
                            </p:stCondLst>
                            <p:childTnLst>
                              <p:par>
                                <p:cTn id="330" presetID="2" presetClass="entr" presetSubtype="4" fill="hold" grpId="0" nodeType="afterEffect">
                                  <p:stCondLst>
                                    <p:cond delay="0"/>
                                  </p:stCondLst>
                                  <p:childTnLst>
                                    <p:set>
                                      <p:cBhvr>
                                        <p:cTn id="331" dur="1" fill="hold">
                                          <p:stCondLst>
                                            <p:cond delay="0"/>
                                          </p:stCondLst>
                                        </p:cTn>
                                        <p:tgtEl>
                                          <p:spTgt spid="72"/>
                                        </p:tgtEl>
                                        <p:attrNameLst>
                                          <p:attrName>style.visibility</p:attrName>
                                        </p:attrNameLst>
                                      </p:cBhvr>
                                      <p:to>
                                        <p:strVal val="visible"/>
                                      </p:to>
                                    </p:set>
                                    <p:anim calcmode="lin" valueType="num">
                                      <p:cBhvr additive="base">
                                        <p:cTn id="332" dur="250" fill="hold"/>
                                        <p:tgtEl>
                                          <p:spTgt spid="72"/>
                                        </p:tgtEl>
                                        <p:attrNameLst>
                                          <p:attrName>ppt_x</p:attrName>
                                        </p:attrNameLst>
                                      </p:cBhvr>
                                      <p:tavLst>
                                        <p:tav tm="0">
                                          <p:val>
                                            <p:strVal val="#ppt_x"/>
                                          </p:val>
                                        </p:tav>
                                        <p:tav tm="100000">
                                          <p:val>
                                            <p:strVal val="#ppt_x"/>
                                          </p:val>
                                        </p:tav>
                                      </p:tavLst>
                                    </p:anim>
                                    <p:anim calcmode="lin" valueType="num">
                                      <p:cBhvr additive="base">
                                        <p:cTn id="333" dur="250" fill="hold"/>
                                        <p:tgtEl>
                                          <p:spTgt spid="72"/>
                                        </p:tgtEl>
                                        <p:attrNameLst>
                                          <p:attrName>ppt_y</p:attrName>
                                        </p:attrNameLst>
                                      </p:cBhvr>
                                      <p:tavLst>
                                        <p:tav tm="0">
                                          <p:val>
                                            <p:strVal val="1+#ppt_h/2"/>
                                          </p:val>
                                        </p:tav>
                                        <p:tav tm="100000">
                                          <p:val>
                                            <p:strVal val="#ppt_y"/>
                                          </p:val>
                                        </p:tav>
                                      </p:tavLst>
                                    </p:anim>
                                  </p:childTnLst>
                                </p:cTn>
                              </p:par>
                            </p:childTnLst>
                          </p:cTn>
                        </p:par>
                        <p:par>
                          <p:cTn id="334" fill="hold">
                            <p:stCondLst>
                              <p:cond delay="16500"/>
                            </p:stCondLst>
                            <p:childTnLst>
                              <p:par>
                                <p:cTn id="335" presetID="2" presetClass="entr" presetSubtype="4" fill="hold" grpId="0" nodeType="afterEffect">
                                  <p:stCondLst>
                                    <p:cond delay="0"/>
                                  </p:stCondLst>
                                  <p:childTnLst>
                                    <p:set>
                                      <p:cBhvr>
                                        <p:cTn id="336" dur="1" fill="hold">
                                          <p:stCondLst>
                                            <p:cond delay="0"/>
                                          </p:stCondLst>
                                        </p:cTn>
                                        <p:tgtEl>
                                          <p:spTgt spid="73"/>
                                        </p:tgtEl>
                                        <p:attrNameLst>
                                          <p:attrName>style.visibility</p:attrName>
                                        </p:attrNameLst>
                                      </p:cBhvr>
                                      <p:to>
                                        <p:strVal val="visible"/>
                                      </p:to>
                                    </p:set>
                                    <p:anim calcmode="lin" valueType="num">
                                      <p:cBhvr additive="base">
                                        <p:cTn id="337" dur="250" fill="hold"/>
                                        <p:tgtEl>
                                          <p:spTgt spid="73"/>
                                        </p:tgtEl>
                                        <p:attrNameLst>
                                          <p:attrName>ppt_x</p:attrName>
                                        </p:attrNameLst>
                                      </p:cBhvr>
                                      <p:tavLst>
                                        <p:tav tm="0">
                                          <p:val>
                                            <p:strVal val="#ppt_x"/>
                                          </p:val>
                                        </p:tav>
                                        <p:tav tm="100000">
                                          <p:val>
                                            <p:strVal val="#ppt_x"/>
                                          </p:val>
                                        </p:tav>
                                      </p:tavLst>
                                    </p:anim>
                                    <p:anim calcmode="lin" valueType="num">
                                      <p:cBhvr additive="base">
                                        <p:cTn id="338" dur="250" fill="hold"/>
                                        <p:tgtEl>
                                          <p:spTgt spid="73"/>
                                        </p:tgtEl>
                                        <p:attrNameLst>
                                          <p:attrName>ppt_y</p:attrName>
                                        </p:attrNameLst>
                                      </p:cBhvr>
                                      <p:tavLst>
                                        <p:tav tm="0">
                                          <p:val>
                                            <p:strVal val="1+#ppt_h/2"/>
                                          </p:val>
                                        </p:tav>
                                        <p:tav tm="100000">
                                          <p:val>
                                            <p:strVal val="#ppt_y"/>
                                          </p:val>
                                        </p:tav>
                                      </p:tavLst>
                                    </p:anim>
                                  </p:childTnLst>
                                </p:cTn>
                              </p:par>
                            </p:childTnLst>
                          </p:cTn>
                        </p:par>
                        <p:par>
                          <p:cTn id="339" fill="hold">
                            <p:stCondLst>
                              <p:cond delay="16750"/>
                            </p:stCondLst>
                            <p:childTnLst>
                              <p:par>
                                <p:cTn id="340" presetID="2" presetClass="entr" presetSubtype="4" fill="hold" grpId="0" nodeType="afterEffect">
                                  <p:stCondLst>
                                    <p:cond delay="0"/>
                                  </p:stCondLst>
                                  <p:childTnLst>
                                    <p:set>
                                      <p:cBhvr>
                                        <p:cTn id="341" dur="1" fill="hold">
                                          <p:stCondLst>
                                            <p:cond delay="0"/>
                                          </p:stCondLst>
                                        </p:cTn>
                                        <p:tgtEl>
                                          <p:spTgt spid="74"/>
                                        </p:tgtEl>
                                        <p:attrNameLst>
                                          <p:attrName>style.visibility</p:attrName>
                                        </p:attrNameLst>
                                      </p:cBhvr>
                                      <p:to>
                                        <p:strVal val="visible"/>
                                      </p:to>
                                    </p:set>
                                    <p:anim calcmode="lin" valueType="num">
                                      <p:cBhvr additive="base">
                                        <p:cTn id="342" dur="250" fill="hold"/>
                                        <p:tgtEl>
                                          <p:spTgt spid="74"/>
                                        </p:tgtEl>
                                        <p:attrNameLst>
                                          <p:attrName>ppt_x</p:attrName>
                                        </p:attrNameLst>
                                      </p:cBhvr>
                                      <p:tavLst>
                                        <p:tav tm="0">
                                          <p:val>
                                            <p:strVal val="#ppt_x"/>
                                          </p:val>
                                        </p:tav>
                                        <p:tav tm="100000">
                                          <p:val>
                                            <p:strVal val="#ppt_x"/>
                                          </p:val>
                                        </p:tav>
                                      </p:tavLst>
                                    </p:anim>
                                    <p:anim calcmode="lin" valueType="num">
                                      <p:cBhvr additive="base">
                                        <p:cTn id="343" dur="250" fill="hold"/>
                                        <p:tgtEl>
                                          <p:spTgt spid="74"/>
                                        </p:tgtEl>
                                        <p:attrNameLst>
                                          <p:attrName>ppt_y</p:attrName>
                                        </p:attrNameLst>
                                      </p:cBhvr>
                                      <p:tavLst>
                                        <p:tav tm="0">
                                          <p:val>
                                            <p:strVal val="1+#ppt_h/2"/>
                                          </p:val>
                                        </p:tav>
                                        <p:tav tm="100000">
                                          <p:val>
                                            <p:strVal val="#ppt_y"/>
                                          </p:val>
                                        </p:tav>
                                      </p:tavLst>
                                    </p:anim>
                                  </p:childTnLst>
                                </p:cTn>
                              </p:par>
                            </p:childTnLst>
                          </p:cTn>
                        </p:par>
                        <p:par>
                          <p:cTn id="344" fill="hold">
                            <p:stCondLst>
                              <p:cond delay="17000"/>
                            </p:stCondLst>
                            <p:childTnLst>
                              <p:par>
                                <p:cTn id="345" presetID="2" presetClass="entr" presetSubtype="4" fill="hold" grpId="0" nodeType="afterEffect">
                                  <p:stCondLst>
                                    <p:cond delay="0"/>
                                  </p:stCondLst>
                                  <p:childTnLst>
                                    <p:set>
                                      <p:cBhvr>
                                        <p:cTn id="346" dur="1" fill="hold">
                                          <p:stCondLst>
                                            <p:cond delay="0"/>
                                          </p:stCondLst>
                                        </p:cTn>
                                        <p:tgtEl>
                                          <p:spTgt spid="75"/>
                                        </p:tgtEl>
                                        <p:attrNameLst>
                                          <p:attrName>style.visibility</p:attrName>
                                        </p:attrNameLst>
                                      </p:cBhvr>
                                      <p:to>
                                        <p:strVal val="visible"/>
                                      </p:to>
                                    </p:set>
                                    <p:anim calcmode="lin" valueType="num">
                                      <p:cBhvr additive="base">
                                        <p:cTn id="347" dur="250" fill="hold"/>
                                        <p:tgtEl>
                                          <p:spTgt spid="75"/>
                                        </p:tgtEl>
                                        <p:attrNameLst>
                                          <p:attrName>ppt_x</p:attrName>
                                        </p:attrNameLst>
                                      </p:cBhvr>
                                      <p:tavLst>
                                        <p:tav tm="0">
                                          <p:val>
                                            <p:strVal val="#ppt_x"/>
                                          </p:val>
                                        </p:tav>
                                        <p:tav tm="100000">
                                          <p:val>
                                            <p:strVal val="#ppt_x"/>
                                          </p:val>
                                        </p:tav>
                                      </p:tavLst>
                                    </p:anim>
                                    <p:anim calcmode="lin" valueType="num">
                                      <p:cBhvr additive="base">
                                        <p:cTn id="348" dur="250" fill="hold"/>
                                        <p:tgtEl>
                                          <p:spTgt spid="75"/>
                                        </p:tgtEl>
                                        <p:attrNameLst>
                                          <p:attrName>ppt_y</p:attrName>
                                        </p:attrNameLst>
                                      </p:cBhvr>
                                      <p:tavLst>
                                        <p:tav tm="0">
                                          <p:val>
                                            <p:strVal val="1+#ppt_h/2"/>
                                          </p:val>
                                        </p:tav>
                                        <p:tav tm="100000">
                                          <p:val>
                                            <p:strVal val="#ppt_y"/>
                                          </p:val>
                                        </p:tav>
                                      </p:tavLst>
                                    </p:anim>
                                  </p:childTnLst>
                                </p:cTn>
                              </p:par>
                            </p:childTnLst>
                          </p:cTn>
                        </p:par>
                        <p:par>
                          <p:cTn id="349" fill="hold">
                            <p:stCondLst>
                              <p:cond delay="17250"/>
                            </p:stCondLst>
                            <p:childTnLst>
                              <p:par>
                                <p:cTn id="350" presetID="2" presetClass="entr" presetSubtype="4" fill="hold" grpId="0" nodeType="afterEffect">
                                  <p:stCondLst>
                                    <p:cond delay="0"/>
                                  </p:stCondLst>
                                  <p:childTnLst>
                                    <p:set>
                                      <p:cBhvr>
                                        <p:cTn id="351" dur="1" fill="hold">
                                          <p:stCondLst>
                                            <p:cond delay="0"/>
                                          </p:stCondLst>
                                        </p:cTn>
                                        <p:tgtEl>
                                          <p:spTgt spid="76"/>
                                        </p:tgtEl>
                                        <p:attrNameLst>
                                          <p:attrName>style.visibility</p:attrName>
                                        </p:attrNameLst>
                                      </p:cBhvr>
                                      <p:to>
                                        <p:strVal val="visible"/>
                                      </p:to>
                                    </p:set>
                                    <p:anim calcmode="lin" valueType="num">
                                      <p:cBhvr additive="base">
                                        <p:cTn id="352" dur="250" fill="hold"/>
                                        <p:tgtEl>
                                          <p:spTgt spid="76"/>
                                        </p:tgtEl>
                                        <p:attrNameLst>
                                          <p:attrName>ppt_x</p:attrName>
                                        </p:attrNameLst>
                                      </p:cBhvr>
                                      <p:tavLst>
                                        <p:tav tm="0">
                                          <p:val>
                                            <p:strVal val="#ppt_x"/>
                                          </p:val>
                                        </p:tav>
                                        <p:tav tm="100000">
                                          <p:val>
                                            <p:strVal val="#ppt_x"/>
                                          </p:val>
                                        </p:tav>
                                      </p:tavLst>
                                    </p:anim>
                                    <p:anim calcmode="lin" valueType="num">
                                      <p:cBhvr additive="base">
                                        <p:cTn id="353" dur="250" fill="hold"/>
                                        <p:tgtEl>
                                          <p:spTgt spid="76"/>
                                        </p:tgtEl>
                                        <p:attrNameLst>
                                          <p:attrName>ppt_y</p:attrName>
                                        </p:attrNameLst>
                                      </p:cBhvr>
                                      <p:tavLst>
                                        <p:tav tm="0">
                                          <p:val>
                                            <p:strVal val="1+#ppt_h/2"/>
                                          </p:val>
                                        </p:tav>
                                        <p:tav tm="100000">
                                          <p:val>
                                            <p:strVal val="#ppt_y"/>
                                          </p:val>
                                        </p:tav>
                                      </p:tavLst>
                                    </p:anim>
                                  </p:childTnLst>
                                </p:cTn>
                              </p:par>
                            </p:childTnLst>
                          </p:cTn>
                        </p:par>
                        <p:par>
                          <p:cTn id="354" fill="hold">
                            <p:stCondLst>
                              <p:cond delay="17500"/>
                            </p:stCondLst>
                            <p:childTnLst>
                              <p:par>
                                <p:cTn id="355" presetID="2" presetClass="entr" presetSubtype="4" fill="hold" grpId="0" nodeType="afterEffect">
                                  <p:stCondLst>
                                    <p:cond delay="0"/>
                                  </p:stCondLst>
                                  <p:childTnLst>
                                    <p:set>
                                      <p:cBhvr>
                                        <p:cTn id="356" dur="1" fill="hold">
                                          <p:stCondLst>
                                            <p:cond delay="0"/>
                                          </p:stCondLst>
                                        </p:cTn>
                                        <p:tgtEl>
                                          <p:spTgt spid="77"/>
                                        </p:tgtEl>
                                        <p:attrNameLst>
                                          <p:attrName>style.visibility</p:attrName>
                                        </p:attrNameLst>
                                      </p:cBhvr>
                                      <p:to>
                                        <p:strVal val="visible"/>
                                      </p:to>
                                    </p:set>
                                    <p:anim calcmode="lin" valueType="num">
                                      <p:cBhvr additive="base">
                                        <p:cTn id="357" dur="250" fill="hold"/>
                                        <p:tgtEl>
                                          <p:spTgt spid="77"/>
                                        </p:tgtEl>
                                        <p:attrNameLst>
                                          <p:attrName>ppt_x</p:attrName>
                                        </p:attrNameLst>
                                      </p:cBhvr>
                                      <p:tavLst>
                                        <p:tav tm="0">
                                          <p:val>
                                            <p:strVal val="#ppt_x"/>
                                          </p:val>
                                        </p:tav>
                                        <p:tav tm="100000">
                                          <p:val>
                                            <p:strVal val="#ppt_x"/>
                                          </p:val>
                                        </p:tav>
                                      </p:tavLst>
                                    </p:anim>
                                    <p:anim calcmode="lin" valueType="num">
                                      <p:cBhvr additive="base">
                                        <p:cTn id="358" dur="25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 grpId="0" animBg="1"/>
      <p:bldP spid="7" grpId="0" animBg="1"/>
      <p:bldP spid="8" grpId="0" animBg="1"/>
      <p:bldP spid="10" grpId="0" animBg="1"/>
      <p:bldP spid="11" grpId="0" animBg="1"/>
      <p:bldP spid="13" grpId="0" animBg="1"/>
      <p:bldP spid="14" grpId="0" animBg="1"/>
      <p:bldP spid="16" grpId="0" animBg="1"/>
      <p:bldP spid="17" grpId="0" animBg="1"/>
      <p:bldP spid="19" grpId="0" animBg="1"/>
      <p:bldP spid="20" grpId="0" animBg="1"/>
      <p:bldP spid="22" grpId="0" animBg="1"/>
      <p:bldP spid="23" grpId="0" animBg="1"/>
      <p:bldP spid="25" grpId="0" animBg="1"/>
      <p:bldP spid="26" grpId="0" animBg="1"/>
      <p:bldP spid="28" grpId="0" animBg="1"/>
      <p:bldP spid="29" grpId="0" animBg="1"/>
      <p:bldP spid="31" grpId="0" animBg="1"/>
      <p:bldP spid="32" grpId="0" animBg="1"/>
      <p:bldP spid="33" grpId="0" animBg="1"/>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p:bldP spid="102" grpId="0"/>
      <p:bldP spid="103" grpId="0"/>
      <p:bldP spid="104" grpId="0"/>
      <p:bldP spid="10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graphicFrame>
        <p:nvGraphicFramePr>
          <p:cNvPr id="3" name="Chart 2"/>
          <p:cNvGraphicFramePr/>
          <p:nvPr>
            <p:extLst>
              <p:ext uri="{D42A27DB-BD31-4B8C-83A1-F6EECF244321}">
                <p14:modId xmlns:p14="http://schemas.microsoft.com/office/powerpoint/2010/main" val="3699638555"/>
              </p:ext>
            </p:extLst>
          </p:nvPr>
        </p:nvGraphicFramePr>
        <p:xfrm>
          <a:off x="2768092" y="1662321"/>
          <a:ext cx="3615605" cy="3098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Box 10"/>
          <p:cNvSpPr txBox="1">
            <a:spLocks noChangeArrowheads="1"/>
          </p:cNvSpPr>
          <p:nvPr/>
        </p:nvSpPr>
        <p:spPr bwMode="auto">
          <a:xfrm>
            <a:off x="7010400" y="1509921"/>
            <a:ext cx="1676400"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rgbClr val="0E7FB7"/>
                </a:solidFill>
                <a:latin typeface="微软雅黑" panose="020B0503020204020204" pitchFamily="34" charset="-122"/>
                <a:ea typeface="微软雅黑" panose="020B0503020204020204" pitchFamily="34" charset="-122"/>
                <a:cs typeface="Open Sans" pitchFamily="34" charset="0"/>
              </a:rPr>
              <a:t>Notebook</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6" name="Oval 5"/>
          <p:cNvSpPr/>
          <p:nvPr/>
        </p:nvSpPr>
        <p:spPr>
          <a:xfrm>
            <a:off x="6339973" y="1662321"/>
            <a:ext cx="594227" cy="597637"/>
          </a:xfrm>
          <a:prstGeom prst="ellipse">
            <a:avLst/>
          </a:prstGeom>
          <a:solidFill>
            <a:srgbClr val="0E7FB7"/>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7" name="Text Box 10"/>
          <p:cNvSpPr txBox="1">
            <a:spLocks noChangeArrowheads="1"/>
          </p:cNvSpPr>
          <p:nvPr/>
        </p:nvSpPr>
        <p:spPr bwMode="auto">
          <a:xfrm>
            <a:off x="7010400" y="3567321"/>
            <a:ext cx="1676400" cy="738664"/>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Desktop</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8" name="Oval 7"/>
          <p:cNvSpPr/>
          <p:nvPr/>
        </p:nvSpPr>
        <p:spPr>
          <a:xfrm>
            <a:off x="6339973" y="3719721"/>
            <a:ext cx="594227" cy="597637"/>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0" name="Text Box 10"/>
          <p:cNvSpPr txBox="1">
            <a:spLocks noChangeArrowheads="1"/>
          </p:cNvSpPr>
          <p:nvPr/>
        </p:nvSpPr>
        <p:spPr bwMode="auto">
          <a:xfrm>
            <a:off x="533400" y="1662321"/>
            <a:ext cx="1676400" cy="738664"/>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200" b="1" dirty="0" smtClean="0">
                <a:solidFill>
                  <a:srgbClr val="B9D51F"/>
                </a:solidFill>
                <a:latin typeface="微软雅黑" panose="020B0503020204020204" pitchFamily="34" charset="-122"/>
                <a:ea typeface="微软雅黑" panose="020B0503020204020204" pitchFamily="34" charset="-122"/>
                <a:cs typeface="Open Sans" pitchFamily="34" charset="0"/>
              </a:rPr>
              <a:t>Property</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1" name="Oval 10"/>
          <p:cNvSpPr/>
          <p:nvPr/>
        </p:nvSpPr>
        <p:spPr>
          <a:xfrm>
            <a:off x="2257993" y="1814721"/>
            <a:ext cx="594227" cy="597637"/>
          </a:xfrm>
          <a:prstGeom prst="ellipse">
            <a:avLst/>
          </a:prstGeom>
          <a:solidFill>
            <a:srgbClr val="B9D51F"/>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3" name="Text Box 10"/>
          <p:cNvSpPr txBox="1">
            <a:spLocks noChangeArrowheads="1"/>
          </p:cNvSpPr>
          <p:nvPr/>
        </p:nvSpPr>
        <p:spPr bwMode="auto">
          <a:xfrm>
            <a:off x="533400" y="3719721"/>
            <a:ext cx="1676400" cy="738664"/>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Software</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4" name="Oval 13"/>
          <p:cNvSpPr/>
          <p:nvPr/>
        </p:nvSpPr>
        <p:spPr>
          <a:xfrm>
            <a:off x="2257993" y="3872121"/>
            <a:ext cx="594227" cy="597637"/>
          </a:xfrm>
          <a:prstGeom prst="ellipse">
            <a:avLst/>
          </a:prstGeom>
          <a:solidFill>
            <a:srgbClr val="4BACC6"/>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cxnSp>
        <p:nvCxnSpPr>
          <p:cNvPr id="16" name="Elbow Connector 15"/>
          <p:cNvCxnSpPr/>
          <p:nvPr/>
        </p:nvCxnSpPr>
        <p:spPr>
          <a:xfrm flipV="1">
            <a:off x="2852220" y="1961139"/>
            <a:ext cx="1033980" cy="152400"/>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5400000" flipH="1" flipV="1">
            <a:off x="2381601" y="3352140"/>
            <a:ext cx="1289418" cy="348180"/>
          </a:xfrm>
          <a:prstGeom prst="bentConnector3">
            <a:avLst>
              <a:gd name="adj1" fmla="val 10121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flipV="1">
            <a:off x="5638801" y="1961138"/>
            <a:ext cx="701174" cy="298819"/>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0800000" flipV="1">
            <a:off x="5486401" y="4098235"/>
            <a:ext cx="853573" cy="152400"/>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Box 10"/>
          <p:cNvSpPr txBox="1">
            <a:spLocks noChangeArrowheads="1"/>
          </p:cNvSpPr>
          <p:nvPr/>
        </p:nvSpPr>
        <p:spPr bwMode="auto">
          <a:xfrm>
            <a:off x="5364412" y="2571750"/>
            <a:ext cx="502988"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40%</a:t>
            </a:r>
            <a:endParaRPr lang="en-US" sz="14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27" name="Text Box 10"/>
          <p:cNvSpPr txBox="1">
            <a:spLocks noChangeArrowheads="1"/>
          </p:cNvSpPr>
          <p:nvPr/>
        </p:nvSpPr>
        <p:spPr bwMode="auto">
          <a:xfrm>
            <a:off x="3873894" y="2069158"/>
            <a:ext cx="502988"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15%</a:t>
            </a:r>
            <a:endParaRPr lang="en-US" sz="14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28" name="Text Box 10"/>
          <p:cNvSpPr txBox="1">
            <a:spLocks noChangeArrowheads="1"/>
          </p:cNvSpPr>
          <p:nvPr/>
        </p:nvSpPr>
        <p:spPr bwMode="auto">
          <a:xfrm>
            <a:off x="4191000" y="4195528"/>
            <a:ext cx="502988"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35%</a:t>
            </a:r>
            <a:endParaRPr lang="en-US" sz="14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29" name="Text Box 10"/>
          <p:cNvSpPr txBox="1">
            <a:spLocks noChangeArrowheads="1"/>
          </p:cNvSpPr>
          <p:nvPr/>
        </p:nvSpPr>
        <p:spPr bwMode="auto">
          <a:xfrm>
            <a:off x="3200400" y="2833360"/>
            <a:ext cx="502988"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20%</a:t>
            </a:r>
            <a:endParaRPr lang="en-US" sz="14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30" name="Text Box 10"/>
          <p:cNvSpPr txBox="1">
            <a:spLocks noChangeArrowheads="1"/>
          </p:cNvSpPr>
          <p:nvPr/>
        </p:nvSpPr>
        <p:spPr bwMode="auto">
          <a:xfrm>
            <a:off x="3987788" y="3392283"/>
            <a:ext cx="1176214" cy="230832"/>
          </a:xfrm>
          <a:prstGeom prst="rect">
            <a:avLst/>
          </a:prstGeom>
          <a:noFill/>
          <a:ln w="9525">
            <a:noFill/>
            <a:miter lim="800000"/>
            <a:headEnd/>
            <a:tailEnd/>
          </a:ln>
        </p:spPr>
        <p:txBody>
          <a:bodyPr wrap="square" lIns="45720" tIns="22860" rIns="45720" bIns="22860">
            <a:spAutoFit/>
          </a:bodyPr>
          <a:lstStyle/>
          <a:p>
            <a:pPr algn="ctr" defTabSz="1088232"/>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Hardware</a:t>
            </a:r>
            <a:endParaRPr lang="en-US" sz="10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p:txBody>
      </p:sp>
      <p:grpSp>
        <p:nvGrpSpPr>
          <p:cNvPr id="31" name="Group 30"/>
          <p:cNvGrpSpPr/>
          <p:nvPr/>
        </p:nvGrpSpPr>
        <p:grpSpPr>
          <a:xfrm>
            <a:off x="4321526" y="2764909"/>
            <a:ext cx="508739" cy="573812"/>
            <a:chOff x="5513440" y="1766202"/>
            <a:chExt cx="429274" cy="484183"/>
          </a:xfrm>
          <a:solidFill>
            <a:srgbClr val="4BACC6"/>
          </a:solidFill>
        </p:grpSpPr>
        <p:sp>
          <p:nvSpPr>
            <p:cNvPr id="32"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2366260" y="1943739"/>
            <a:ext cx="381854" cy="310725"/>
            <a:chOff x="1550139" y="1314466"/>
            <a:chExt cx="509139" cy="414300"/>
          </a:xfrm>
          <a:solidFill>
            <a:schemeClr val="bg1"/>
          </a:solidFill>
        </p:grpSpPr>
        <p:sp>
          <p:nvSpPr>
            <p:cNvPr id="36"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63"/>
          <p:cNvSpPr>
            <a:spLocks noEditPoints="1"/>
          </p:cNvSpPr>
          <p:nvPr/>
        </p:nvSpPr>
        <p:spPr bwMode="auto">
          <a:xfrm>
            <a:off x="2448097" y="4026162"/>
            <a:ext cx="214018" cy="289554"/>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4"/>
          <p:cNvSpPr>
            <a:spLocks noEditPoints="1"/>
          </p:cNvSpPr>
          <p:nvPr/>
        </p:nvSpPr>
        <p:spPr bwMode="auto">
          <a:xfrm>
            <a:off x="6472770" y="3874691"/>
            <a:ext cx="310271" cy="29624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p:nvGrpSpPr>
        <p:grpSpPr>
          <a:xfrm>
            <a:off x="6461122" y="1824533"/>
            <a:ext cx="353172" cy="262091"/>
            <a:chOff x="5129089" y="3156352"/>
            <a:chExt cx="474198" cy="351905"/>
          </a:xfrm>
          <a:solidFill>
            <a:schemeClr val="bg1"/>
          </a:solidFill>
        </p:grpSpPr>
        <p:sp>
          <p:nvSpPr>
            <p:cNvPr id="42"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7"/>
            <p:cNvSpPr>
              <a:spLocks/>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4" name="Text Box 7"/>
          <p:cNvSpPr txBox="1">
            <a:spLocks noChangeArrowheads="1"/>
          </p:cNvSpPr>
          <p:nvPr/>
        </p:nvSpPr>
        <p:spPr bwMode="auto">
          <a:xfrm>
            <a:off x="553817" y="1018461"/>
            <a:ext cx="8044156"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sz="1200" dirty="0" smtClean="0">
                <a:solidFill>
                  <a:schemeClr val="bg1">
                    <a:lumMod val="65000"/>
                  </a:schemeClr>
                </a:solidFill>
                <a:latin typeface="Open Sans Semibold" pitchFamily="34" charset="0"/>
                <a:ea typeface="Open Sans Semibold" pitchFamily="34" charset="0"/>
                <a:cs typeface="Open Sans Semibold" pitchFamily="34" charset="0"/>
              </a:rPr>
              <a:t> </a:t>
            </a:r>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此处可编辑此处可编辑此处可编辑此处可编辑</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spTree>
    <p:extLst>
      <p:ext uri="{BB962C8B-B14F-4D97-AF65-F5344CB8AC3E}">
        <p14:creationId xmlns:p14="http://schemas.microsoft.com/office/powerpoint/2010/main" val="4109973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250" fill="hold"/>
                                        <p:tgtEl>
                                          <p:spTgt spid="44"/>
                                        </p:tgtEl>
                                        <p:attrNameLst>
                                          <p:attrName>ppt_x</p:attrName>
                                        </p:attrNameLst>
                                      </p:cBhvr>
                                      <p:tavLst>
                                        <p:tav tm="0">
                                          <p:val>
                                            <p:strVal val="#ppt_x"/>
                                          </p:val>
                                        </p:tav>
                                        <p:tav tm="100000">
                                          <p:val>
                                            <p:strVal val="#ppt_x"/>
                                          </p:val>
                                        </p:tav>
                                      </p:tavLst>
                                    </p:anim>
                                    <p:anim calcmode="lin" valueType="num">
                                      <p:cBhvr additive="base">
                                        <p:cTn id="13" dur="250" fill="hold"/>
                                        <p:tgtEl>
                                          <p:spTgt spid="4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250" fill="hold"/>
                                        <p:tgtEl>
                                          <p:spTgt spid="3"/>
                                        </p:tgtEl>
                                        <p:attrNameLst>
                                          <p:attrName>ppt_x</p:attrName>
                                        </p:attrNameLst>
                                      </p:cBhvr>
                                      <p:tavLst>
                                        <p:tav tm="0">
                                          <p:val>
                                            <p:strVal val="#ppt_x"/>
                                          </p:val>
                                        </p:tav>
                                        <p:tav tm="100000">
                                          <p:val>
                                            <p:strVal val="#ppt_x"/>
                                          </p:val>
                                        </p:tav>
                                      </p:tavLst>
                                    </p:anim>
                                    <p:anim calcmode="lin" valueType="num">
                                      <p:cBhvr additive="base">
                                        <p:cTn id="18" dur="25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250" fill="hold"/>
                                        <p:tgtEl>
                                          <p:spTgt spid="31"/>
                                        </p:tgtEl>
                                        <p:attrNameLst>
                                          <p:attrName>ppt_x</p:attrName>
                                        </p:attrNameLst>
                                      </p:cBhvr>
                                      <p:tavLst>
                                        <p:tav tm="0">
                                          <p:val>
                                            <p:strVal val="#ppt_x"/>
                                          </p:val>
                                        </p:tav>
                                        <p:tav tm="100000">
                                          <p:val>
                                            <p:strVal val="#ppt_x"/>
                                          </p:val>
                                        </p:tav>
                                      </p:tavLst>
                                    </p:anim>
                                    <p:anim calcmode="lin" valueType="num">
                                      <p:cBhvr additive="base">
                                        <p:cTn id="23" dur="250" fill="hold"/>
                                        <p:tgtEl>
                                          <p:spTgt spid="31"/>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250" fill="hold"/>
                                        <p:tgtEl>
                                          <p:spTgt spid="30"/>
                                        </p:tgtEl>
                                        <p:attrNameLst>
                                          <p:attrName>ppt_x</p:attrName>
                                        </p:attrNameLst>
                                      </p:cBhvr>
                                      <p:tavLst>
                                        <p:tav tm="0">
                                          <p:val>
                                            <p:strVal val="#ppt_x"/>
                                          </p:val>
                                        </p:tav>
                                        <p:tav tm="100000">
                                          <p:val>
                                            <p:strVal val="#ppt_x"/>
                                          </p:val>
                                        </p:tav>
                                      </p:tavLst>
                                    </p:anim>
                                    <p:anim calcmode="lin" valueType="num">
                                      <p:cBhvr additive="base">
                                        <p:cTn id="28" dur="25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250" fill="hold"/>
                                        <p:tgtEl>
                                          <p:spTgt spid="16"/>
                                        </p:tgtEl>
                                        <p:attrNameLst>
                                          <p:attrName>ppt_x</p:attrName>
                                        </p:attrNameLst>
                                      </p:cBhvr>
                                      <p:tavLst>
                                        <p:tav tm="0">
                                          <p:val>
                                            <p:strVal val="#ppt_x"/>
                                          </p:val>
                                        </p:tav>
                                        <p:tav tm="100000">
                                          <p:val>
                                            <p:strVal val="#ppt_x"/>
                                          </p:val>
                                        </p:tav>
                                      </p:tavLst>
                                    </p:anim>
                                    <p:anim calcmode="lin" valueType="num">
                                      <p:cBhvr additive="base">
                                        <p:cTn id="38" dur="25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 fill="hold"/>
                                        <p:tgtEl>
                                          <p:spTgt spid="11"/>
                                        </p:tgtEl>
                                        <p:attrNameLst>
                                          <p:attrName>ppt_x</p:attrName>
                                        </p:attrNameLst>
                                      </p:cBhvr>
                                      <p:tavLst>
                                        <p:tav tm="0">
                                          <p:val>
                                            <p:strVal val="#ppt_x"/>
                                          </p:val>
                                        </p:tav>
                                        <p:tav tm="100000">
                                          <p:val>
                                            <p:strVal val="#ppt_x"/>
                                          </p:val>
                                        </p:tav>
                                      </p:tavLst>
                                    </p:anim>
                                    <p:anim calcmode="lin" valueType="num">
                                      <p:cBhvr additive="base">
                                        <p:cTn id="43" dur="250" fill="hold"/>
                                        <p:tgtEl>
                                          <p:spTgt spid="11"/>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250" fill="hold"/>
                                        <p:tgtEl>
                                          <p:spTgt spid="35"/>
                                        </p:tgtEl>
                                        <p:attrNameLst>
                                          <p:attrName>ppt_x</p:attrName>
                                        </p:attrNameLst>
                                      </p:cBhvr>
                                      <p:tavLst>
                                        <p:tav tm="0">
                                          <p:val>
                                            <p:strVal val="#ppt_x"/>
                                          </p:val>
                                        </p:tav>
                                        <p:tav tm="100000">
                                          <p:val>
                                            <p:strVal val="#ppt_x"/>
                                          </p:val>
                                        </p:tav>
                                      </p:tavLst>
                                    </p:anim>
                                    <p:anim calcmode="lin" valueType="num">
                                      <p:cBhvr additive="base">
                                        <p:cTn id="48" dur="250" fill="hold"/>
                                        <p:tgtEl>
                                          <p:spTgt spid="35"/>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250" fill="hold"/>
                                        <p:tgtEl>
                                          <p:spTgt spid="10"/>
                                        </p:tgtEl>
                                        <p:attrNameLst>
                                          <p:attrName>ppt_x</p:attrName>
                                        </p:attrNameLst>
                                      </p:cBhvr>
                                      <p:tavLst>
                                        <p:tav tm="0">
                                          <p:val>
                                            <p:strVal val="#ppt_x"/>
                                          </p:val>
                                        </p:tav>
                                        <p:tav tm="100000">
                                          <p:val>
                                            <p:strVal val="#ppt_x"/>
                                          </p:val>
                                        </p:tav>
                                      </p:tavLst>
                                    </p:anim>
                                    <p:anim calcmode="lin" valueType="num">
                                      <p:cBhvr additive="base">
                                        <p:cTn id="53" dur="250" fill="hold"/>
                                        <p:tgtEl>
                                          <p:spTgt spid="10"/>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250" fill="hold"/>
                                        <p:tgtEl>
                                          <p:spTgt spid="26"/>
                                        </p:tgtEl>
                                        <p:attrNameLst>
                                          <p:attrName>ppt_x</p:attrName>
                                        </p:attrNameLst>
                                      </p:cBhvr>
                                      <p:tavLst>
                                        <p:tav tm="0">
                                          <p:val>
                                            <p:strVal val="#ppt_x"/>
                                          </p:val>
                                        </p:tav>
                                        <p:tav tm="100000">
                                          <p:val>
                                            <p:strVal val="#ppt_x"/>
                                          </p:val>
                                        </p:tav>
                                      </p:tavLst>
                                    </p:anim>
                                    <p:anim calcmode="lin" valueType="num">
                                      <p:cBhvr additive="base">
                                        <p:cTn id="58" dur="25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250" fill="hold"/>
                                        <p:tgtEl>
                                          <p:spTgt spid="21"/>
                                        </p:tgtEl>
                                        <p:attrNameLst>
                                          <p:attrName>ppt_x</p:attrName>
                                        </p:attrNameLst>
                                      </p:cBhvr>
                                      <p:tavLst>
                                        <p:tav tm="0">
                                          <p:val>
                                            <p:strVal val="#ppt_x"/>
                                          </p:val>
                                        </p:tav>
                                        <p:tav tm="100000">
                                          <p:val>
                                            <p:strVal val="#ppt_x"/>
                                          </p:val>
                                        </p:tav>
                                      </p:tavLst>
                                    </p:anim>
                                    <p:anim calcmode="lin" valueType="num">
                                      <p:cBhvr additive="base">
                                        <p:cTn id="63" dur="250" fill="hold"/>
                                        <p:tgtEl>
                                          <p:spTgt spid="21"/>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250" fill="hold"/>
                                        <p:tgtEl>
                                          <p:spTgt spid="6"/>
                                        </p:tgtEl>
                                        <p:attrNameLst>
                                          <p:attrName>ppt_x</p:attrName>
                                        </p:attrNameLst>
                                      </p:cBhvr>
                                      <p:tavLst>
                                        <p:tav tm="0">
                                          <p:val>
                                            <p:strVal val="#ppt_x"/>
                                          </p:val>
                                        </p:tav>
                                        <p:tav tm="100000">
                                          <p:val>
                                            <p:strVal val="#ppt_x"/>
                                          </p:val>
                                        </p:tav>
                                      </p:tavLst>
                                    </p:anim>
                                    <p:anim calcmode="lin" valueType="num">
                                      <p:cBhvr additive="base">
                                        <p:cTn id="68" dur="250" fill="hold"/>
                                        <p:tgtEl>
                                          <p:spTgt spid="6"/>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additive="base">
                                        <p:cTn id="72" dur="250" fill="hold"/>
                                        <p:tgtEl>
                                          <p:spTgt spid="41"/>
                                        </p:tgtEl>
                                        <p:attrNameLst>
                                          <p:attrName>ppt_x</p:attrName>
                                        </p:attrNameLst>
                                      </p:cBhvr>
                                      <p:tavLst>
                                        <p:tav tm="0">
                                          <p:val>
                                            <p:strVal val="#ppt_x"/>
                                          </p:val>
                                        </p:tav>
                                        <p:tav tm="100000">
                                          <p:val>
                                            <p:strVal val="#ppt_x"/>
                                          </p:val>
                                        </p:tav>
                                      </p:tavLst>
                                    </p:anim>
                                    <p:anim calcmode="lin" valueType="num">
                                      <p:cBhvr additive="base">
                                        <p:cTn id="73" dur="250" fill="hold"/>
                                        <p:tgtEl>
                                          <p:spTgt spid="41"/>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250" fill="hold"/>
                                        <p:tgtEl>
                                          <p:spTgt spid="4"/>
                                        </p:tgtEl>
                                        <p:attrNameLst>
                                          <p:attrName>ppt_x</p:attrName>
                                        </p:attrNameLst>
                                      </p:cBhvr>
                                      <p:tavLst>
                                        <p:tav tm="0">
                                          <p:val>
                                            <p:strVal val="#ppt_x"/>
                                          </p:val>
                                        </p:tav>
                                        <p:tav tm="100000">
                                          <p:val>
                                            <p:strVal val="#ppt_x"/>
                                          </p:val>
                                        </p:tav>
                                      </p:tavLst>
                                    </p:anim>
                                    <p:anim calcmode="lin" valueType="num">
                                      <p:cBhvr additive="base">
                                        <p:cTn id="78" dur="250" fill="hold"/>
                                        <p:tgtEl>
                                          <p:spTgt spid="4"/>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additive="base">
                                        <p:cTn id="82" dur="250" fill="hold"/>
                                        <p:tgtEl>
                                          <p:spTgt spid="29"/>
                                        </p:tgtEl>
                                        <p:attrNameLst>
                                          <p:attrName>ppt_x</p:attrName>
                                        </p:attrNameLst>
                                      </p:cBhvr>
                                      <p:tavLst>
                                        <p:tav tm="0">
                                          <p:val>
                                            <p:strVal val="#ppt_x"/>
                                          </p:val>
                                        </p:tav>
                                        <p:tav tm="100000">
                                          <p:val>
                                            <p:strVal val="#ppt_x"/>
                                          </p:val>
                                        </p:tav>
                                      </p:tavLst>
                                    </p:anim>
                                    <p:anim calcmode="lin" valueType="num">
                                      <p:cBhvr additive="base">
                                        <p:cTn id="83" dur="250" fill="hold"/>
                                        <p:tgtEl>
                                          <p:spTgt spid="29"/>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250" fill="hold"/>
                                        <p:tgtEl>
                                          <p:spTgt spid="18"/>
                                        </p:tgtEl>
                                        <p:attrNameLst>
                                          <p:attrName>ppt_x</p:attrName>
                                        </p:attrNameLst>
                                      </p:cBhvr>
                                      <p:tavLst>
                                        <p:tav tm="0">
                                          <p:val>
                                            <p:strVal val="#ppt_x"/>
                                          </p:val>
                                        </p:tav>
                                        <p:tav tm="100000">
                                          <p:val>
                                            <p:strVal val="#ppt_x"/>
                                          </p:val>
                                        </p:tav>
                                      </p:tavLst>
                                    </p:anim>
                                    <p:anim calcmode="lin" valueType="num">
                                      <p:cBhvr additive="base">
                                        <p:cTn id="88" dur="250" fill="hold"/>
                                        <p:tgtEl>
                                          <p:spTgt spid="18"/>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14"/>
                                        </p:tgtEl>
                                        <p:attrNameLst>
                                          <p:attrName>style.visibility</p:attrName>
                                        </p:attrNameLst>
                                      </p:cBhvr>
                                      <p:to>
                                        <p:strVal val="visible"/>
                                      </p:to>
                                    </p:set>
                                    <p:anim calcmode="lin" valueType="num">
                                      <p:cBhvr additive="base">
                                        <p:cTn id="92" dur="250" fill="hold"/>
                                        <p:tgtEl>
                                          <p:spTgt spid="14"/>
                                        </p:tgtEl>
                                        <p:attrNameLst>
                                          <p:attrName>ppt_x</p:attrName>
                                        </p:attrNameLst>
                                      </p:cBhvr>
                                      <p:tavLst>
                                        <p:tav tm="0">
                                          <p:val>
                                            <p:strVal val="#ppt_x"/>
                                          </p:val>
                                        </p:tav>
                                        <p:tav tm="100000">
                                          <p:val>
                                            <p:strVal val="#ppt_x"/>
                                          </p:val>
                                        </p:tav>
                                      </p:tavLst>
                                    </p:anim>
                                    <p:anim calcmode="lin" valueType="num">
                                      <p:cBhvr additive="base">
                                        <p:cTn id="93" dur="250" fill="hold"/>
                                        <p:tgtEl>
                                          <p:spTgt spid="14"/>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additive="base">
                                        <p:cTn id="97" dur="250" fill="hold"/>
                                        <p:tgtEl>
                                          <p:spTgt spid="39"/>
                                        </p:tgtEl>
                                        <p:attrNameLst>
                                          <p:attrName>ppt_x</p:attrName>
                                        </p:attrNameLst>
                                      </p:cBhvr>
                                      <p:tavLst>
                                        <p:tav tm="0">
                                          <p:val>
                                            <p:strVal val="#ppt_x"/>
                                          </p:val>
                                        </p:tav>
                                        <p:tav tm="100000">
                                          <p:val>
                                            <p:strVal val="#ppt_x"/>
                                          </p:val>
                                        </p:tav>
                                      </p:tavLst>
                                    </p:anim>
                                    <p:anim calcmode="lin" valueType="num">
                                      <p:cBhvr additive="base">
                                        <p:cTn id="98" dur="250" fill="hold"/>
                                        <p:tgtEl>
                                          <p:spTgt spid="39"/>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 calcmode="lin" valueType="num">
                                      <p:cBhvr additive="base">
                                        <p:cTn id="102" dur="250" fill="hold"/>
                                        <p:tgtEl>
                                          <p:spTgt spid="13"/>
                                        </p:tgtEl>
                                        <p:attrNameLst>
                                          <p:attrName>ppt_x</p:attrName>
                                        </p:attrNameLst>
                                      </p:cBhvr>
                                      <p:tavLst>
                                        <p:tav tm="0">
                                          <p:val>
                                            <p:strVal val="#ppt_x"/>
                                          </p:val>
                                        </p:tav>
                                        <p:tav tm="100000">
                                          <p:val>
                                            <p:strVal val="#ppt_x"/>
                                          </p:val>
                                        </p:tav>
                                      </p:tavLst>
                                    </p:anim>
                                    <p:anim calcmode="lin" valueType="num">
                                      <p:cBhvr additive="base">
                                        <p:cTn id="103" dur="250" fill="hold"/>
                                        <p:tgtEl>
                                          <p:spTgt spid="13"/>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250" fill="hold"/>
                                        <p:tgtEl>
                                          <p:spTgt spid="28"/>
                                        </p:tgtEl>
                                        <p:attrNameLst>
                                          <p:attrName>ppt_x</p:attrName>
                                        </p:attrNameLst>
                                      </p:cBhvr>
                                      <p:tavLst>
                                        <p:tav tm="0">
                                          <p:val>
                                            <p:strVal val="#ppt_x"/>
                                          </p:val>
                                        </p:tav>
                                        <p:tav tm="100000">
                                          <p:val>
                                            <p:strVal val="#ppt_x"/>
                                          </p:val>
                                        </p:tav>
                                      </p:tavLst>
                                    </p:anim>
                                    <p:anim calcmode="lin" valueType="num">
                                      <p:cBhvr additive="base">
                                        <p:cTn id="108" dur="250" fill="hold"/>
                                        <p:tgtEl>
                                          <p:spTgt spid="28"/>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nodeType="afterEffect">
                                  <p:stCondLst>
                                    <p:cond delay="0"/>
                                  </p:stCondLst>
                                  <p:childTnLst>
                                    <p:set>
                                      <p:cBhvr>
                                        <p:cTn id="111" dur="1" fill="hold">
                                          <p:stCondLst>
                                            <p:cond delay="0"/>
                                          </p:stCondLst>
                                        </p:cTn>
                                        <p:tgtEl>
                                          <p:spTgt spid="23"/>
                                        </p:tgtEl>
                                        <p:attrNameLst>
                                          <p:attrName>style.visibility</p:attrName>
                                        </p:attrNameLst>
                                      </p:cBhvr>
                                      <p:to>
                                        <p:strVal val="visible"/>
                                      </p:to>
                                    </p:set>
                                    <p:anim calcmode="lin" valueType="num">
                                      <p:cBhvr additive="base">
                                        <p:cTn id="112" dur="250" fill="hold"/>
                                        <p:tgtEl>
                                          <p:spTgt spid="23"/>
                                        </p:tgtEl>
                                        <p:attrNameLst>
                                          <p:attrName>ppt_x</p:attrName>
                                        </p:attrNameLst>
                                      </p:cBhvr>
                                      <p:tavLst>
                                        <p:tav tm="0">
                                          <p:val>
                                            <p:strVal val="#ppt_x"/>
                                          </p:val>
                                        </p:tav>
                                        <p:tav tm="100000">
                                          <p:val>
                                            <p:strVal val="#ppt_x"/>
                                          </p:val>
                                        </p:tav>
                                      </p:tavLst>
                                    </p:anim>
                                    <p:anim calcmode="lin" valueType="num">
                                      <p:cBhvr additive="base">
                                        <p:cTn id="113" dur="250" fill="hold"/>
                                        <p:tgtEl>
                                          <p:spTgt spid="23"/>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8"/>
                                        </p:tgtEl>
                                        <p:attrNameLst>
                                          <p:attrName>style.visibility</p:attrName>
                                        </p:attrNameLst>
                                      </p:cBhvr>
                                      <p:to>
                                        <p:strVal val="visible"/>
                                      </p:to>
                                    </p:set>
                                    <p:anim calcmode="lin" valueType="num">
                                      <p:cBhvr additive="base">
                                        <p:cTn id="117" dur="250" fill="hold"/>
                                        <p:tgtEl>
                                          <p:spTgt spid="8"/>
                                        </p:tgtEl>
                                        <p:attrNameLst>
                                          <p:attrName>ppt_x</p:attrName>
                                        </p:attrNameLst>
                                      </p:cBhvr>
                                      <p:tavLst>
                                        <p:tav tm="0">
                                          <p:val>
                                            <p:strVal val="#ppt_x"/>
                                          </p:val>
                                        </p:tav>
                                        <p:tav tm="100000">
                                          <p:val>
                                            <p:strVal val="#ppt_x"/>
                                          </p:val>
                                        </p:tav>
                                      </p:tavLst>
                                    </p:anim>
                                    <p:anim calcmode="lin" valueType="num">
                                      <p:cBhvr additive="base">
                                        <p:cTn id="118" dur="250" fill="hold"/>
                                        <p:tgtEl>
                                          <p:spTgt spid="8"/>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40"/>
                                        </p:tgtEl>
                                        <p:attrNameLst>
                                          <p:attrName>style.visibility</p:attrName>
                                        </p:attrNameLst>
                                      </p:cBhvr>
                                      <p:to>
                                        <p:strVal val="visible"/>
                                      </p:to>
                                    </p:set>
                                    <p:anim calcmode="lin" valueType="num">
                                      <p:cBhvr additive="base">
                                        <p:cTn id="122" dur="250" fill="hold"/>
                                        <p:tgtEl>
                                          <p:spTgt spid="40"/>
                                        </p:tgtEl>
                                        <p:attrNameLst>
                                          <p:attrName>ppt_x</p:attrName>
                                        </p:attrNameLst>
                                      </p:cBhvr>
                                      <p:tavLst>
                                        <p:tav tm="0">
                                          <p:val>
                                            <p:strVal val="#ppt_x"/>
                                          </p:val>
                                        </p:tav>
                                        <p:tav tm="100000">
                                          <p:val>
                                            <p:strVal val="#ppt_x"/>
                                          </p:val>
                                        </p:tav>
                                      </p:tavLst>
                                    </p:anim>
                                    <p:anim calcmode="lin" valueType="num">
                                      <p:cBhvr additive="base">
                                        <p:cTn id="123" dur="250" fill="hold"/>
                                        <p:tgtEl>
                                          <p:spTgt spid="40"/>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7"/>
                                        </p:tgtEl>
                                        <p:attrNameLst>
                                          <p:attrName>style.visibility</p:attrName>
                                        </p:attrNameLst>
                                      </p:cBhvr>
                                      <p:to>
                                        <p:strVal val="visible"/>
                                      </p:to>
                                    </p:set>
                                    <p:anim calcmode="lin" valueType="num">
                                      <p:cBhvr additive="base">
                                        <p:cTn id="127" dur="250" fill="hold"/>
                                        <p:tgtEl>
                                          <p:spTgt spid="7"/>
                                        </p:tgtEl>
                                        <p:attrNameLst>
                                          <p:attrName>ppt_x</p:attrName>
                                        </p:attrNameLst>
                                      </p:cBhvr>
                                      <p:tavLst>
                                        <p:tav tm="0">
                                          <p:val>
                                            <p:strVal val="#ppt_x"/>
                                          </p:val>
                                        </p:tav>
                                        <p:tav tm="100000">
                                          <p:val>
                                            <p:strVal val="#ppt_x"/>
                                          </p:val>
                                        </p:tav>
                                      </p:tavLst>
                                    </p:anim>
                                    <p:anim calcmode="lin" valueType="num">
                                      <p:cBhvr additive="base">
                                        <p:cTn id="12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4" grpId="0"/>
      <p:bldP spid="6" grpId="0" animBg="1"/>
      <p:bldP spid="7" grpId="0"/>
      <p:bldP spid="8" grpId="0" animBg="1"/>
      <p:bldP spid="10" grpId="0"/>
      <p:bldP spid="11" grpId="0" animBg="1"/>
      <p:bldP spid="13" grpId="0"/>
      <p:bldP spid="14" grpId="0" animBg="1"/>
      <p:bldP spid="26" grpId="0"/>
      <p:bldP spid="27" grpId="0"/>
      <p:bldP spid="28" grpId="0"/>
      <p:bldP spid="29" grpId="0"/>
      <p:bldP spid="30" grpId="0"/>
      <p:bldP spid="39" grpId="0" animBg="1"/>
      <p:bldP spid="40" grpId="0" animBg="1"/>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3" name="Rounded Rectangle 2"/>
          <p:cNvSpPr/>
          <p:nvPr/>
        </p:nvSpPr>
        <p:spPr>
          <a:xfrm>
            <a:off x="533400" y="1123950"/>
            <a:ext cx="1905000" cy="16764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1123950"/>
            <a:ext cx="1905000" cy="1676400"/>
          </a:xfrm>
          <a:prstGeom prst="roundRect">
            <a:avLst>
              <a:gd name="adj" fmla="val 5186"/>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648200" y="1123950"/>
            <a:ext cx="1905000" cy="16764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705600" y="1123950"/>
            <a:ext cx="1905000" cy="16764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33400" y="2952750"/>
            <a:ext cx="1905000" cy="16764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590800" y="2952750"/>
            <a:ext cx="1905000" cy="16764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648200" y="2952750"/>
            <a:ext cx="1905000" cy="16764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705600" y="2952750"/>
            <a:ext cx="1905000" cy="1676400"/>
          </a:xfrm>
          <a:prstGeom prst="roundRect">
            <a:avLst>
              <a:gd name="adj" fmla="val 5186"/>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0"/>
          <p:cNvSpPr txBox="1">
            <a:spLocks noChangeArrowheads="1"/>
          </p:cNvSpPr>
          <p:nvPr/>
        </p:nvSpPr>
        <p:spPr bwMode="auto">
          <a:xfrm>
            <a:off x="647700" y="1733550"/>
            <a:ext cx="1676400" cy="112338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Repair</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3" name="Text Box 10"/>
          <p:cNvSpPr txBox="1">
            <a:spLocks noChangeArrowheads="1"/>
          </p:cNvSpPr>
          <p:nvPr/>
        </p:nvSpPr>
        <p:spPr bwMode="auto">
          <a:xfrm>
            <a:off x="2705100" y="1733550"/>
            <a:ext cx="1676400" cy="112338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Network</a:t>
            </a: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4" name="Text Box 10"/>
          <p:cNvSpPr txBox="1">
            <a:spLocks noChangeArrowheads="1"/>
          </p:cNvSpPr>
          <p:nvPr/>
        </p:nvSpPr>
        <p:spPr bwMode="auto">
          <a:xfrm>
            <a:off x="4762500" y="1733550"/>
            <a:ext cx="1676400" cy="112338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Storage</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5" name="Text Box 10"/>
          <p:cNvSpPr txBox="1">
            <a:spLocks noChangeArrowheads="1"/>
          </p:cNvSpPr>
          <p:nvPr/>
        </p:nvSpPr>
        <p:spPr bwMode="auto">
          <a:xfrm>
            <a:off x="6762750" y="1733550"/>
            <a:ext cx="1790700" cy="112338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Building Structure</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6" name="Text Box 10"/>
          <p:cNvSpPr txBox="1">
            <a:spLocks noChangeArrowheads="1"/>
          </p:cNvSpPr>
          <p:nvPr/>
        </p:nvSpPr>
        <p:spPr bwMode="auto">
          <a:xfrm>
            <a:off x="647700" y="3562350"/>
            <a:ext cx="1676400" cy="112338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Mapping</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7" name="Text Box 10"/>
          <p:cNvSpPr txBox="1">
            <a:spLocks noChangeArrowheads="1"/>
          </p:cNvSpPr>
          <p:nvPr/>
        </p:nvSpPr>
        <p:spPr bwMode="auto">
          <a:xfrm>
            <a:off x="2705100" y="3562350"/>
            <a:ext cx="1676400" cy="112338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err="1"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Encription</a:t>
            </a:r>
            <a:endParaRPr lang="en-US" sz="1400" b="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8" name="Text Box 10"/>
          <p:cNvSpPr txBox="1">
            <a:spLocks noChangeArrowheads="1"/>
          </p:cNvSpPr>
          <p:nvPr/>
        </p:nvSpPr>
        <p:spPr bwMode="auto">
          <a:xfrm>
            <a:off x="4762500" y="3562350"/>
            <a:ext cx="1676400" cy="112338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Report</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9" name="Text Box 10"/>
          <p:cNvSpPr txBox="1">
            <a:spLocks noChangeArrowheads="1"/>
          </p:cNvSpPr>
          <p:nvPr/>
        </p:nvSpPr>
        <p:spPr bwMode="auto">
          <a:xfrm>
            <a:off x="6819900" y="3562350"/>
            <a:ext cx="1676400" cy="112338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New System</a:t>
            </a: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20" name="Group 19"/>
          <p:cNvGrpSpPr/>
          <p:nvPr/>
        </p:nvGrpSpPr>
        <p:grpSpPr>
          <a:xfrm>
            <a:off x="3276601" y="1293967"/>
            <a:ext cx="483358" cy="550030"/>
            <a:chOff x="2927811" y="2108124"/>
            <a:chExt cx="361887" cy="411804"/>
          </a:xfrm>
          <a:solidFill>
            <a:schemeClr val="bg1"/>
          </a:solidFill>
        </p:grpSpPr>
        <p:sp>
          <p:nvSpPr>
            <p:cNvPr id="21"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0"/>
            <p:cNvSpPr>
              <a:spLocks/>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1"/>
            <p:cNvSpPr>
              <a:spLocks/>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5408940" y="1317301"/>
            <a:ext cx="429551" cy="538591"/>
            <a:chOff x="5106627" y="2260366"/>
            <a:chExt cx="324452" cy="406813"/>
          </a:xfrm>
          <a:solidFill>
            <a:srgbClr val="45C1A4"/>
          </a:solidFill>
        </p:grpSpPr>
        <p:sp>
          <p:nvSpPr>
            <p:cNvPr id="26"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5406028" y="3130545"/>
            <a:ext cx="537571" cy="468651"/>
            <a:chOff x="7540014" y="4306907"/>
            <a:chExt cx="389342" cy="339426"/>
          </a:xfrm>
          <a:solidFill>
            <a:srgbClr val="45C1A4"/>
          </a:solidFill>
        </p:grpSpPr>
        <p:sp>
          <p:nvSpPr>
            <p:cNvPr id="31"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p:cNvGrpSpPr/>
          <p:nvPr/>
        </p:nvGrpSpPr>
        <p:grpSpPr>
          <a:xfrm>
            <a:off x="7361773" y="1283888"/>
            <a:ext cx="563027" cy="559774"/>
            <a:chOff x="6559551" y="1588"/>
            <a:chExt cx="274637" cy="273050"/>
          </a:xfrm>
          <a:solidFill>
            <a:srgbClr val="45C1A4"/>
          </a:solidFill>
        </p:grpSpPr>
        <p:sp>
          <p:nvSpPr>
            <p:cNvPr id="43" name="Freeform 126"/>
            <p:cNvSpPr>
              <a:spLocks noEditPoints="1"/>
            </p:cNvSpPr>
            <p:nvPr/>
          </p:nvSpPr>
          <p:spPr bwMode="auto">
            <a:xfrm>
              <a:off x="6704013" y="65088"/>
              <a:ext cx="130175" cy="209550"/>
            </a:xfrm>
            <a:custGeom>
              <a:avLst/>
              <a:gdLst>
                <a:gd name="T0" fmla="*/ 0 w 82"/>
                <a:gd name="T1" fmla="*/ 34 h 132"/>
                <a:gd name="T2" fmla="*/ 0 w 82"/>
                <a:gd name="T3" fmla="*/ 132 h 132"/>
                <a:gd name="T4" fmla="*/ 82 w 82"/>
                <a:gd name="T5" fmla="*/ 99 h 132"/>
                <a:gd name="T6" fmla="*/ 82 w 82"/>
                <a:gd name="T7" fmla="*/ 0 h 132"/>
                <a:gd name="T8" fmla="*/ 0 w 82"/>
                <a:gd name="T9" fmla="*/ 34 h 132"/>
                <a:gd name="T10" fmla="*/ 76 w 82"/>
                <a:gd name="T11" fmla="*/ 10 h 132"/>
                <a:gd name="T12" fmla="*/ 76 w 82"/>
                <a:gd name="T13" fmla="*/ 94 h 132"/>
                <a:gd name="T14" fmla="*/ 5 w 82"/>
                <a:gd name="T15" fmla="*/ 66 h 132"/>
                <a:gd name="T16" fmla="*/ 5 w 82"/>
                <a:gd name="T17" fmla="*/ 38 h 132"/>
                <a:gd name="T18" fmla="*/ 76 w 82"/>
                <a:gd name="T19" fmla="*/ 10 h 132"/>
                <a:gd name="T20" fmla="*/ 5 w 82"/>
                <a:gd name="T21" fmla="*/ 70 h 132"/>
                <a:gd name="T22" fmla="*/ 73 w 82"/>
                <a:gd name="T23" fmla="*/ 96 h 132"/>
                <a:gd name="T24" fmla="*/ 5 w 82"/>
                <a:gd name="T25" fmla="*/ 124 h 132"/>
                <a:gd name="T26" fmla="*/ 5 w 82"/>
                <a:gd name="T27" fmla="*/ 7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2">
                  <a:moveTo>
                    <a:pt x="0" y="34"/>
                  </a:moveTo>
                  <a:lnTo>
                    <a:pt x="0" y="132"/>
                  </a:lnTo>
                  <a:lnTo>
                    <a:pt x="82" y="99"/>
                  </a:lnTo>
                  <a:lnTo>
                    <a:pt x="82" y="0"/>
                  </a:lnTo>
                  <a:lnTo>
                    <a:pt x="0" y="34"/>
                  </a:lnTo>
                  <a:close/>
                  <a:moveTo>
                    <a:pt x="76" y="10"/>
                  </a:moveTo>
                  <a:lnTo>
                    <a:pt x="76" y="94"/>
                  </a:lnTo>
                  <a:lnTo>
                    <a:pt x="5" y="66"/>
                  </a:lnTo>
                  <a:lnTo>
                    <a:pt x="5" y="38"/>
                  </a:lnTo>
                  <a:lnTo>
                    <a:pt x="76" y="10"/>
                  </a:lnTo>
                  <a:close/>
                  <a:moveTo>
                    <a:pt x="5" y="70"/>
                  </a:moveTo>
                  <a:lnTo>
                    <a:pt x="73" y="96"/>
                  </a:lnTo>
                  <a:lnTo>
                    <a:pt x="5" y="124"/>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7"/>
            <p:cNvSpPr>
              <a:spLocks/>
            </p:cNvSpPr>
            <p:nvPr/>
          </p:nvSpPr>
          <p:spPr bwMode="auto">
            <a:xfrm>
              <a:off x="6559551" y="65088"/>
              <a:ext cx="128588" cy="209550"/>
            </a:xfrm>
            <a:custGeom>
              <a:avLst/>
              <a:gdLst>
                <a:gd name="T0" fmla="*/ 0 w 81"/>
                <a:gd name="T1" fmla="*/ 99 h 132"/>
                <a:gd name="T2" fmla="*/ 81 w 81"/>
                <a:gd name="T3" fmla="*/ 132 h 132"/>
                <a:gd name="T4" fmla="*/ 81 w 81"/>
                <a:gd name="T5" fmla="*/ 34 h 132"/>
                <a:gd name="T6" fmla="*/ 0 w 81"/>
                <a:gd name="T7" fmla="*/ 0 h 132"/>
                <a:gd name="T8" fmla="*/ 0 w 81"/>
                <a:gd name="T9" fmla="*/ 99 h 132"/>
              </a:gdLst>
              <a:ahLst/>
              <a:cxnLst>
                <a:cxn ang="0">
                  <a:pos x="T0" y="T1"/>
                </a:cxn>
                <a:cxn ang="0">
                  <a:pos x="T2" y="T3"/>
                </a:cxn>
                <a:cxn ang="0">
                  <a:pos x="T4" y="T5"/>
                </a:cxn>
                <a:cxn ang="0">
                  <a:pos x="T6" y="T7"/>
                </a:cxn>
                <a:cxn ang="0">
                  <a:pos x="T8" y="T9"/>
                </a:cxn>
              </a:cxnLst>
              <a:rect l="0" t="0" r="r" b="b"/>
              <a:pathLst>
                <a:path w="81" h="132">
                  <a:moveTo>
                    <a:pt x="0" y="99"/>
                  </a:moveTo>
                  <a:lnTo>
                    <a:pt x="81" y="132"/>
                  </a:lnTo>
                  <a:lnTo>
                    <a:pt x="81" y="34"/>
                  </a:lnTo>
                  <a:lnTo>
                    <a:pt x="0" y="0"/>
                  </a:ln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8"/>
            <p:cNvSpPr>
              <a:spLocks noEditPoints="1"/>
            </p:cNvSpPr>
            <p:nvPr/>
          </p:nvSpPr>
          <p:spPr bwMode="auto">
            <a:xfrm>
              <a:off x="6567488" y="1588"/>
              <a:ext cx="263525" cy="104775"/>
            </a:xfrm>
            <a:custGeom>
              <a:avLst/>
              <a:gdLst>
                <a:gd name="T0" fmla="*/ 82 w 166"/>
                <a:gd name="T1" fmla="*/ 0 h 66"/>
                <a:gd name="T2" fmla="*/ 0 w 166"/>
                <a:gd name="T3" fmla="*/ 32 h 66"/>
                <a:gd name="T4" fmla="*/ 80 w 166"/>
                <a:gd name="T5" fmla="*/ 66 h 66"/>
                <a:gd name="T6" fmla="*/ 166 w 166"/>
                <a:gd name="T7" fmla="*/ 32 h 66"/>
                <a:gd name="T8" fmla="*/ 82 w 166"/>
                <a:gd name="T9" fmla="*/ 0 h 66"/>
                <a:gd name="T10" fmla="*/ 82 w 166"/>
                <a:gd name="T11" fmla="*/ 6 h 66"/>
                <a:gd name="T12" fmla="*/ 151 w 166"/>
                <a:gd name="T13" fmla="*/ 32 h 66"/>
                <a:gd name="T14" fmla="*/ 82 w 166"/>
                <a:gd name="T15" fmla="*/ 59 h 66"/>
                <a:gd name="T16" fmla="*/ 82 w 166"/>
                <a:gd name="T17" fmla="*/ 6 h 66"/>
                <a:gd name="T18" fmla="*/ 78 w 166"/>
                <a:gd name="T19" fmla="*/ 7 h 66"/>
                <a:gd name="T20" fmla="*/ 78 w 166"/>
                <a:gd name="T21" fmla="*/ 59 h 66"/>
                <a:gd name="T22" fmla="*/ 15 w 166"/>
                <a:gd name="T23" fmla="*/ 32 h 66"/>
                <a:gd name="T24" fmla="*/ 78 w 166"/>
                <a:gd name="T25"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6">
                  <a:moveTo>
                    <a:pt x="82" y="0"/>
                  </a:moveTo>
                  <a:lnTo>
                    <a:pt x="0" y="32"/>
                  </a:lnTo>
                  <a:lnTo>
                    <a:pt x="80" y="66"/>
                  </a:lnTo>
                  <a:lnTo>
                    <a:pt x="166" y="32"/>
                  </a:lnTo>
                  <a:lnTo>
                    <a:pt x="82" y="0"/>
                  </a:lnTo>
                  <a:close/>
                  <a:moveTo>
                    <a:pt x="82" y="6"/>
                  </a:moveTo>
                  <a:lnTo>
                    <a:pt x="151" y="32"/>
                  </a:lnTo>
                  <a:lnTo>
                    <a:pt x="82" y="59"/>
                  </a:lnTo>
                  <a:lnTo>
                    <a:pt x="82" y="6"/>
                  </a:lnTo>
                  <a:close/>
                  <a:moveTo>
                    <a:pt x="78" y="7"/>
                  </a:moveTo>
                  <a:lnTo>
                    <a:pt x="78" y="59"/>
                  </a:lnTo>
                  <a:lnTo>
                    <a:pt x="15" y="32"/>
                  </a:lnTo>
                  <a:lnTo>
                    <a:pt x="7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3276600" y="3137533"/>
            <a:ext cx="483358" cy="523639"/>
            <a:chOff x="6941027" y="4788593"/>
            <a:chExt cx="359392" cy="389342"/>
          </a:xfrm>
          <a:solidFill>
            <a:srgbClr val="45C1A4"/>
          </a:solidFill>
        </p:grpSpPr>
        <p:sp>
          <p:nvSpPr>
            <p:cNvPr id="47" name="Freeform 132"/>
            <p:cNvSpPr>
              <a:spLocks/>
            </p:cNvSpPr>
            <p:nvPr/>
          </p:nvSpPr>
          <p:spPr bwMode="auto">
            <a:xfrm>
              <a:off x="7018395" y="4880936"/>
              <a:ext cx="204654" cy="207151"/>
            </a:xfrm>
            <a:custGeom>
              <a:avLst/>
              <a:gdLst>
                <a:gd name="T0" fmla="*/ 0 w 82"/>
                <a:gd name="T1" fmla="*/ 29 h 83"/>
                <a:gd name="T2" fmla="*/ 58 w 82"/>
                <a:gd name="T3" fmla="*/ 29 h 83"/>
                <a:gd name="T4" fmla="*/ 58 w 82"/>
                <a:gd name="T5" fmla="*/ 83 h 83"/>
                <a:gd name="T6" fmla="*/ 82 w 82"/>
                <a:gd name="T7" fmla="*/ 83 h 83"/>
                <a:gd name="T8" fmla="*/ 82 w 82"/>
                <a:gd name="T9" fmla="*/ 0 h 83"/>
                <a:gd name="T10" fmla="*/ 0 w 82"/>
                <a:gd name="T11" fmla="*/ 0 h 83"/>
                <a:gd name="T12" fmla="*/ 0 w 82"/>
                <a:gd name="T13" fmla="*/ 29 h 83"/>
              </a:gdLst>
              <a:ahLst/>
              <a:cxnLst>
                <a:cxn ang="0">
                  <a:pos x="T0" y="T1"/>
                </a:cxn>
                <a:cxn ang="0">
                  <a:pos x="T2" y="T3"/>
                </a:cxn>
                <a:cxn ang="0">
                  <a:pos x="T4" y="T5"/>
                </a:cxn>
                <a:cxn ang="0">
                  <a:pos x="T6" y="T7"/>
                </a:cxn>
                <a:cxn ang="0">
                  <a:pos x="T8" y="T9"/>
                </a:cxn>
                <a:cxn ang="0">
                  <a:pos x="T10" y="T11"/>
                </a:cxn>
                <a:cxn ang="0">
                  <a:pos x="T12" y="T13"/>
                </a:cxn>
              </a:cxnLst>
              <a:rect l="0" t="0" r="r" b="b"/>
              <a:pathLst>
                <a:path w="82" h="83">
                  <a:moveTo>
                    <a:pt x="0" y="29"/>
                  </a:moveTo>
                  <a:lnTo>
                    <a:pt x="58" y="29"/>
                  </a:lnTo>
                  <a:lnTo>
                    <a:pt x="58" y="83"/>
                  </a:lnTo>
                  <a:lnTo>
                    <a:pt x="82" y="83"/>
                  </a:lnTo>
                  <a:lnTo>
                    <a:pt x="82"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3"/>
            <p:cNvSpPr>
              <a:spLocks/>
            </p:cNvSpPr>
            <p:nvPr/>
          </p:nvSpPr>
          <p:spPr bwMode="auto">
            <a:xfrm>
              <a:off x="7093268" y="4788593"/>
              <a:ext cx="207151" cy="204654"/>
            </a:xfrm>
            <a:custGeom>
              <a:avLst/>
              <a:gdLst>
                <a:gd name="T0" fmla="*/ 0 w 83"/>
                <a:gd name="T1" fmla="*/ 0 h 82"/>
                <a:gd name="T2" fmla="*/ 0 w 83"/>
                <a:gd name="T3" fmla="*/ 29 h 82"/>
                <a:gd name="T4" fmla="*/ 59 w 83"/>
                <a:gd name="T5" fmla="*/ 29 h 82"/>
                <a:gd name="T6" fmla="*/ 59 w 83"/>
                <a:gd name="T7" fmla="*/ 82 h 82"/>
                <a:gd name="T8" fmla="*/ 83 w 83"/>
                <a:gd name="T9" fmla="*/ 82 h 82"/>
                <a:gd name="T10" fmla="*/ 83 w 83"/>
                <a:gd name="T11" fmla="*/ 0 h 82"/>
                <a:gd name="T12" fmla="*/ 0 w 8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83" h="82">
                  <a:moveTo>
                    <a:pt x="0" y="0"/>
                  </a:moveTo>
                  <a:lnTo>
                    <a:pt x="0" y="29"/>
                  </a:lnTo>
                  <a:lnTo>
                    <a:pt x="59" y="29"/>
                  </a:lnTo>
                  <a:lnTo>
                    <a:pt x="59" y="82"/>
                  </a:lnTo>
                  <a:lnTo>
                    <a:pt x="83" y="82"/>
                  </a:lnTo>
                  <a:lnTo>
                    <a:pt x="8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34"/>
            <p:cNvSpPr>
              <a:spLocks noChangeArrowheads="1"/>
            </p:cNvSpPr>
            <p:nvPr/>
          </p:nvSpPr>
          <p:spPr bwMode="auto">
            <a:xfrm>
              <a:off x="6941027" y="4970784"/>
              <a:ext cx="207151" cy="207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Freeform 135"/>
          <p:cNvSpPr>
            <a:spLocks/>
          </p:cNvSpPr>
          <p:nvPr/>
        </p:nvSpPr>
        <p:spPr bwMode="auto">
          <a:xfrm>
            <a:off x="1351127" y="1330532"/>
            <a:ext cx="311315" cy="492916"/>
          </a:xfrm>
          <a:custGeom>
            <a:avLst/>
            <a:gdLst>
              <a:gd name="T0" fmla="*/ 97 w 108"/>
              <a:gd name="T1" fmla="*/ 0 h 171"/>
              <a:gd name="T2" fmla="*/ 0 w 108"/>
              <a:gd name="T3" fmla="*/ 98 h 171"/>
              <a:gd name="T4" fmla="*/ 36 w 108"/>
              <a:gd name="T5" fmla="*/ 98 h 171"/>
              <a:gd name="T6" fmla="*/ 8 w 108"/>
              <a:gd name="T7" fmla="*/ 171 h 171"/>
              <a:gd name="T8" fmla="*/ 108 w 108"/>
              <a:gd name="T9" fmla="*/ 74 h 171"/>
              <a:gd name="T10" fmla="*/ 72 w 108"/>
              <a:gd name="T11" fmla="*/ 74 h 171"/>
              <a:gd name="T12" fmla="*/ 97 w 108"/>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08" h="171">
                <a:moveTo>
                  <a:pt x="97" y="0"/>
                </a:moveTo>
                <a:lnTo>
                  <a:pt x="0" y="98"/>
                </a:lnTo>
                <a:lnTo>
                  <a:pt x="36" y="98"/>
                </a:lnTo>
                <a:lnTo>
                  <a:pt x="8" y="171"/>
                </a:lnTo>
                <a:lnTo>
                  <a:pt x="108" y="74"/>
                </a:lnTo>
                <a:lnTo>
                  <a:pt x="72" y="74"/>
                </a:lnTo>
                <a:lnTo>
                  <a:pt x="97" y="0"/>
                </a:ln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1" name="Group 50"/>
          <p:cNvGrpSpPr/>
          <p:nvPr/>
        </p:nvGrpSpPr>
        <p:grpSpPr>
          <a:xfrm>
            <a:off x="7410441" y="3095104"/>
            <a:ext cx="429274" cy="584013"/>
            <a:chOff x="8248816" y="4047345"/>
            <a:chExt cx="429274" cy="584013"/>
          </a:xfrm>
          <a:solidFill>
            <a:schemeClr val="bg1"/>
          </a:solidFill>
        </p:grpSpPr>
        <p:sp>
          <p:nvSpPr>
            <p:cNvPr id="52" name="Freeform 136"/>
            <p:cNvSpPr>
              <a:spLocks/>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7"/>
            <p:cNvSpPr>
              <a:spLocks/>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8"/>
            <p:cNvSpPr>
              <a:spLocks/>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45"/>
          <p:cNvSpPr>
            <a:spLocks/>
          </p:cNvSpPr>
          <p:nvPr/>
        </p:nvSpPr>
        <p:spPr bwMode="auto">
          <a:xfrm>
            <a:off x="1187574" y="3166631"/>
            <a:ext cx="596652" cy="468798"/>
          </a:xfrm>
          <a:custGeom>
            <a:avLst/>
            <a:gdLst>
              <a:gd name="T0" fmla="*/ 145 w 147"/>
              <a:gd name="T1" fmla="*/ 47 h 116"/>
              <a:gd name="T2" fmla="*/ 118 w 147"/>
              <a:gd name="T3" fmla="*/ 30 h 116"/>
              <a:gd name="T4" fmla="*/ 114 w 147"/>
              <a:gd name="T5" fmla="*/ 31 h 116"/>
              <a:gd name="T6" fmla="*/ 114 w 147"/>
              <a:gd name="T7" fmla="*/ 38 h 116"/>
              <a:gd name="T8" fmla="*/ 110 w 147"/>
              <a:gd name="T9" fmla="*/ 38 h 116"/>
              <a:gd name="T10" fmla="*/ 81 w 147"/>
              <a:gd name="T11" fmla="*/ 38 h 116"/>
              <a:gd name="T12" fmla="*/ 81 w 147"/>
              <a:gd name="T13" fmla="*/ 11 h 116"/>
              <a:gd name="T14" fmla="*/ 84 w 147"/>
              <a:gd name="T15" fmla="*/ 6 h 116"/>
              <a:gd name="T16" fmla="*/ 79 w 147"/>
              <a:gd name="T17" fmla="*/ 0 h 116"/>
              <a:gd name="T18" fmla="*/ 70 w 147"/>
              <a:gd name="T19" fmla="*/ 0 h 116"/>
              <a:gd name="T20" fmla="*/ 65 w 147"/>
              <a:gd name="T21" fmla="*/ 6 h 116"/>
              <a:gd name="T22" fmla="*/ 68 w 147"/>
              <a:gd name="T23" fmla="*/ 11 h 116"/>
              <a:gd name="T24" fmla="*/ 68 w 147"/>
              <a:gd name="T25" fmla="*/ 17 h 116"/>
              <a:gd name="T26" fmla="*/ 37 w 147"/>
              <a:gd name="T27" fmla="*/ 17 h 116"/>
              <a:gd name="T28" fmla="*/ 32 w 147"/>
              <a:gd name="T29" fmla="*/ 17 h 116"/>
              <a:gd name="T30" fmla="*/ 32 w 147"/>
              <a:gd name="T31" fmla="*/ 9 h 116"/>
              <a:gd name="T32" fmla="*/ 28 w 147"/>
              <a:gd name="T33" fmla="*/ 9 h 116"/>
              <a:gd name="T34" fmla="*/ 2 w 147"/>
              <a:gd name="T35" fmla="*/ 27 h 116"/>
              <a:gd name="T36" fmla="*/ 1 w 147"/>
              <a:gd name="T37" fmla="*/ 29 h 116"/>
              <a:gd name="T38" fmla="*/ 29 w 147"/>
              <a:gd name="T39" fmla="*/ 47 h 116"/>
              <a:gd name="T40" fmla="*/ 32 w 147"/>
              <a:gd name="T41" fmla="*/ 46 h 116"/>
              <a:gd name="T42" fmla="*/ 32 w 147"/>
              <a:gd name="T43" fmla="*/ 39 h 116"/>
              <a:gd name="T44" fmla="*/ 37 w 147"/>
              <a:gd name="T45" fmla="*/ 39 h 116"/>
              <a:gd name="T46" fmla="*/ 68 w 147"/>
              <a:gd name="T47" fmla="*/ 39 h 116"/>
              <a:gd name="T48" fmla="*/ 68 w 147"/>
              <a:gd name="T49" fmla="*/ 109 h 116"/>
              <a:gd name="T50" fmla="*/ 65 w 147"/>
              <a:gd name="T51" fmla="*/ 108 h 116"/>
              <a:gd name="T52" fmla="*/ 68 w 147"/>
              <a:gd name="T53" fmla="*/ 115 h 116"/>
              <a:gd name="T54" fmla="*/ 63 w 147"/>
              <a:gd name="T55" fmla="*/ 111 h 116"/>
              <a:gd name="T56" fmla="*/ 65 w 147"/>
              <a:gd name="T57" fmla="*/ 116 h 116"/>
              <a:gd name="T58" fmla="*/ 68 w 147"/>
              <a:gd name="T59" fmla="*/ 116 h 116"/>
              <a:gd name="T60" fmla="*/ 68 w 147"/>
              <a:gd name="T61" fmla="*/ 116 h 116"/>
              <a:gd name="T62" fmla="*/ 68 w 147"/>
              <a:gd name="T63" fmla="*/ 116 h 116"/>
              <a:gd name="T64" fmla="*/ 73 w 147"/>
              <a:gd name="T65" fmla="*/ 116 h 116"/>
              <a:gd name="T66" fmla="*/ 78 w 147"/>
              <a:gd name="T67" fmla="*/ 116 h 116"/>
              <a:gd name="T68" fmla="*/ 81 w 147"/>
              <a:gd name="T69" fmla="*/ 116 h 116"/>
              <a:gd name="T70" fmla="*/ 83 w 147"/>
              <a:gd name="T71" fmla="*/ 116 h 116"/>
              <a:gd name="T72" fmla="*/ 83 w 147"/>
              <a:gd name="T73" fmla="*/ 116 h 116"/>
              <a:gd name="T74" fmla="*/ 86 w 147"/>
              <a:gd name="T75" fmla="*/ 116 h 116"/>
              <a:gd name="T76" fmla="*/ 88 w 147"/>
              <a:gd name="T77" fmla="*/ 111 h 116"/>
              <a:gd name="T78" fmla="*/ 83 w 147"/>
              <a:gd name="T79" fmla="*/ 115 h 116"/>
              <a:gd name="T80" fmla="*/ 87 w 147"/>
              <a:gd name="T81" fmla="*/ 108 h 116"/>
              <a:gd name="T82" fmla="*/ 81 w 147"/>
              <a:gd name="T83" fmla="*/ 111 h 116"/>
              <a:gd name="T84" fmla="*/ 81 w 147"/>
              <a:gd name="T85" fmla="*/ 59 h 116"/>
              <a:gd name="T86" fmla="*/ 110 w 147"/>
              <a:gd name="T87" fmla="*/ 59 h 116"/>
              <a:gd name="T88" fmla="*/ 115 w 147"/>
              <a:gd name="T89" fmla="*/ 59 h 116"/>
              <a:gd name="T90" fmla="*/ 115 w 147"/>
              <a:gd name="T91" fmla="*/ 68 h 116"/>
              <a:gd name="T92" fmla="*/ 118 w 147"/>
              <a:gd name="T93" fmla="*/ 68 h 116"/>
              <a:gd name="T94" fmla="*/ 145 w 147"/>
              <a:gd name="T95" fmla="*/ 50 h 116"/>
              <a:gd name="T96" fmla="*/ 145 w 147"/>
              <a:gd name="T9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7" h="116">
                <a:moveTo>
                  <a:pt x="145" y="47"/>
                </a:moveTo>
                <a:cubicBezTo>
                  <a:pt x="143" y="46"/>
                  <a:pt x="118" y="30"/>
                  <a:pt x="118" y="30"/>
                </a:cubicBezTo>
                <a:cubicBezTo>
                  <a:pt x="118" y="30"/>
                  <a:pt x="114" y="28"/>
                  <a:pt x="114" y="31"/>
                </a:cubicBezTo>
                <a:cubicBezTo>
                  <a:pt x="114" y="33"/>
                  <a:pt x="114" y="38"/>
                  <a:pt x="114" y="38"/>
                </a:cubicBezTo>
                <a:cubicBezTo>
                  <a:pt x="114" y="38"/>
                  <a:pt x="112" y="38"/>
                  <a:pt x="110" y="38"/>
                </a:cubicBezTo>
                <a:cubicBezTo>
                  <a:pt x="102" y="38"/>
                  <a:pt x="89" y="38"/>
                  <a:pt x="81" y="38"/>
                </a:cubicBezTo>
                <a:cubicBezTo>
                  <a:pt x="81" y="11"/>
                  <a:pt x="81" y="11"/>
                  <a:pt x="81" y="11"/>
                </a:cubicBezTo>
                <a:cubicBezTo>
                  <a:pt x="83" y="10"/>
                  <a:pt x="84" y="8"/>
                  <a:pt x="84" y="6"/>
                </a:cubicBezTo>
                <a:cubicBezTo>
                  <a:pt x="84" y="3"/>
                  <a:pt x="82" y="0"/>
                  <a:pt x="79" y="0"/>
                </a:cubicBezTo>
                <a:cubicBezTo>
                  <a:pt x="70" y="0"/>
                  <a:pt x="70" y="0"/>
                  <a:pt x="70" y="0"/>
                </a:cubicBezTo>
                <a:cubicBezTo>
                  <a:pt x="67" y="0"/>
                  <a:pt x="65" y="3"/>
                  <a:pt x="65" y="6"/>
                </a:cubicBezTo>
                <a:cubicBezTo>
                  <a:pt x="65" y="8"/>
                  <a:pt x="66" y="10"/>
                  <a:pt x="68" y="11"/>
                </a:cubicBezTo>
                <a:cubicBezTo>
                  <a:pt x="68" y="17"/>
                  <a:pt x="68" y="17"/>
                  <a:pt x="68" y="17"/>
                </a:cubicBezTo>
                <a:cubicBezTo>
                  <a:pt x="60" y="17"/>
                  <a:pt x="45" y="17"/>
                  <a:pt x="37" y="17"/>
                </a:cubicBezTo>
                <a:cubicBezTo>
                  <a:pt x="34" y="17"/>
                  <a:pt x="32" y="17"/>
                  <a:pt x="32" y="17"/>
                </a:cubicBezTo>
                <a:cubicBezTo>
                  <a:pt x="32" y="17"/>
                  <a:pt x="32" y="12"/>
                  <a:pt x="32" y="9"/>
                </a:cubicBezTo>
                <a:cubicBezTo>
                  <a:pt x="32" y="7"/>
                  <a:pt x="28" y="9"/>
                  <a:pt x="28" y="9"/>
                </a:cubicBezTo>
                <a:cubicBezTo>
                  <a:pt x="2" y="27"/>
                  <a:pt x="2" y="27"/>
                  <a:pt x="2" y="27"/>
                </a:cubicBezTo>
                <a:cubicBezTo>
                  <a:pt x="2" y="27"/>
                  <a:pt x="0" y="28"/>
                  <a:pt x="1" y="29"/>
                </a:cubicBezTo>
                <a:cubicBezTo>
                  <a:pt x="4" y="31"/>
                  <a:pt x="29" y="47"/>
                  <a:pt x="29" y="47"/>
                </a:cubicBezTo>
                <a:cubicBezTo>
                  <a:pt x="29" y="47"/>
                  <a:pt x="32" y="49"/>
                  <a:pt x="32" y="46"/>
                </a:cubicBezTo>
                <a:cubicBezTo>
                  <a:pt x="32" y="43"/>
                  <a:pt x="32" y="39"/>
                  <a:pt x="32" y="39"/>
                </a:cubicBezTo>
                <a:cubicBezTo>
                  <a:pt x="32" y="39"/>
                  <a:pt x="34" y="39"/>
                  <a:pt x="37" y="39"/>
                </a:cubicBezTo>
                <a:cubicBezTo>
                  <a:pt x="45" y="39"/>
                  <a:pt x="60" y="39"/>
                  <a:pt x="68" y="39"/>
                </a:cubicBezTo>
                <a:cubicBezTo>
                  <a:pt x="68" y="109"/>
                  <a:pt x="68" y="109"/>
                  <a:pt x="68" y="109"/>
                </a:cubicBezTo>
                <a:cubicBezTo>
                  <a:pt x="66" y="108"/>
                  <a:pt x="65" y="108"/>
                  <a:pt x="65" y="108"/>
                </a:cubicBezTo>
                <a:cubicBezTo>
                  <a:pt x="68" y="110"/>
                  <a:pt x="68" y="114"/>
                  <a:pt x="68" y="115"/>
                </a:cubicBezTo>
                <a:cubicBezTo>
                  <a:pt x="66" y="111"/>
                  <a:pt x="63" y="111"/>
                  <a:pt x="63" y="111"/>
                </a:cubicBezTo>
                <a:cubicBezTo>
                  <a:pt x="65" y="113"/>
                  <a:pt x="65" y="116"/>
                  <a:pt x="65" y="116"/>
                </a:cubicBezTo>
                <a:cubicBezTo>
                  <a:pt x="68" y="116"/>
                  <a:pt x="68" y="116"/>
                  <a:pt x="68" y="116"/>
                </a:cubicBezTo>
                <a:cubicBezTo>
                  <a:pt x="68" y="116"/>
                  <a:pt x="68" y="116"/>
                  <a:pt x="68" y="116"/>
                </a:cubicBezTo>
                <a:cubicBezTo>
                  <a:pt x="68" y="116"/>
                  <a:pt x="68" y="116"/>
                  <a:pt x="68" y="116"/>
                </a:cubicBezTo>
                <a:cubicBezTo>
                  <a:pt x="73" y="116"/>
                  <a:pt x="73" y="116"/>
                  <a:pt x="73" y="116"/>
                </a:cubicBezTo>
                <a:cubicBezTo>
                  <a:pt x="78" y="116"/>
                  <a:pt x="78" y="116"/>
                  <a:pt x="78" y="116"/>
                </a:cubicBezTo>
                <a:cubicBezTo>
                  <a:pt x="81" y="116"/>
                  <a:pt x="81" y="116"/>
                  <a:pt x="81" y="116"/>
                </a:cubicBezTo>
                <a:cubicBezTo>
                  <a:pt x="83" y="116"/>
                  <a:pt x="83" y="116"/>
                  <a:pt x="83" y="116"/>
                </a:cubicBezTo>
                <a:cubicBezTo>
                  <a:pt x="83" y="116"/>
                  <a:pt x="83" y="116"/>
                  <a:pt x="83" y="116"/>
                </a:cubicBezTo>
                <a:cubicBezTo>
                  <a:pt x="86" y="116"/>
                  <a:pt x="86" y="116"/>
                  <a:pt x="86" y="116"/>
                </a:cubicBezTo>
                <a:cubicBezTo>
                  <a:pt x="86" y="116"/>
                  <a:pt x="86" y="113"/>
                  <a:pt x="88" y="111"/>
                </a:cubicBezTo>
                <a:cubicBezTo>
                  <a:pt x="88" y="111"/>
                  <a:pt x="85" y="111"/>
                  <a:pt x="83" y="115"/>
                </a:cubicBezTo>
                <a:cubicBezTo>
                  <a:pt x="83" y="114"/>
                  <a:pt x="84" y="110"/>
                  <a:pt x="87" y="108"/>
                </a:cubicBezTo>
                <a:cubicBezTo>
                  <a:pt x="87" y="108"/>
                  <a:pt x="84" y="107"/>
                  <a:pt x="81" y="111"/>
                </a:cubicBezTo>
                <a:cubicBezTo>
                  <a:pt x="81" y="59"/>
                  <a:pt x="81" y="59"/>
                  <a:pt x="81" y="59"/>
                </a:cubicBezTo>
                <a:cubicBezTo>
                  <a:pt x="89" y="59"/>
                  <a:pt x="102" y="59"/>
                  <a:pt x="110" y="59"/>
                </a:cubicBezTo>
                <a:cubicBezTo>
                  <a:pt x="113" y="59"/>
                  <a:pt x="115" y="59"/>
                  <a:pt x="115" y="59"/>
                </a:cubicBezTo>
                <a:cubicBezTo>
                  <a:pt x="115" y="59"/>
                  <a:pt x="115" y="65"/>
                  <a:pt x="115" y="68"/>
                </a:cubicBezTo>
                <a:cubicBezTo>
                  <a:pt x="115" y="70"/>
                  <a:pt x="118" y="68"/>
                  <a:pt x="118" y="68"/>
                </a:cubicBezTo>
                <a:cubicBezTo>
                  <a:pt x="145" y="50"/>
                  <a:pt x="145" y="50"/>
                  <a:pt x="145" y="50"/>
                </a:cubicBezTo>
                <a:cubicBezTo>
                  <a:pt x="145" y="50"/>
                  <a:pt x="147" y="49"/>
                  <a:pt x="145" y="47"/>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2468724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250" fill="hold"/>
                                        <p:tgtEl>
                                          <p:spTgt spid="50"/>
                                        </p:tgtEl>
                                        <p:attrNameLst>
                                          <p:attrName>ppt_x</p:attrName>
                                        </p:attrNameLst>
                                      </p:cBhvr>
                                      <p:tavLst>
                                        <p:tav tm="0">
                                          <p:val>
                                            <p:strVal val="#ppt_x"/>
                                          </p:val>
                                        </p:tav>
                                        <p:tav tm="100000">
                                          <p:val>
                                            <p:strVal val="#ppt_x"/>
                                          </p:val>
                                        </p:tav>
                                      </p:tavLst>
                                    </p:anim>
                                    <p:anim calcmode="lin" valueType="num">
                                      <p:cBhvr additive="base">
                                        <p:cTn id="18" dur="250" fill="hold"/>
                                        <p:tgtEl>
                                          <p:spTgt spid="50"/>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250" fill="hold"/>
                                        <p:tgtEl>
                                          <p:spTgt spid="11"/>
                                        </p:tgtEl>
                                        <p:attrNameLst>
                                          <p:attrName>ppt_x</p:attrName>
                                        </p:attrNameLst>
                                      </p:cBhvr>
                                      <p:tavLst>
                                        <p:tav tm="0">
                                          <p:val>
                                            <p:strVal val="#ppt_x"/>
                                          </p:val>
                                        </p:tav>
                                        <p:tav tm="100000">
                                          <p:val>
                                            <p:strVal val="#ppt_x"/>
                                          </p:val>
                                        </p:tav>
                                      </p:tavLst>
                                    </p:anim>
                                    <p:anim calcmode="lin" valueType="num">
                                      <p:cBhvr additive="base">
                                        <p:cTn id="23" dur="25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250" fill="hold"/>
                                        <p:tgtEl>
                                          <p:spTgt spid="4"/>
                                        </p:tgtEl>
                                        <p:attrNameLst>
                                          <p:attrName>ppt_x</p:attrName>
                                        </p:attrNameLst>
                                      </p:cBhvr>
                                      <p:tavLst>
                                        <p:tav tm="0">
                                          <p:val>
                                            <p:strVal val="#ppt_x"/>
                                          </p:val>
                                        </p:tav>
                                        <p:tav tm="100000">
                                          <p:val>
                                            <p:strVal val="#ppt_x"/>
                                          </p:val>
                                        </p:tav>
                                      </p:tavLst>
                                    </p:anim>
                                    <p:anim calcmode="lin" valueType="num">
                                      <p:cBhvr additive="base">
                                        <p:cTn id="28" dur="25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250" fill="hold"/>
                                        <p:tgtEl>
                                          <p:spTgt spid="20"/>
                                        </p:tgtEl>
                                        <p:attrNameLst>
                                          <p:attrName>ppt_x</p:attrName>
                                        </p:attrNameLst>
                                      </p:cBhvr>
                                      <p:tavLst>
                                        <p:tav tm="0">
                                          <p:val>
                                            <p:strVal val="#ppt_x"/>
                                          </p:val>
                                        </p:tav>
                                        <p:tav tm="100000">
                                          <p:val>
                                            <p:strVal val="#ppt_x"/>
                                          </p:val>
                                        </p:tav>
                                      </p:tavLst>
                                    </p:anim>
                                    <p:anim calcmode="lin" valueType="num">
                                      <p:cBhvr additive="base">
                                        <p:cTn id="33" dur="25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250" fill="hold"/>
                                        <p:tgtEl>
                                          <p:spTgt spid="13"/>
                                        </p:tgtEl>
                                        <p:attrNameLst>
                                          <p:attrName>ppt_x</p:attrName>
                                        </p:attrNameLst>
                                      </p:cBhvr>
                                      <p:tavLst>
                                        <p:tav tm="0">
                                          <p:val>
                                            <p:strVal val="#ppt_x"/>
                                          </p:val>
                                        </p:tav>
                                        <p:tav tm="100000">
                                          <p:val>
                                            <p:strVal val="#ppt_x"/>
                                          </p:val>
                                        </p:tav>
                                      </p:tavLst>
                                    </p:anim>
                                    <p:anim calcmode="lin" valueType="num">
                                      <p:cBhvr additive="base">
                                        <p:cTn id="38" dur="25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250" fill="hold"/>
                                        <p:tgtEl>
                                          <p:spTgt spid="5"/>
                                        </p:tgtEl>
                                        <p:attrNameLst>
                                          <p:attrName>ppt_x</p:attrName>
                                        </p:attrNameLst>
                                      </p:cBhvr>
                                      <p:tavLst>
                                        <p:tav tm="0">
                                          <p:val>
                                            <p:strVal val="#ppt_x"/>
                                          </p:val>
                                        </p:tav>
                                        <p:tav tm="100000">
                                          <p:val>
                                            <p:strVal val="#ppt_x"/>
                                          </p:val>
                                        </p:tav>
                                      </p:tavLst>
                                    </p:anim>
                                    <p:anim calcmode="lin" valueType="num">
                                      <p:cBhvr additive="base">
                                        <p:cTn id="43" dur="250" fill="hold"/>
                                        <p:tgtEl>
                                          <p:spTgt spid="5"/>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250" fill="hold"/>
                                        <p:tgtEl>
                                          <p:spTgt spid="25"/>
                                        </p:tgtEl>
                                        <p:attrNameLst>
                                          <p:attrName>ppt_x</p:attrName>
                                        </p:attrNameLst>
                                      </p:cBhvr>
                                      <p:tavLst>
                                        <p:tav tm="0">
                                          <p:val>
                                            <p:strVal val="#ppt_x"/>
                                          </p:val>
                                        </p:tav>
                                        <p:tav tm="100000">
                                          <p:val>
                                            <p:strVal val="#ppt_x"/>
                                          </p:val>
                                        </p:tav>
                                      </p:tavLst>
                                    </p:anim>
                                    <p:anim calcmode="lin" valueType="num">
                                      <p:cBhvr additive="base">
                                        <p:cTn id="48" dur="250" fill="hold"/>
                                        <p:tgtEl>
                                          <p:spTgt spid="25"/>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50" fill="hold"/>
                                        <p:tgtEl>
                                          <p:spTgt spid="14"/>
                                        </p:tgtEl>
                                        <p:attrNameLst>
                                          <p:attrName>ppt_x</p:attrName>
                                        </p:attrNameLst>
                                      </p:cBhvr>
                                      <p:tavLst>
                                        <p:tav tm="0">
                                          <p:val>
                                            <p:strVal val="#ppt_x"/>
                                          </p:val>
                                        </p:tav>
                                        <p:tav tm="100000">
                                          <p:val>
                                            <p:strVal val="#ppt_x"/>
                                          </p:val>
                                        </p:tav>
                                      </p:tavLst>
                                    </p:anim>
                                    <p:anim calcmode="lin" valueType="num">
                                      <p:cBhvr additive="base">
                                        <p:cTn id="53" dur="25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250" fill="hold"/>
                                        <p:tgtEl>
                                          <p:spTgt spid="6"/>
                                        </p:tgtEl>
                                        <p:attrNameLst>
                                          <p:attrName>ppt_x</p:attrName>
                                        </p:attrNameLst>
                                      </p:cBhvr>
                                      <p:tavLst>
                                        <p:tav tm="0">
                                          <p:val>
                                            <p:strVal val="#ppt_x"/>
                                          </p:val>
                                        </p:tav>
                                        <p:tav tm="100000">
                                          <p:val>
                                            <p:strVal val="#ppt_x"/>
                                          </p:val>
                                        </p:tav>
                                      </p:tavLst>
                                    </p:anim>
                                    <p:anim calcmode="lin" valueType="num">
                                      <p:cBhvr additive="base">
                                        <p:cTn id="58" dur="250" fill="hold"/>
                                        <p:tgtEl>
                                          <p:spTgt spid="6"/>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additive="base">
                                        <p:cTn id="62" dur="250" fill="hold"/>
                                        <p:tgtEl>
                                          <p:spTgt spid="42"/>
                                        </p:tgtEl>
                                        <p:attrNameLst>
                                          <p:attrName>ppt_x</p:attrName>
                                        </p:attrNameLst>
                                      </p:cBhvr>
                                      <p:tavLst>
                                        <p:tav tm="0">
                                          <p:val>
                                            <p:strVal val="#ppt_x"/>
                                          </p:val>
                                        </p:tav>
                                        <p:tav tm="100000">
                                          <p:val>
                                            <p:strVal val="#ppt_x"/>
                                          </p:val>
                                        </p:tav>
                                      </p:tavLst>
                                    </p:anim>
                                    <p:anim calcmode="lin" valueType="num">
                                      <p:cBhvr additive="base">
                                        <p:cTn id="63" dur="250" fill="hold"/>
                                        <p:tgtEl>
                                          <p:spTgt spid="42"/>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50" fill="hold"/>
                                        <p:tgtEl>
                                          <p:spTgt spid="15"/>
                                        </p:tgtEl>
                                        <p:attrNameLst>
                                          <p:attrName>ppt_x</p:attrName>
                                        </p:attrNameLst>
                                      </p:cBhvr>
                                      <p:tavLst>
                                        <p:tav tm="0">
                                          <p:val>
                                            <p:strVal val="#ppt_x"/>
                                          </p:val>
                                        </p:tav>
                                        <p:tav tm="100000">
                                          <p:val>
                                            <p:strVal val="#ppt_x"/>
                                          </p:val>
                                        </p:tav>
                                      </p:tavLst>
                                    </p:anim>
                                    <p:anim calcmode="lin" valueType="num">
                                      <p:cBhvr additive="base">
                                        <p:cTn id="68" dur="250" fill="hold"/>
                                        <p:tgtEl>
                                          <p:spTgt spid="15"/>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250" fill="hold"/>
                                        <p:tgtEl>
                                          <p:spTgt spid="7"/>
                                        </p:tgtEl>
                                        <p:attrNameLst>
                                          <p:attrName>ppt_x</p:attrName>
                                        </p:attrNameLst>
                                      </p:cBhvr>
                                      <p:tavLst>
                                        <p:tav tm="0">
                                          <p:val>
                                            <p:strVal val="#ppt_x"/>
                                          </p:val>
                                        </p:tav>
                                        <p:tav tm="100000">
                                          <p:val>
                                            <p:strVal val="#ppt_x"/>
                                          </p:val>
                                        </p:tav>
                                      </p:tavLst>
                                    </p:anim>
                                    <p:anim calcmode="lin" valueType="num">
                                      <p:cBhvr additive="base">
                                        <p:cTn id="73" dur="250" fill="hold"/>
                                        <p:tgtEl>
                                          <p:spTgt spid="7"/>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250" fill="hold"/>
                                        <p:tgtEl>
                                          <p:spTgt spid="57"/>
                                        </p:tgtEl>
                                        <p:attrNameLst>
                                          <p:attrName>ppt_x</p:attrName>
                                        </p:attrNameLst>
                                      </p:cBhvr>
                                      <p:tavLst>
                                        <p:tav tm="0">
                                          <p:val>
                                            <p:strVal val="#ppt_x"/>
                                          </p:val>
                                        </p:tav>
                                        <p:tav tm="100000">
                                          <p:val>
                                            <p:strVal val="#ppt_x"/>
                                          </p:val>
                                        </p:tav>
                                      </p:tavLst>
                                    </p:anim>
                                    <p:anim calcmode="lin" valueType="num">
                                      <p:cBhvr additive="base">
                                        <p:cTn id="78" dur="250" fill="hold"/>
                                        <p:tgtEl>
                                          <p:spTgt spid="57"/>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250" fill="hold"/>
                                        <p:tgtEl>
                                          <p:spTgt spid="16"/>
                                        </p:tgtEl>
                                        <p:attrNameLst>
                                          <p:attrName>ppt_x</p:attrName>
                                        </p:attrNameLst>
                                      </p:cBhvr>
                                      <p:tavLst>
                                        <p:tav tm="0">
                                          <p:val>
                                            <p:strVal val="#ppt_x"/>
                                          </p:val>
                                        </p:tav>
                                        <p:tav tm="100000">
                                          <p:val>
                                            <p:strVal val="#ppt_x"/>
                                          </p:val>
                                        </p:tav>
                                      </p:tavLst>
                                    </p:anim>
                                    <p:anim calcmode="lin" valueType="num">
                                      <p:cBhvr additive="base">
                                        <p:cTn id="83" dur="250" fill="hold"/>
                                        <p:tgtEl>
                                          <p:spTgt spid="16"/>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8"/>
                                        </p:tgtEl>
                                        <p:attrNameLst>
                                          <p:attrName>style.visibility</p:attrName>
                                        </p:attrNameLst>
                                      </p:cBhvr>
                                      <p:to>
                                        <p:strVal val="visible"/>
                                      </p:to>
                                    </p:set>
                                    <p:anim calcmode="lin" valueType="num">
                                      <p:cBhvr additive="base">
                                        <p:cTn id="87" dur="250" fill="hold"/>
                                        <p:tgtEl>
                                          <p:spTgt spid="8"/>
                                        </p:tgtEl>
                                        <p:attrNameLst>
                                          <p:attrName>ppt_x</p:attrName>
                                        </p:attrNameLst>
                                      </p:cBhvr>
                                      <p:tavLst>
                                        <p:tav tm="0">
                                          <p:val>
                                            <p:strVal val="#ppt_x"/>
                                          </p:val>
                                        </p:tav>
                                        <p:tav tm="100000">
                                          <p:val>
                                            <p:strVal val="#ppt_x"/>
                                          </p:val>
                                        </p:tav>
                                      </p:tavLst>
                                    </p:anim>
                                    <p:anim calcmode="lin" valueType="num">
                                      <p:cBhvr additive="base">
                                        <p:cTn id="88" dur="250" fill="hold"/>
                                        <p:tgtEl>
                                          <p:spTgt spid="8"/>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nodeType="afterEffect">
                                  <p:stCondLst>
                                    <p:cond delay="0"/>
                                  </p:stCondLst>
                                  <p:childTnLst>
                                    <p:set>
                                      <p:cBhvr>
                                        <p:cTn id="91" dur="1" fill="hold">
                                          <p:stCondLst>
                                            <p:cond delay="0"/>
                                          </p:stCondLst>
                                        </p:cTn>
                                        <p:tgtEl>
                                          <p:spTgt spid="46"/>
                                        </p:tgtEl>
                                        <p:attrNameLst>
                                          <p:attrName>style.visibility</p:attrName>
                                        </p:attrNameLst>
                                      </p:cBhvr>
                                      <p:to>
                                        <p:strVal val="visible"/>
                                      </p:to>
                                    </p:set>
                                    <p:anim calcmode="lin" valueType="num">
                                      <p:cBhvr additive="base">
                                        <p:cTn id="92" dur="250" fill="hold"/>
                                        <p:tgtEl>
                                          <p:spTgt spid="46"/>
                                        </p:tgtEl>
                                        <p:attrNameLst>
                                          <p:attrName>ppt_x</p:attrName>
                                        </p:attrNameLst>
                                      </p:cBhvr>
                                      <p:tavLst>
                                        <p:tav tm="0">
                                          <p:val>
                                            <p:strVal val="#ppt_x"/>
                                          </p:val>
                                        </p:tav>
                                        <p:tav tm="100000">
                                          <p:val>
                                            <p:strVal val="#ppt_x"/>
                                          </p:val>
                                        </p:tav>
                                      </p:tavLst>
                                    </p:anim>
                                    <p:anim calcmode="lin" valueType="num">
                                      <p:cBhvr additive="base">
                                        <p:cTn id="93" dur="250" fill="hold"/>
                                        <p:tgtEl>
                                          <p:spTgt spid="46"/>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250" fill="hold"/>
                                        <p:tgtEl>
                                          <p:spTgt spid="17"/>
                                        </p:tgtEl>
                                        <p:attrNameLst>
                                          <p:attrName>ppt_x</p:attrName>
                                        </p:attrNameLst>
                                      </p:cBhvr>
                                      <p:tavLst>
                                        <p:tav tm="0">
                                          <p:val>
                                            <p:strVal val="#ppt_x"/>
                                          </p:val>
                                        </p:tav>
                                        <p:tav tm="100000">
                                          <p:val>
                                            <p:strVal val="#ppt_x"/>
                                          </p:val>
                                        </p:tav>
                                      </p:tavLst>
                                    </p:anim>
                                    <p:anim calcmode="lin" valueType="num">
                                      <p:cBhvr additive="base">
                                        <p:cTn id="98" dur="250" fill="hold"/>
                                        <p:tgtEl>
                                          <p:spTgt spid="17"/>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9"/>
                                        </p:tgtEl>
                                        <p:attrNameLst>
                                          <p:attrName>style.visibility</p:attrName>
                                        </p:attrNameLst>
                                      </p:cBhvr>
                                      <p:to>
                                        <p:strVal val="visible"/>
                                      </p:to>
                                    </p:set>
                                    <p:anim calcmode="lin" valueType="num">
                                      <p:cBhvr additive="base">
                                        <p:cTn id="102" dur="250" fill="hold"/>
                                        <p:tgtEl>
                                          <p:spTgt spid="9"/>
                                        </p:tgtEl>
                                        <p:attrNameLst>
                                          <p:attrName>ppt_x</p:attrName>
                                        </p:attrNameLst>
                                      </p:cBhvr>
                                      <p:tavLst>
                                        <p:tav tm="0">
                                          <p:val>
                                            <p:strVal val="#ppt_x"/>
                                          </p:val>
                                        </p:tav>
                                        <p:tav tm="100000">
                                          <p:val>
                                            <p:strVal val="#ppt_x"/>
                                          </p:val>
                                        </p:tav>
                                      </p:tavLst>
                                    </p:anim>
                                    <p:anim calcmode="lin" valueType="num">
                                      <p:cBhvr additive="base">
                                        <p:cTn id="103" dur="250" fill="hold"/>
                                        <p:tgtEl>
                                          <p:spTgt spid="9"/>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250" fill="hold"/>
                                        <p:tgtEl>
                                          <p:spTgt spid="30"/>
                                        </p:tgtEl>
                                        <p:attrNameLst>
                                          <p:attrName>ppt_x</p:attrName>
                                        </p:attrNameLst>
                                      </p:cBhvr>
                                      <p:tavLst>
                                        <p:tav tm="0">
                                          <p:val>
                                            <p:strVal val="#ppt_x"/>
                                          </p:val>
                                        </p:tav>
                                        <p:tav tm="100000">
                                          <p:val>
                                            <p:strVal val="#ppt_x"/>
                                          </p:val>
                                        </p:tav>
                                      </p:tavLst>
                                    </p:anim>
                                    <p:anim calcmode="lin" valueType="num">
                                      <p:cBhvr additive="base">
                                        <p:cTn id="108" dur="250" fill="hold"/>
                                        <p:tgtEl>
                                          <p:spTgt spid="30"/>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250" fill="hold"/>
                                        <p:tgtEl>
                                          <p:spTgt spid="18"/>
                                        </p:tgtEl>
                                        <p:attrNameLst>
                                          <p:attrName>ppt_x</p:attrName>
                                        </p:attrNameLst>
                                      </p:cBhvr>
                                      <p:tavLst>
                                        <p:tav tm="0">
                                          <p:val>
                                            <p:strVal val="#ppt_x"/>
                                          </p:val>
                                        </p:tav>
                                        <p:tav tm="100000">
                                          <p:val>
                                            <p:strVal val="#ppt_x"/>
                                          </p:val>
                                        </p:tav>
                                      </p:tavLst>
                                    </p:anim>
                                    <p:anim calcmode="lin" valueType="num">
                                      <p:cBhvr additive="base">
                                        <p:cTn id="113" dur="250" fill="hold"/>
                                        <p:tgtEl>
                                          <p:spTgt spid="18"/>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10"/>
                                        </p:tgtEl>
                                        <p:attrNameLst>
                                          <p:attrName>style.visibility</p:attrName>
                                        </p:attrNameLst>
                                      </p:cBhvr>
                                      <p:to>
                                        <p:strVal val="visible"/>
                                      </p:to>
                                    </p:set>
                                    <p:anim calcmode="lin" valueType="num">
                                      <p:cBhvr additive="base">
                                        <p:cTn id="117" dur="250" fill="hold"/>
                                        <p:tgtEl>
                                          <p:spTgt spid="10"/>
                                        </p:tgtEl>
                                        <p:attrNameLst>
                                          <p:attrName>ppt_x</p:attrName>
                                        </p:attrNameLst>
                                      </p:cBhvr>
                                      <p:tavLst>
                                        <p:tav tm="0">
                                          <p:val>
                                            <p:strVal val="#ppt_x"/>
                                          </p:val>
                                        </p:tav>
                                        <p:tav tm="100000">
                                          <p:val>
                                            <p:strVal val="#ppt_x"/>
                                          </p:val>
                                        </p:tav>
                                      </p:tavLst>
                                    </p:anim>
                                    <p:anim calcmode="lin" valueType="num">
                                      <p:cBhvr additive="base">
                                        <p:cTn id="118" dur="250" fill="hold"/>
                                        <p:tgtEl>
                                          <p:spTgt spid="10"/>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nodeType="afterEffect">
                                  <p:stCondLst>
                                    <p:cond delay="0"/>
                                  </p:stCondLst>
                                  <p:childTnLst>
                                    <p:set>
                                      <p:cBhvr>
                                        <p:cTn id="121" dur="1" fill="hold">
                                          <p:stCondLst>
                                            <p:cond delay="0"/>
                                          </p:stCondLst>
                                        </p:cTn>
                                        <p:tgtEl>
                                          <p:spTgt spid="51"/>
                                        </p:tgtEl>
                                        <p:attrNameLst>
                                          <p:attrName>style.visibility</p:attrName>
                                        </p:attrNameLst>
                                      </p:cBhvr>
                                      <p:to>
                                        <p:strVal val="visible"/>
                                      </p:to>
                                    </p:set>
                                    <p:anim calcmode="lin" valueType="num">
                                      <p:cBhvr additive="base">
                                        <p:cTn id="122" dur="250" fill="hold"/>
                                        <p:tgtEl>
                                          <p:spTgt spid="51"/>
                                        </p:tgtEl>
                                        <p:attrNameLst>
                                          <p:attrName>ppt_x</p:attrName>
                                        </p:attrNameLst>
                                      </p:cBhvr>
                                      <p:tavLst>
                                        <p:tav tm="0">
                                          <p:val>
                                            <p:strVal val="#ppt_x"/>
                                          </p:val>
                                        </p:tav>
                                        <p:tav tm="100000">
                                          <p:val>
                                            <p:strVal val="#ppt_x"/>
                                          </p:val>
                                        </p:tav>
                                      </p:tavLst>
                                    </p:anim>
                                    <p:anim calcmode="lin" valueType="num">
                                      <p:cBhvr additive="base">
                                        <p:cTn id="123" dur="250" fill="hold"/>
                                        <p:tgtEl>
                                          <p:spTgt spid="51"/>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additive="base">
                                        <p:cTn id="127" dur="250" fill="hold"/>
                                        <p:tgtEl>
                                          <p:spTgt spid="19"/>
                                        </p:tgtEl>
                                        <p:attrNameLst>
                                          <p:attrName>ppt_x</p:attrName>
                                        </p:attrNameLst>
                                      </p:cBhvr>
                                      <p:tavLst>
                                        <p:tav tm="0">
                                          <p:val>
                                            <p:strVal val="#ppt_x"/>
                                          </p:val>
                                        </p:tav>
                                        <p:tav tm="100000">
                                          <p:val>
                                            <p:strVal val="#ppt_x"/>
                                          </p:val>
                                        </p:tav>
                                      </p:tavLst>
                                    </p:anim>
                                    <p:anim calcmode="lin" valueType="num">
                                      <p:cBhvr additive="base">
                                        <p:cTn id="128"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p:bldP spid="13" grpId="0"/>
      <p:bldP spid="14" grpId="0"/>
      <p:bldP spid="15" grpId="0"/>
      <p:bldP spid="16" grpId="0"/>
      <p:bldP spid="17" grpId="0"/>
      <p:bldP spid="18" grpId="0"/>
      <p:bldP spid="19" grpId="0"/>
      <p:bldP spid="50"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graphicFrame>
        <p:nvGraphicFramePr>
          <p:cNvPr id="3" name="Chart 2"/>
          <p:cNvGraphicFramePr/>
          <p:nvPr>
            <p:extLst>
              <p:ext uri="{D42A27DB-BD31-4B8C-83A1-F6EECF244321}">
                <p14:modId xmlns:p14="http://schemas.microsoft.com/office/powerpoint/2010/main" val="1692949231"/>
              </p:ext>
            </p:extLst>
          </p:nvPr>
        </p:nvGraphicFramePr>
        <p:xfrm>
          <a:off x="381000" y="1675056"/>
          <a:ext cx="8229600" cy="2268294"/>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914400" y="1000125"/>
            <a:ext cx="838200" cy="962025"/>
            <a:chOff x="914400" y="1257300"/>
            <a:chExt cx="838200" cy="962025"/>
          </a:xfrm>
          <a:solidFill>
            <a:srgbClr val="45C1A4"/>
          </a:solidFill>
        </p:grpSpPr>
        <p:sp>
          <p:nvSpPr>
            <p:cNvPr id="4" name="Oval 3"/>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Box 10"/>
          <p:cNvSpPr txBox="1">
            <a:spLocks noChangeArrowheads="1"/>
          </p:cNvSpPr>
          <p:nvPr/>
        </p:nvSpPr>
        <p:spPr bwMode="auto">
          <a:xfrm>
            <a:off x="990600" y="1476375"/>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45%</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1" name="Group 10"/>
          <p:cNvGrpSpPr/>
          <p:nvPr/>
        </p:nvGrpSpPr>
        <p:grpSpPr>
          <a:xfrm>
            <a:off x="2514600" y="1657350"/>
            <a:ext cx="838200" cy="962025"/>
            <a:chOff x="914400" y="1257300"/>
            <a:chExt cx="838200" cy="962025"/>
          </a:xfrm>
          <a:solidFill>
            <a:srgbClr val="45C1A4"/>
          </a:solidFill>
        </p:grpSpPr>
        <p:sp>
          <p:nvSpPr>
            <p:cNvPr id="12" name="Oval 11"/>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 Box 10"/>
          <p:cNvSpPr txBox="1">
            <a:spLocks noChangeArrowheads="1"/>
          </p:cNvSpPr>
          <p:nvPr/>
        </p:nvSpPr>
        <p:spPr bwMode="auto">
          <a:xfrm>
            <a:off x="2590800" y="2157740"/>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30%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5" name="Group 14"/>
          <p:cNvGrpSpPr/>
          <p:nvPr/>
        </p:nvGrpSpPr>
        <p:grpSpPr>
          <a:xfrm>
            <a:off x="4114800" y="1304925"/>
            <a:ext cx="838200" cy="962025"/>
            <a:chOff x="914400" y="1257300"/>
            <a:chExt cx="838200" cy="962025"/>
          </a:xfrm>
          <a:solidFill>
            <a:srgbClr val="45C1A4"/>
          </a:solidFill>
        </p:grpSpPr>
        <p:sp>
          <p:nvSpPr>
            <p:cNvPr id="16" name="Oval 15"/>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 Box 10"/>
          <p:cNvSpPr txBox="1">
            <a:spLocks noChangeArrowheads="1"/>
          </p:cNvSpPr>
          <p:nvPr/>
        </p:nvSpPr>
        <p:spPr bwMode="auto">
          <a:xfrm>
            <a:off x="4191000" y="1809750"/>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35%</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9" name="Group 18"/>
          <p:cNvGrpSpPr/>
          <p:nvPr/>
        </p:nvGrpSpPr>
        <p:grpSpPr>
          <a:xfrm>
            <a:off x="5638800" y="971550"/>
            <a:ext cx="838200" cy="962025"/>
            <a:chOff x="914400" y="1257300"/>
            <a:chExt cx="838200" cy="962025"/>
          </a:xfrm>
          <a:solidFill>
            <a:srgbClr val="45C1A4"/>
          </a:solidFill>
        </p:grpSpPr>
        <p:sp>
          <p:nvSpPr>
            <p:cNvPr id="20" name="Oval 19"/>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Box 10"/>
          <p:cNvSpPr txBox="1">
            <a:spLocks noChangeArrowheads="1"/>
          </p:cNvSpPr>
          <p:nvPr/>
        </p:nvSpPr>
        <p:spPr bwMode="auto">
          <a:xfrm>
            <a:off x="5715000" y="1447800"/>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50%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23" name="Group 22"/>
          <p:cNvGrpSpPr/>
          <p:nvPr/>
        </p:nvGrpSpPr>
        <p:grpSpPr>
          <a:xfrm>
            <a:off x="7239000" y="1047750"/>
            <a:ext cx="838200" cy="962025"/>
            <a:chOff x="914400" y="1257300"/>
            <a:chExt cx="838200" cy="962025"/>
          </a:xfrm>
          <a:solidFill>
            <a:srgbClr val="45C1A4"/>
          </a:solidFill>
        </p:grpSpPr>
        <p:sp>
          <p:nvSpPr>
            <p:cNvPr id="24" name="Oval 23"/>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 Box 10"/>
          <p:cNvSpPr txBox="1">
            <a:spLocks noChangeArrowheads="1"/>
          </p:cNvSpPr>
          <p:nvPr/>
        </p:nvSpPr>
        <p:spPr bwMode="auto">
          <a:xfrm>
            <a:off x="7315200" y="1548140"/>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48%</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27" name="Rectangle 26"/>
          <p:cNvSpPr/>
          <p:nvPr/>
        </p:nvSpPr>
        <p:spPr>
          <a:xfrm>
            <a:off x="533400" y="3959482"/>
            <a:ext cx="8001000" cy="745867"/>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Box 7"/>
          <p:cNvSpPr txBox="1">
            <a:spLocks noChangeArrowheads="1"/>
          </p:cNvSpPr>
          <p:nvPr/>
        </p:nvSpPr>
        <p:spPr bwMode="auto">
          <a:xfrm>
            <a:off x="630017" y="4124666"/>
            <a:ext cx="7821339" cy="415498"/>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solidFill>
                <a:latin typeface="Open Sans Semibold" pitchFamily="34" charset="0"/>
                <a:ea typeface="Open Sans Semibold" pitchFamily="34" charset="0"/>
                <a:cs typeface="Open Sans Semibold" pitchFamily="34" charset="0"/>
              </a:rPr>
              <a:t>此处文字可编辑此处文字可编辑此处文字可编辑</a:t>
            </a:r>
            <a:r>
              <a:rPr lang="en-US" sz="1200" dirty="0" smtClean="0">
                <a:solidFill>
                  <a:schemeClr val="bg1"/>
                </a:solidFill>
                <a:latin typeface="Open Sans Semibold" pitchFamily="34" charset="0"/>
                <a:ea typeface="Open Sans Semibold" pitchFamily="34" charset="0"/>
                <a:cs typeface="Open Sans Semibold" pitchFamily="34" charset="0"/>
              </a:rPr>
              <a:t> </a:t>
            </a:r>
            <a:r>
              <a:rPr lang="zh-CN" altLang="en-US" sz="1200" dirty="0" smtClean="0">
                <a:solidFill>
                  <a:schemeClr val="bg1"/>
                </a:solidFill>
                <a:latin typeface="Open Sans Semibold" pitchFamily="34" charset="0"/>
                <a:ea typeface="Open Sans Semibold" pitchFamily="34" charset="0"/>
                <a:cs typeface="Open Sans Semibold" pitchFamily="34" charset="0"/>
              </a:rPr>
              <a:t>此处可编辑此处可编辑此处可编辑此处可编辑此处可编辑此处可编辑此处可编辑此处可编辑此处可编辑此处可编辑此处可编辑此处可编辑</a:t>
            </a:r>
            <a:endParaRPr lang="en-US" sz="1200" dirty="0" smtClean="0">
              <a:solidFill>
                <a:schemeClr val="bg1"/>
              </a:solidFill>
              <a:latin typeface="Open Sans Semibold" pitchFamily="34" charset="0"/>
              <a:ea typeface="Open Sans Semibold" pitchFamily="34" charset="0"/>
              <a:cs typeface="Open Sans Semibold" pitchFamily="34" charset="0"/>
            </a:endParaRPr>
          </a:p>
        </p:txBody>
      </p:sp>
      <p:grpSp>
        <p:nvGrpSpPr>
          <p:cNvPr id="29" name="Group 28"/>
          <p:cNvGrpSpPr/>
          <p:nvPr/>
        </p:nvGrpSpPr>
        <p:grpSpPr>
          <a:xfrm>
            <a:off x="2709081" y="1785611"/>
            <a:ext cx="427650" cy="347990"/>
            <a:chOff x="1550139" y="1314466"/>
            <a:chExt cx="509139" cy="414300"/>
          </a:xfrm>
          <a:solidFill>
            <a:schemeClr val="bg1"/>
          </a:solidFill>
        </p:grpSpPr>
        <p:sp>
          <p:nvSpPr>
            <p:cNvPr id="30"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7495409" y="1215609"/>
            <a:ext cx="325383" cy="314291"/>
            <a:chOff x="5099140" y="1309474"/>
            <a:chExt cx="439257" cy="424283"/>
          </a:xfrm>
          <a:solidFill>
            <a:schemeClr val="bg1"/>
          </a:solidFill>
        </p:grpSpPr>
        <p:sp>
          <p:nvSpPr>
            <p:cNvPr id="34" name="Rectangle 18"/>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9"/>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0"/>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1"/>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2"/>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3"/>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4"/>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5"/>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6"/>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7"/>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8"/>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0"/>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1"/>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Freeform 34"/>
          <p:cNvSpPr>
            <a:spLocks/>
          </p:cNvSpPr>
          <p:nvPr/>
        </p:nvSpPr>
        <p:spPr bwMode="auto">
          <a:xfrm>
            <a:off x="4343400" y="1479282"/>
            <a:ext cx="373842" cy="330468"/>
          </a:xfrm>
          <a:custGeom>
            <a:avLst/>
            <a:gdLst>
              <a:gd name="T0" fmla="*/ 136 w 136"/>
              <a:gd name="T1" fmla="*/ 48 h 120"/>
              <a:gd name="T2" fmla="*/ 68 w 136"/>
              <a:gd name="T3" fmla="*/ 0 h 120"/>
              <a:gd name="T4" fmla="*/ 0 w 136"/>
              <a:gd name="T5" fmla="*/ 48 h 120"/>
              <a:gd name="T6" fmla="*/ 37 w 136"/>
              <a:gd name="T7" fmla="*/ 91 h 120"/>
              <a:gd name="T8" fmla="*/ 22 w 136"/>
              <a:gd name="T9" fmla="*/ 120 h 120"/>
              <a:gd name="T10" fmla="*/ 73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4" name="Group 53"/>
          <p:cNvGrpSpPr/>
          <p:nvPr/>
        </p:nvGrpSpPr>
        <p:grpSpPr>
          <a:xfrm>
            <a:off x="1125102" y="1193117"/>
            <a:ext cx="416796" cy="259561"/>
            <a:chOff x="2942785" y="3296116"/>
            <a:chExt cx="416796" cy="259561"/>
          </a:xfrm>
          <a:solidFill>
            <a:schemeClr val="bg1"/>
          </a:solidFill>
        </p:grpSpPr>
        <p:sp>
          <p:nvSpPr>
            <p:cNvPr id="55"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96"/>
            <p:cNvSpPr>
              <a:spLocks noChangeArrowheads="1"/>
            </p:cNvSpPr>
            <p:nvPr/>
          </p:nvSpPr>
          <p:spPr bwMode="auto">
            <a:xfrm>
              <a:off x="3000187" y="3351023"/>
              <a:ext cx="79865"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97"/>
            <p:cNvSpPr>
              <a:spLocks noChangeArrowheads="1"/>
            </p:cNvSpPr>
            <p:nvPr/>
          </p:nvSpPr>
          <p:spPr bwMode="auto">
            <a:xfrm>
              <a:off x="3092532" y="3351023"/>
              <a:ext cx="77370"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p:cNvGrpSpPr/>
          <p:nvPr/>
        </p:nvGrpSpPr>
        <p:grpSpPr>
          <a:xfrm>
            <a:off x="5888728" y="1075929"/>
            <a:ext cx="312809" cy="352821"/>
            <a:chOff x="5513440" y="1766202"/>
            <a:chExt cx="429274" cy="484183"/>
          </a:xfrm>
          <a:solidFill>
            <a:schemeClr val="bg1"/>
          </a:solidFill>
        </p:grpSpPr>
        <p:sp>
          <p:nvSpPr>
            <p:cNvPr id="59"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54038566"/>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250" fill="hold"/>
                                        <p:tgtEl>
                                          <p:spTgt spid="54"/>
                                        </p:tgtEl>
                                        <p:attrNameLst>
                                          <p:attrName>ppt_x</p:attrName>
                                        </p:attrNameLst>
                                      </p:cBhvr>
                                      <p:tavLst>
                                        <p:tav tm="0">
                                          <p:val>
                                            <p:strVal val="#ppt_x"/>
                                          </p:val>
                                        </p:tav>
                                        <p:tav tm="100000">
                                          <p:val>
                                            <p:strVal val="#ppt_x"/>
                                          </p:val>
                                        </p:tav>
                                      </p:tavLst>
                                    </p:anim>
                                    <p:anim calcmode="lin" valueType="num">
                                      <p:cBhvr additive="base">
                                        <p:cTn id="23" dur="250" fill="hold"/>
                                        <p:tgtEl>
                                          <p:spTgt spid="5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50" fill="hold"/>
                                        <p:tgtEl>
                                          <p:spTgt spid="10"/>
                                        </p:tgtEl>
                                        <p:attrNameLst>
                                          <p:attrName>ppt_x</p:attrName>
                                        </p:attrNameLst>
                                      </p:cBhvr>
                                      <p:tavLst>
                                        <p:tav tm="0">
                                          <p:val>
                                            <p:strVal val="#ppt_x"/>
                                          </p:val>
                                        </p:tav>
                                        <p:tav tm="100000">
                                          <p:val>
                                            <p:strVal val="#ppt_x"/>
                                          </p:val>
                                        </p:tav>
                                      </p:tavLst>
                                    </p:anim>
                                    <p:anim calcmode="lin" valueType="num">
                                      <p:cBhvr additive="base">
                                        <p:cTn id="28" dur="25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250" fill="hold"/>
                                        <p:tgtEl>
                                          <p:spTgt spid="11"/>
                                        </p:tgtEl>
                                        <p:attrNameLst>
                                          <p:attrName>ppt_x</p:attrName>
                                        </p:attrNameLst>
                                      </p:cBhvr>
                                      <p:tavLst>
                                        <p:tav tm="0">
                                          <p:val>
                                            <p:strVal val="#ppt_x"/>
                                          </p:val>
                                        </p:tav>
                                        <p:tav tm="100000">
                                          <p:val>
                                            <p:strVal val="#ppt_x"/>
                                          </p:val>
                                        </p:tav>
                                      </p:tavLst>
                                    </p:anim>
                                    <p:anim calcmode="lin" valueType="num">
                                      <p:cBhvr additive="base">
                                        <p:cTn id="33" dur="25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250" fill="hold"/>
                                        <p:tgtEl>
                                          <p:spTgt spid="29"/>
                                        </p:tgtEl>
                                        <p:attrNameLst>
                                          <p:attrName>ppt_x</p:attrName>
                                        </p:attrNameLst>
                                      </p:cBhvr>
                                      <p:tavLst>
                                        <p:tav tm="0">
                                          <p:val>
                                            <p:strVal val="#ppt_x"/>
                                          </p:val>
                                        </p:tav>
                                        <p:tav tm="100000">
                                          <p:val>
                                            <p:strVal val="#ppt_x"/>
                                          </p:val>
                                        </p:tav>
                                      </p:tavLst>
                                    </p:anim>
                                    <p:anim calcmode="lin" valueType="num">
                                      <p:cBhvr additive="base">
                                        <p:cTn id="38" dur="250" fill="hold"/>
                                        <p:tgtEl>
                                          <p:spTgt spid="29"/>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50" fill="hold"/>
                                        <p:tgtEl>
                                          <p:spTgt spid="14"/>
                                        </p:tgtEl>
                                        <p:attrNameLst>
                                          <p:attrName>ppt_x</p:attrName>
                                        </p:attrNameLst>
                                      </p:cBhvr>
                                      <p:tavLst>
                                        <p:tav tm="0">
                                          <p:val>
                                            <p:strVal val="#ppt_x"/>
                                          </p:val>
                                        </p:tav>
                                        <p:tav tm="100000">
                                          <p:val>
                                            <p:strVal val="#ppt_x"/>
                                          </p:val>
                                        </p:tav>
                                      </p:tavLst>
                                    </p:anim>
                                    <p:anim calcmode="lin" valueType="num">
                                      <p:cBhvr additive="base">
                                        <p:cTn id="43" dur="25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ppt_x"/>
                                          </p:val>
                                        </p:tav>
                                        <p:tav tm="100000">
                                          <p:val>
                                            <p:strVal val="#ppt_x"/>
                                          </p:val>
                                        </p:tav>
                                      </p:tavLst>
                                    </p:anim>
                                    <p:anim calcmode="lin" valueType="num">
                                      <p:cBhvr additive="base">
                                        <p:cTn id="48" dur="25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250" fill="hold"/>
                                        <p:tgtEl>
                                          <p:spTgt spid="51"/>
                                        </p:tgtEl>
                                        <p:attrNameLst>
                                          <p:attrName>ppt_x</p:attrName>
                                        </p:attrNameLst>
                                      </p:cBhvr>
                                      <p:tavLst>
                                        <p:tav tm="0">
                                          <p:val>
                                            <p:strVal val="#ppt_x"/>
                                          </p:val>
                                        </p:tav>
                                        <p:tav tm="100000">
                                          <p:val>
                                            <p:strVal val="#ppt_x"/>
                                          </p:val>
                                        </p:tav>
                                      </p:tavLst>
                                    </p:anim>
                                    <p:anim calcmode="lin" valueType="num">
                                      <p:cBhvr additive="base">
                                        <p:cTn id="53" dur="250" fill="hold"/>
                                        <p:tgtEl>
                                          <p:spTgt spid="51"/>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250" fill="hold"/>
                                        <p:tgtEl>
                                          <p:spTgt spid="18"/>
                                        </p:tgtEl>
                                        <p:attrNameLst>
                                          <p:attrName>ppt_x</p:attrName>
                                        </p:attrNameLst>
                                      </p:cBhvr>
                                      <p:tavLst>
                                        <p:tav tm="0">
                                          <p:val>
                                            <p:strVal val="#ppt_x"/>
                                          </p:val>
                                        </p:tav>
                                        <p:tav tm="100000">
                                          <p:val>
                                            <p:strVal val="#ppt_x"/>
                                          </p:val>
                                        </p:tav>
                                      </p:tavLst>
                                    </p:anim>
                                    <p:anim calcmode="lin" valueType="num">
                                      <p:cBhvr additive="base">
                                        <p:cTn id="58" dur="250" fill="hold"/>
                                        <p:tgtEl>
                                          <p:spTgt spid="18"/>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 calcmode="lin" valueType="num">
                                      <p:cBhvr additive="base">
                                        <p:cTn id="67" dur="250" fill="hold"/>
                                        <p:tgtEl>
                                          <p:spTgt spid="58"/>
                                        </p:tgtEl>
                                        <p:attrNameLst>
                                          <p:attrName>ppt_x</p:attrName>
                                        </p:attrNameLst>
                                      </p:cBhvr>
                                      <p:tavLst>
                                        <p:tav tm="0">
                                          <p:val>
                                            <p:strVal val="#ppt_x"/>
                                          </p:val>
                                        </p:tav>
                                        <p:tav tm="100000">
                                          <p:val>
                                            <p:strVal val="#ppt_x"/>
                                          </p:val>
                                        </p:tav>
                                      </p:tavLst>
                                    </p:anim>
                                    <p:anim calcmode="lin" valueType="num">
                                      <p:cBhvr additive="base">
                                        <p:cTn id="68" dur="250" fill="hold"/>
                                        <p:tgtEl>
                                          <p:spTgt spid="58"/>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250" fill="hold"/>
                                        <p:tgtEl>
                                          <p:spTgt spid="22"/>
                                        </p:tgtEl>
                                        <p:attrNameLst>
                                          <p:attrName>ppt_x</p:attrName>
                                        </p:attrNameLst>
                                      </p:cBhvr>
                                      <p:tavLst>
                                        <p:tav tm="0">
                                          <p:val>
                                            <p:strVal val="#ppt_x"/>
                                          </p:val>
                                        </p:tav>
                                        <p:tav tm="100000">
                                          <p:val>
                                            <p:strVal val="#ppt_x"/>
                                          </p:val>
                                        </p:tav>
                                      </p:tavLst>
                                    </p:anim>
                                    <p:anim calcmode="lin" valueType="num">
                                      <p:cBhvr additive="base">
                                        <p:cTn id="73" dur="250" fill="hold"/>
                                        <p:tgtEl>
                                          <p:spTgt spid="22"/>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250" fill="hold"/>
                                        <p:tgtEl>
                                          <p:spTgt spid="33"/>
                                        </p:tgtEl>
                                        <p:attrNameLst>
                                          <p:attrName>ppt_x</p:attrName>
                                        </p:attrNameLst>
                                      </p:cBhvr>
                                      <p:tavLst>
                                        <p:tav tm="0">
                                          <p:val>
                                            <p:strVal val="#ppt_x"/>
                                          </p:val>
                                        </p:tav>
                                        <p:tav tm="100000">
                                          <p:val>
                                            <p:strVal val="#ppt_x"/>
                                          </p:val>
                                        </p:tav>
                                      </p:tavLst>
                                    </p:anim>
                                    <p:anim calcmode="lin" valueType="num">
                                      <p:cBhvr additive="base">
                                        <p:cTn id="83" dur="250" fill="hold"/>
                                        <p:tgtEl>
                                          <p:spTgt spid="33"/>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250" fill="hold"/>
                                        <p:tgtEl>
                                          <p:spTgt spid="26"/>
                                        </p:tgtEl>
                                        <p:attrNameLst>
                                          <p:attrName>ppt_x</p:attrName>
                                        </p:attrNameLst>
                                      </p:cBhvr>
                                      <p:tavLst>
                                        <p:tav tm="0">
                                          <p:val>
                                            <p:strVal val="#ppt_x"/>
                                          </p:val>
                                        </p:tav>
                                        <p:tav tm="100000">
                                          <p:val>
                                            <p:strVal val="#ppt_x"/>
                                          </p:val>
                                        </p:tav>
                                      </p:tavLst>
                                    </p:anim>
                                    <p:anim calcmode="lin" valueType="num">
                                      <p:cBhvr additive="base">
                                        <p:cTn id="88" dur="250" fill="hold"/>
                                        <p:tgtEl>
                                          <p:spTgt spid="26"/>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250" fill="hold"/>
                                        <p:tgtEl>
                                          <p:spTgt spid="27"/>
                                        </p:tgtEl>
                                        <p:attrNameLst>
                                          <p:attrName>ppt_x</p:attrName>
                                        </p:attrNameLst>
                                      </p:cBhvr>
                                      <p:tavLst>
                                        <p:tav tm="0">
                                          <p:val>
                                            <p:strVal val="#ppt_x"/>
                                          </p:val>
                                        </p:tav>
                                        <p:tav tm="100000">
                                          <p:val>
                                            <p:strVal val="#ppt_x"/>
                                          </p:val>
                                        </p:tav>
                                      </p:tavLst>
                                    </p:anim>
                                    <p:anim calcmode="lin" valueType="num">
                                      <p:cBhvr additive="base">
                                        <p:cTn id="93" dur="250" fill="hold"/>
                                        <p:tgtEl>
                                          <p:spTgt spid="27"/>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250" fill="hold"/>
                                        <p:tgtEl>
                                          <p:spTgt spid="28"/>
                                        </p:tgtEl>
                                        <p:attrNameLst>
                                          <p:attrName>ppt_x</p:attrName>
                                        </p:attrNameLst>
                                      </p:cBhvr>
                                      <p:tavLst>
                                        <p:tav tm="0">
                                          <p:val>
                                            <p:strVal val="#ppt_x"/>
                                          </p:val>
                                        </p:tav>
                                        <p:tav tm="100000">
                                          <p:val>
                                            <p:strVal val="#ppt_x"/>
                                          </p:val>
                                        </p:tav>
                                      </p:tavLst>
                                    </p:anim>
                                    <p:anim calcmode="lin" valueType="num">
                                      <p:cBhvr additive="base">
                                        <p:cTn id="98"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10" grpId="0"/>
      <p:bldP spid="14" grpId="0"/>
      <p:bldP spid="18" grpId="0"/>
      <p:bldP spid="22" grpId="0"/>
      <p:bldP spid="26" grpId="0"/>
      <p:bldP spid="27" grpId="0" animBg="1"/>
      <p:bldP spid="28" grpId="0"/>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2134" t="10550" r="21733" b="13050"/>
          <a:stretch/>
        </p:blipFill>
        <p:spPr>
          <a:xfrm>
            <a:off x="1447800" y="2059526"/>
            <a:ext cx="1992172" cy="1807624"/>
          </a:xfrm>
          <a:prstGeom prst="rect">
            <a:avLst/>
          </a:prstGeom>
        </p:spPr>
      </p:pic>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2134" t="10550" r="21733" b="13050"/>
          <a:stretch/>
        </p:blipFill>
        <p:spPr>
          <a:xfrm>
            <a:off x="3528603" y="2059526"/>
            <a:ext cx="1992172" cy="1807624"/>
          </a:xfrm>
          <a:prstGeom prst="rect">
            <a:avLst/>
          </a:prstGeom>
        </p:spPr>
      </p:pic>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2134" t="10550" r="21733" b="13050"/>
          <a:stretch/>
        </p:blipFill>
        <p:spPr>
          <a:xfrm>
            <a:off x="5551628" y="2059526"/>
            <a:ext cx="1992172" cy="1807624"/>
          </a:xfrm>
          <a:prstGeom prst="rect">
            <a:avLst/>
          </a:prstGeom>
        </p:spPr>
      </p:pic>
      <p:sp>
        <p:nvSpPr>
          <p:cNvPr id="6" name="Oval 5"/>
          <p:cNvSpPr/>
          <p:nvPr/>
        </p:nvSpPr>
        <p:spPr>
          <a:xfrm>
            <a:off x="5551628" y="1098728"/>
            <a:ext cx="762000" cy="766373"/>
          </a:xfrm>
          <a:prstGeom prst="ellipse">
            <a:avLst/>
          </a:prstGeom>
          <a:solidFill>
            <a:srgbClr val="0E7FB7"/>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9" name="Text Box 10"/>
          <p:cNvSpPr txBox="1">
            <a:spLocks noChangeArrowheads="1"/>
          </p:cNvSpPr>
          <p:nvPr/>
        </p:nvSpPr>
        <p:spPr bwMode="auto">
          <a:xfrm>
            <a:off x="6400800" y="1123950"/>
            <a:ext cx="1676400" cy="877163"/>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0E7FB7"/>
                </a:solidFill>
                <a:latin typeface="微软雅黑" panose="020B0503020204020204" pitchFamily="34" charset="-122"/>
                <a:ea typeface="微软雅黑" panose="020B0503020204020204" pitchFamily="34" charset="-122"/>
                <a:cs typeface="Open Sans" pitchFamily="34" charset="0"/>
              </a:rPr>
              <a:t>Smart Object</a:t>
            </a:r>
            <a:endParaRPr lang="en-US" sz="1400" b="1" dirty="0" smtClean="0">
              <a:solidFill>
                <a:srgbClr val="0E7FB7"/>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0" name="Oval 9"/>
          <p:cNvSpPr/>
          <p:nvPr/>
        </p:nvSpPr>
        <p:spPr>
          <a:xfrm>
            <a:off x="5791200" y="4019550"/>
            <a:ext cx="762000" cy="766373"/>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1" name="Text Box 10"/>
          <p:cNvSpPr txBox="1">
            <a:spLocks noChangeArrowheads="1"/>
          </p:cNvSpPr>
          <p:nvPr/>
        </p:nvSpPr>
        <p:spPr bwMode="auto">
          <a:xfrm>
            <a:off x="6640372" y="4044772"/>
            <a:ext cx="1676400" cy="877163"/>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Fair Value</a:t>
            </a:r>
          </a:p>
          <a:p>
            <a:pPr defTabSz="1088232"/>
            <a:r>
              <a:rPr lang="zh-CN" alt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2" name="Oval 11"/>
          <p:cNvSpPr/>
          <p:nvPr/>
        </p:nvSpPr>
        <p:spPr>
          <a:xfrm>
            <a:off x="2427428" y="4019549"/>
            <a:ext cx="762000" cy="766373"/>
          </a:xfrm>
          <a:prstGeom prst="ellipse">
            <a:avLst/>
          </a:prstGeom>
          <a:solidFill>
            <a:srgbClr val="4BACC6"/>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3" name="Text Box 10"/>
          <p:cNvSpPr txBox="1">
            <a:spLocks noChangeArrowheads="1"/>
          </p:cNvSpPr>
          <p:nvPr/>
        </p:nvSpPr>
        <p:spPr bwMode="auto">
          <a:xfrm>
            <a:off x="609600" y="4044771"/>
            <a:ext cx="1676400" cy="877163"/>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Magnesium </a:t>
            </a:r>
            <a:r>
              <a:rPr lang="en-US" sz="1200" b="1" dirty="0" err="1" smtClean="0">
                <a:solidFill>
                  <a:srgbClr val="4BACC6"/>
                </a:solidFill>
                <a:latin typeface="微软雅黑" panose="020B0503020204020204" pitchFamily="34" charset="-122"/>
                <a:ea typeface="微软雅黑" panose="020B0503020204020204" pitchFamily="34" charset="-122"/>
                <a:cs typeface="Open Sans" pitchFamily="34" charset="0"/>
              </a:rPr>
              <a:t>Aloy</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algn="r" defTabSz="1088232"/>
            <a:r>
              <a:rPr lang="zh-CN" alt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9" name="Rectangle 18"/>
          <p:cNvSpPr/>
          <p:nvPr/>
        </p:nvSpPr>
        <p:spPr>
          <a:xfrm>
            <a:off x="1567586" y="2266950"/>
            <a:ext cx="1728216" cy="10668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60581" y="2266950"/>
            <a:ext cx="1728216" cy="10668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683606" y="2266950"/>
            <a:ext cx="1728216" cy="10668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4575895" y="1657350"/>
            <a:ext cx="975733" cy="838200"/>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2" idx="0"/>
          </p:cNvCxnSpPr>
          <p:nvPr/>
        </p:nvCxnSpPr>
        <p:spPr>
          <a:xfrm flipH="1">
            <a:off x="2808428" y="3181350"/>
            <a:ext cx="163372" cy="838199"/>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0" idx="0"/>
          </p:cNvCxnSpPr>
          <p:nvPr/>
        </p:nvCxnSpPr>
        <p:spPr>
          <a:xfrm>
            <a:off x="6096000" y="3181350"/>
            <a:ext cx="76200" cy="838200"/>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Freeform 35"/>
          <p:cNvSpPr>
            <a:spLocks noEditPoints="1"/>
          </p:cNvSpPr>
          <p:nvPr/>
        </p:nvSpPr>
        <p:spPr bwMode="auto">
          <a:xfrm>
            <a:off x="5671819" y="1305961"/>
            <a:ext cx="521619" cy="351906"/>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p:nvGrpSpPr>
        <p:grpSpPr>
          <a:xfrm>
            <a:off x="2589062" y="4186850"/>
            <a:ext cx="438733" cy="431770"/>
            <a:chOff x="1587575" y="2265358"/>
            <a:chExt cx="314468" cy="309477"/>
          </a:xfrm>
          <a:solidFill>
            <a:schemeClr val="bg1"/>
          </a:solidFill>
        </p:grpSpPr>
        <p:sp>
          <p:nvSpPr>
            <p:cNvPr id="24"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6032437" y="4148166"/>
            <a:ext cx="279527" cy="509141"/>
            <a:chOff x="3536781" y="2689641"/>
            <a:chExt cx="279527" cy="509141"/>
          </a:xfrm>
          <a:solidFill>
            <a:schemeClr val="bg1"/>
          </a:solidFill>
        </p:grpSpPr>
        <p:sp>
          <p:nvSpPr>
            <p:cNvPr id="27" name="Freeform 121"/>
            <p:cNvSpPr>
              <a:spLocks noEditPoints="1"/>
            </p:cNvSpPr>
            <p:nvPr/>
          </p:nvSpPr>
          <p:spPr bwMode="auto">
            <a:xfrm>
              <a:off x="3536781" y="2689641"/>
              <a:ext cx="279527" cy="381855"/>
            </a:xfrm>
            <a:custGeom>
              <a:avLst/>
              <a:gdLst>
                <a:gd name="T0" fmla="*/ 42 w 84"/>
                <a:gd name="T1" fmla="*/ 5 h 115"/>
                <a:gd name="T2" fmla="*/ 79 w 84"/>
                <a:gd name="T3" fmla="*/ 42 h 115"/>
                <a:gd name="T4" fmla="*/ 56 w 84"/>
                <a:gd name="T5" fmla="*/ 111 h 115"/>
                <a:gd name="T6" fmla="*/ 31 w 84"/>
                <a:gd name="T7" fmla="*/ 111 h 115"/>
                <a:gd name="T8" fmla="*/ 4 w 84"/>
                <a:gd name="T9" fmla="*/ 42 h 115"/>
                <a:gd name="T10" fmla="*/ 42 w 84"/>
                <a:gd name="T11" fmla="*/ 5 h 115"/>
                <a:gd name="T12" fmla="*/ 42 w 84"/>
                <a:gd name="T13" fmla="*/ 0 h 115"/>
                <a:gd name="T14" fmla="*/ 0 w 84"/>
                <a:gd name="T15" fmla="*/ 42 h 115"/>
                <a:gd name="T16" fmla="*/ 29 w 84"/>
                <a:gd name="T17" fmla="*/ 115 h 115"/>
                <a:gd name="T18" fmla="*/ 58 w 84"/>
                <a:gd name="T19" fmla="*/ 115 h 115"/>
                <a:gd name="T20" fmla="*/ 84 w 84"/>
                <a:gd name="T21" fmla="*/ 42 h 115"/>
                <a:gd name="T22" fmla="*/ 42 w 84"/>
                <a:gd name="T2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5">
                  <a:moveTo>
                    <a:pt x="42" y="5"/>
                  </a:moveTo>
                  <a:cubicBezTo>
                    <a:pt x="63" y="5"/>
                    <a:pt x="79" y="22"/>
                    <a:pt x="79" y="42"/>
                  </a:cubicBezTo>
                  <a:cubicBezTo>
                    <a:pt x="79" y="60"/>
                    <a:pt x="60" y="101"/>
                    <a:pt x="56" y="111"/>
                  </a:cubicBezTo>
                  <a:cubicBezTo>
                    <a:pt x="31" y="111"/>
                    <a:pt x="31" y="111"/>
                    <a:pt x="31" y="111"/>
                  </a:cubicBezTo>
                  <a:cubicBezTo>
                    <a:pt x="23" y="95"/>
                    <a:pt x="4" y="58"/>
                    <a:pt x="4" y="42"/>
                  </a:cubicBezTo>
                  <a:cubicBezTo>
                    <a:pt x="4" y="22"/>
                    <a:pt x="21" y="5"/>
                    <a:pt x="42" y="5"/>
                  </a:cubicBezTo>
                  <a:moveTo>
                    <a:pt x="42" y="0"/>
                  </a:moveTo>
                  <a:cubicBezTo>
                    <a:pt x="19" y="0"/>
                    <a:pt x="0" y="19"/>
                    <a:pt x="0" y="42"/>
                  </a:cubicBezTo>
                  <a:cubicBezTo>
                    <a:pt x="0" y="63"/>
                    <a:pt x="29" y="115"/>
                    <a:pt x="29" y="115"/>
                  </a:cubicBezTo>
                  <a:cubicBezTo>
                    <a:pt x="58" y="115"/>
                    <a:pt x="58" y="115"/>
                    <a:pt x="58" y="115"/>
                  </a:cubicBezTo>
                  <a:cubicBezTo>
                    <a:pt x="58" y="115"/>
                    <a:pt x="84" y="63"/>
                    <a:pt x="84" y="42"/>
                  </a:cubicBezTo>
                  <a:cubicBezTo>
                    <a:pt x="84" y="19"/>
                    <a:pt x="65"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2"/>
            <p:cNvSpPr>
              <a:spLocks/>
            </p:cNvSpPr>
            <p:nvPr/>
          </p:nvSpPr>
          <p:spPr bwMode="auto">
            <a:xfrm>
              <a:off x="3631621" y="3166335"/>
              <a:ext cx="97336" cy="9983"/>
            </a:xfrm>
            <a:custGeom>
              <a:avLst/>
              <a:gdLst>
                <a:gd name="T0" fmla="*/ 1 w 29"/>
                <a:gd name="T1" fmla="*/ 3 h 3"/>
                <a:gd name="T2" fmla="*/ 27 w 29"/>
                <a:gd name="T3" fmla="*/ 3 h 3"/>
                <a:gd name="T4" fmla="*/ 29 w 29"/>
                <a:gd name="T5" fmla="*/ 0 h 3"/>
                <a:gd name="T6" fmla="*/ 0 w 29"/>
                <a:gd name="T7" fmla="*/ 0 h 3"/>
                <a:gd name="T8" fmla="*/ 1 w 29"/>
                <a:gd name="T9" fmla="*/ 3 h 3"/>
              </a:gdLst>
              <a:ahLst/>
              <a:cxnLst>
                <a:cxn ang="0">
                  <a:pos x="T0" y="T1"/>
                </a:cxn>
                <a:cxn ang="0">
                  <a:pos x="T2" y="T3"/>
                </a:cxn>
                <a:cxn ang="0">
                  <a:pos x="T4" y="T5"/>
                </a:cxn>
                <a:cxn ang="0">
                  <a:pos x="T6" y="T7"/>
                </a:cxn>
                <a:cxn ang="0">
                  <a:pos x="T8" y="T9"/>
                </a:cxn>
              </a:cxnLst>
              <a:rect l="0" t="0" r="r" b="b"/>
              <a:pathLst>
                <a:path w="29" h="3">
                  <a:moveTo>
                    <a:pt x="1" y="3"/>
                  </a:moveTo>
                  <a:cubicBezTo>
                    <a:pt x="27" y="3"/>
                    <a:pt x="27" y="3"/>
                    <a:pt x="27" y="3"/>
                  </a:cubicBezTo>
                  <a:cubicBezTo>
                    <a:pt x="28" y="2"/>
                    <a:pt x="28" y="1"/>
                    <a:pt x="29" y="0"/>
                  </a:cubicBezTo>
                  <a:cubicBezTo>
                    <a:pt x="0" y="0"/>
                    <a:pt x="0" y="0"/>
                    <a:pt x="0" y="0"/>
                  </a:cubicBezTo>
                  <a:cubicBezTo>
                    <a:pt x="0" y="1"/>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3"/>
            <p:cNvSpPr>
              <a:spLocks/>
            </p:cNvSpPr>
            <p:nvPr/>
          </p:nvSpPr>
          <p:spPr bwMode="auto">
            <a:xfrm>
              <a:off x="3646596" y="3186302"/>
              <a:ext cx="69882" cy="12480"/>
            </a:xfrm>
            <a:custGeom>
              <a:avLst/>
              <a:gdLst>
                <a:gd name="T0" fmla="*/ 10 w 21"/>
                <a:gd name="T1" fmla="*/ 4 h 4"/>
                <a:gd name="T2" fmla="*/ 21 w 21"/>
                <a:gd name="T3" fmla="*/ 0 h 4"/>
                <a:gd name="T4" fmla="*/ 0 w 21"/>
                <a:gd name="T5" fmla="*/ 0 h 4"/>
                <a:gd name="T6" fmla="*/ 10 w 21"/>
                <a:gd name="T7" fmla="*/ 4 h 4"/>
              </a:gdLst>
              <a:ahLst/>
              <a:cxnLst>
                <a:cxn ang="0">
                  <a:pos x="T0" y="T1"/>
                </a:cxn>
                <a:cxn ang="0">
                  <a:pos x="T2" y="T3"/>
                </a:cxn>
                <a:cxn ang="0">
                  <a:pos x="T4" y="T5"/>
                </a:cxn>
                <a:cxn ang="0">
                  <a:pos x="T6" y="T7"/>
                </a:cxn>
              </a:cxnLst>
              <a:rect l="0" t="0" r="r" b="b"/>
              <a:pathLst>
                <a:path w="21" h="4">
                  <a:moveTo>
                    <a:pt x="10" y="4"/>
                  </a:moveTo>
                  <a:cubicBezTo>
                    <a:pt x="14" y="4"/>
                    <a:pt x="18" y="2"/>
                    <a:pt x="21" y="0"/>
                  </a:cubicBezTo>
                  <a:cubicBezTo>
                    <a:pt x="0" y="0"/>
                    <a:pt x="0" y="0"/>
                    <a:pt x="0" y="0"/>
                  </a:cubicBezTo>
                  <a:cubicBezTo>
                    <a:pt x="2" y="2"/>
                    <a:pt x="6"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4"/>
            <p:cNvSpPr>
              <a:spLocks/>
            </p:cNvSpPr>
            <p:nvPr/>
          </p:nvSpPr>
          <p:spPr bwMode="auto">
            <a:xfrm>
              <a:off x="3629124" y="3086470"/>
              <a:ext cx="102328" cy="69882"/>
            </a:xfrm>
            <a:custGeom>
              <a:avLst/>
              <a:gdLst>
                <a:gd name="T0" fmla="*/ 31 w 31"/>
                <a:gd name="T1" fmla="*/ 0 h 21"/>
                <a:gd name="T2" fmla="*/ 0 w 31"/>
                <a:gd name="T3" fmla="*/ 0 h 21"/>
                <a:gd name="T4" fmla="*/ 0 w 31"/>
                <a:gd name="T5" fmla="*/ 19 h 21"/>
                <a:gd name="T6" fmla="*/ 0 w 31"/>
                <a:gd name="T7" fmla="*/ 21 h 21"/>
                <a:gd name="T8" fmla="*/ 30 w 31"/>
                <a:gd name="T9" fmla="*/ 21 h 21"/>
                <a:gd name="T10" fmla="*/ 31 w 31"/>
                <a:gd name="T11" fmla="*/ 1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0" y="0"/>
                    <a:pt x="0" y="0"/>
                    <a:pt x="0" y="0"/>
                  </a:cubicBezTo>
                  <a:cubicBezTo>
                    <a:pt x="0" y="19"/>
                    <a:pt x="0" y="19"/>
                    <a:pt x="0" y="19"/>
                  </a:cubicBezTo>
                  <a:cubicBezTo>
                    <a:pt x="0" y="20"/>
                    <a:pt x="0" y="20"/>
                    <a:pt x="0" y="21"/>
                  </a:cubicBezTo>
                  <a:cubicBezTo>
                    <a:pt x="30" y="21"/>
                    <a:pt x="30" y="21"/>
                    <a:pt x="30" y="21"/>
                  </a:cubicBezTo>
                  <a:cubicBezTo>
                    <a:pt x="30" y="20"/>
                    <a:pt x="31" y="20"/>
                    <a:pt x="31" y="19"/>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5"/>
            <p:cNvSpPr>
              <a:spLocks noEditPoints="1"/>
            </p:cNvSpPr>
            <p:nvPr/>
          </p:nvSpPr>
          <p:spPr bwMode="auto">
            <a:xfrm>
              <a:off x="3626629" y="2864345"/>
              <a:ext cx="104823" cy="207151"/>
            </a:xfrm>
            <a:custGeom>
              <a:avLst/>
              <a:gdLst>
                <a:gd name="T0" fmla="*/ 42 w 42"/>
                <a:gd name="T1" fmla="*/ 2 h 83"/>
                <a:gd name="T2" fmla="*/ 42 w 42"/>
                <a:gd name="T3" fmla="*/ 2 h 83"/>
                <a:gd name="T4" fmla="*/ 42 w 42"/>
                <a:gd name="T5" fmla="*/ 2 h 83"/>
                <a:gd name="T6" fmla="*/ 37 w 42"/>
                <a:gd name="T7" fmla="*/ 0 h 83"/>
                <a:gd name="T8" fmla="*/ 20 w 42"/>
                <a:gd name="T9" fmla="*/ 6 h 83"/>
                <a:gd name="T10" fmla="*/ 5 w 42"/>
                <a:gd name="T11" fmla="*/ 0 h 83"/>
                <a:gd name="T12" fmla="*/ 0 w 42"/>
                <a:gd name="T13" fmla="*/ 1 h 83"/>
                <a:gd name="T14" fmla="*/ 0 w 42"/>
                <a:gd name="T15" fmla="*/ 2 h 83"/>
                <a:gd name="T16" fmla="*/ 0 w 42"/>
                <a:gd name="T17" fmla="*/ 2 h 83"/>
                <a:gd name="T18" fmla="*/ 18 w 42"/>
                <a:gd name="T19" fmla="*/ 83 h 83"/>
                <a:gd name="T20" fmla="*/ 24 w 42"/>
                <a:gd name="T21" fmla="*/ 83 h 83"/>
                <a:gd name="T22" fmla="*/ 42 w 42"/>
                <a:gd name="T23" fmla="*/ 2 h 83"/>
                <a:gd name="T24" fmla="*/ 42 w 42"/>
                <a:gd name="T25" fmla="*/ 2 h 83"/>
                <a:gd name="T26" fmla="*/ 42 w 42"/>
                <a:gd name="T27" fmla="*/ 2 h 83"/>
                <a:gd name="T28" fmla="*/ 21 w 42"/>
                <a:gd name="T29" fmla="*/ 73 h 83"/>
                <a:gd name="T30" fmla="*/ 5 w 42"/>
                <a:gd name="T31" fmla="*/ 4 h 83"/>
                <a:gd name="T32" fmla="*/ 20 w 42"/>
                <a:gd name="T33" fmla="*/ 9 h 83"/>
                <a:gd name="T34" fmla="*/ 37 w 42"/>
                <a:gd name="T35" fmla="*/ 4 h 83"/>
                <a:gd name="T36" fmla="*/ 21 w 42"/>
                <a:gd name="T37"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83">
                  <a:moveTo>
                    <a:pt x="42" y="2"/>
                  </a:moveTo>
                  <a:lnTo>
                    <a:pt x="42" y="2"/>
                  </a:lnTo>
                  <a:lnTo>
                    <a:pt x="42" y="2"/>
                  </a:lnTo>
                  <a:lnTo>
                    <a:pt x="37" y="0"/>
                  </a:lnTo>
                  <a:lnTo>
                    <a:pt x="20" y="6"/>
                  </a:lnTo>
                  <a:lnTo>
                    <a:pt x="5" y="0"/>
                  </a:lnTo>
                  <a:lnTo>
                    <a:pt x="0" y="1"/>
                  </a:lnTo>
                  <a:lnTo>
                    <a:pt x="0" y="2"/>
                  </a:lnTo>
                  <a:lnTo>
                    <a:pt x="0" y="2"/>
                  </a:lnTo>
                  <a:lnTo>
                    <a:pt x="18" y="83"/>
                  </a:lnTo>
                  <a:lnTo>
                    <a:pt x="24" y="83"/>
                  </a:lnTo>
                  <a:lnTo>
                    <a:pt x="42" y="2"/>
                  </a:lnTo>
                  <a:lnTo>
                    <a:pt x="42" y="2"/>
                  </a:lnTo>
                  <a:lnTo>
                    <a:pt x="42" y="2"/>
                  </a:lnTo>
                  <a:close/>
                  <a:moveTo>
                    <a:pt x="21" y="73"/>
                  </a:moveTo>
                  <a:lnTo>
                    <a:pt x="5" y="4"/>
                  </a:lnTo>
                  <a:lnTo>
                    <a:pt x="20" y="9"/>
                  </a:lnTo>
                  <a:lnTo>
                    <a:pt x="37" y="4"/>
                  </a:lnTo>
                  <a:lnTo>
                    <a:pt x="21"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9844403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250" fill="hold"/>
                                        <p:tgtEl>
                                          <p:spTgt spid="19"/>
                                        </p:tgtEl>
                                        <p:attrNameLst>
                                          <p:attrName>ppt_x</p:attrName>
                                        </p:attrNameLst>
                                      </p:cBhvr>
                                      <p:tavLst>
                                        <p:tav tm="0">
                                          <p:val>
                                            <p:strVal val="#ppt_x"/>
                                          </p:val>
                                        </p:tav>
                                        <p:tav tm="100000">
                                          <p:val>
                                            <p:strVal val="#ppt_x"/>
                                          </p:val>
                                        </p:tav>
                                      </p:tavLst>
                                    </p:anim>
                                    <p:anim calcmode="lin" valueType="num">
                                      <p:cBhvr additive="base">
                                        <p:cTn id="18" dur="250" fill="hold"/>
                                        <p:tgtEl>
                                          <p:spTgt spid="19"/>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250" fill="hold"/>
                                        <p:tgtEl>
                                          <p:spTgt spid="15"/>
                                        </p:tgtEl>
                                        <p:attrNameLst>
                                          <p:attrName>ppt_x</p:attrName>
                                        </p:attrNameLst>
                                      </p:cBhvr>
                                      <p:tavLst>
                                        <p:tav tm="0">
                                          <p:val>
                                            <p:strVal val="#ppt_x"/>
                                          </p:val>
                                        </p:tav>
                                        <p:tav tm="100000">
                                          <p:val>
                                            <p:strVal val="#ppt_x"/>
                                          </p:val>
                                        </p:tav>
                                      </p:tavLst>
                                    </p:anim>
                                    <p:anim calcmode="lin" valueType="num">
                                      <p:cBhvr additive="base">
                                        <p:cTn id="23" dur="25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ppt_x"/>
                                          </p:val>
                                        </p:tav>
                                        <p:tav tm="100000">
                                          <p:val>
                                            <p:strVal val="#ppt_x"/>
                                          </p:val>
                                        </p:tav>
                                      </p:tavLst>
                                    </p:anim>
                                    <p:anim calcmode="lin" valueType="num">
                                      <p:cBhvr additive="base">
                                        <p:cTn id="28" dur="250" fill="hold"/>
                                        <p:tgtEl>
                                          <p:spTgt spid="12"/>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250" fill="hold"/>
                                        <p:tgtEl>
                                          <p:spTgt spid="23"/>
                                        </p:tgtEl>
                                        <p:attrNameLst>
                                          <p:attrName>ppt_x</p:attrName>
                                        </p:attrNameLst>
                                      </p:cBhvr>
                                      <p:tavLst>
                                        <p:tav tm="0">
                                          <p:val>
                                            <p:strVal val="#ppt_x"/>
                                          </p:val>
                                        </p:tav>
                                        <p:tav tm="100000">
                                          <p:val>
                                            <p:strVal val="#ppt_x"/>
                                          </p:val>
                                        </p:tav>
                                      </p:tavLst>
                                    </p:anim>
                                    <p:anim calcmode="lin" valueType="num">
                                      <p:cBhvr additive="base">
                                        <p:cTn id="33" dur="250" fill="hold"/>
                                        <p:tgtEl>
                                          <p:spTgt spid="23"/>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250" fill="hold"/>
                                        <p:tgtEl>
                                          <p:spTgt spid="13"/>
                                        </p:tgtEl>
                                        <p:attrNameLst>
                                          <p:attrName>ppt_x</p:attrName>
                                        </p:attrNameLst>
                                      </p:cBhvr>
                                      <p:tavLst>
                                        <p:tav tm="0">
                                          <p:val>
                                            <p:strVal val="#ppt_x"/>
                                          </p:val>
                                        </p:tav>
                                        <p:tav tm="100000">
                                          <p:val>
                                            <p:strVal val="#ppt_x"/>
                                          </p:val>
                                        </p:tav>
                                      </p:tavLst>
                                    </p:anim>
                                    <p:anim calcmode="lin" valueType="num">
                                      <p:cBhvr additive="base">
                                        <p:cTn id="38" dur="25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250" fill="hold"/>
                                        <p:tgtEl>
                                          <p:spTgt spid="4"/>
                                        </p:tgtEl>
                                        <p:attrNameLst>
                                          <p:attrName>ppt_x</p:attrName>
                                        </p:attrNameLst>
                                      </p:cBhvr>
                                      <p:tavLst>
                                        <p:tav tm="0">
                                          <p:val>
                                            <p:strVal val="#ppt_x"/>
                                          </p:val>
                                        </p:tav>
                                        <p:tav tm="100000">
                                          <p:val>
                                            <p:strVal val="#ppt_x"/>
                                          </p:val>
                                        </p:tav>
                                      </p:tavLst>
                                    </p:anim>
                                    <p:anim calcmode="lin" valueType="num">
                                      <p:cBhvr additive="base">
                                        <p:cTn id="43" dur="250" fill="hold"/>
                                        <p:tgtEl>
                                          <p:spTgt spid="4"/>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250" fill="hold"/>
                                        <p:tgtEl>
                                          <p:spTgt spid="20"/>
                                        </p:tgtEl>
                                        <p:attrNameLst>
                                          <p:attrName>ppt_x</p:attrName>
                                        </p:attrNameLst>
                                      </p:cBhvr>
                                      <p:tavLst>
                                        <p:tav tm="0">
                                          <p:val>
                                            <p:strVal val="#ppt_x"/>
                                          </p:val>
                                        </p:tav>
                                        <p:tav tm="100000">
                                          <p:val>
                                            <p:strVal val="#ppt_x"/>
                                          </p:val>
                                        </p:tav>
                                      </p:tavLst>
                                    </p:anim>
                                    <p:anim calcmode="lin" valueType="num">
                                      <p:cBhvr additive="base">
                                        <p:cTn id="48" dur="25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250" fill="hold"/>
                                        <p:tgtEl>
                                          <p:spTgt spid="8"/>
                                        </p:tgtEl>
                                        <p:attrNameLst>
                                          <p:attrName>ppt_x</p:attrName>
                                        </p:attrNameLst>
                                      </p:cBhvr>
                                      <p:tavLst>
                                        <p:tav tm="0">
                                          <p:val>
                                            <p:strVal val="#ppt_x"/>
                                          </p:val>
                                        </p:tav>
                                        <p:tav tm="100000">
                                          <p:val>
                                            <p:strVal val="#ppt_x"/>
                                          </p:val>
                                        </p:tav>
                                      </p:tavLst>
                                    </p:anim>
                                    <p:anim calcmode="lin" valueType="num">
                                      <p:cBhvr additive="base">
                                        <p:cTn id="53" dur="250" fill="hold"/>
                                        <p:tgtEl>
                                          <p:spTgt spid="8"/>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250" fill="hold"/>
                                        <p:tgtEl>
                                          <p:spTgt spid="6"/>
                                        </p:tgtEl>
                                        <p:attrNameLst>
                                          <p:attrName>ppt_x</p:attrName>
                                        </p:attrNameLst>
                                      </p:cBhvr>
                                      <p:tavLst>
                                        <p:tav tm="0">
                                          <p:val>
                                            <p:strVal val="#ppt_x"/>
                                          </p:val>
                                        </p:tav>
                                        <p:tav tm="100000">
                                          <p:val>
                                            <p:strVal val="#ppt_x"/>
                                          </p:val>
                                        </p:tav>
                                      </p:tavLst>
                                    </p:anim>
                                    <p:anim calcmode="lin" valueType="num">
                                      <p:cBhvr additive="base">
                                        <p:cTn id="58" dur="250" fill="hold"/>
                                        <p:tgtEl>
                                          <p:spTgt spid="6"/>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250" fill="hold"/>
                                        <p:tgtEl>
                                          <p:spTgt spid="22"/>
                                        </p:tgtEl>
                                        <p:attrNameLst>
                                          <p:attrName>ppt_x</p:attrName>
                                        </p:attrNameLst>
                                      </p:cBhvr>
                                      <p:tavLst>
                                        <p:tav tm="0">
                                          <p:val>
                                            <p:strVal val="#ppt_x"/>
                                          </p:val>
                                        </p:tav>
                                        <p:tav tm="100000">
                                          <p:val>
                                            <p:strVal val="#ppt_x"/>
                                          </p:val>
                                        </p:tav>
                                      </p:tavLst>
                                    </p:anim>
                                    <p:anim calcmode="lin" valueType="num">
                                      <p:cBhvr additive="base">
                                        <p:cTn id="63" dur="25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250" fill="hold"/>
                                        <p:tgtEl>
                                          <p:spTgt spid="9"/>
                                        </p:tgtEl>
                                        <p:attrNameLst>
                                          <p:attrName>ppt_x</p:attrName>
                                        </p:attrNameLst>
                                      </p:cBhvr>
                                      <p:tavLst>
                                        <p:tav tm="0">
                                          <p:val>
                                            <p:strVal val="#ppt_x"/>
                                          </p:val>
                                        </p:tav>
                                        <p:tav tm="100000">
                                          <p:val>
                                            <p:strVal val="#ppt_x"/>
                                          </p:val>
                                        </p:tav>
                                      </p:tavLst>
                                    </p:anim>
                                    <p:anim calcmode="lin" valueType="num">
                                      <p:cBhvr additive="base">
                                        <p:cTn id="68" dur="250" fill="hold"/>
                                        <p:tgtEl>
                                          <p:spTgt spid="9"/>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250" fill="hold"/>
                                        <p:tgtEl>
                                          <p:spTgt spid="5"/>
                                        </p:tgtEl>
                                        <p:attrNameLst>
                                          <p:attrName>ppt_x</p:attrName>
                                        </p:attrNameLst>
                                      </p:cBhvr>
                                      <p:tavLst>
                                        <p:tav tm="0">
                                          <p:val>
                                            <p:strVal val="#ppt_x"/>
                                          </p:val>
                                        </p:tav>
                                        <p:tav tm="100000">
                                          <p:val>
                                            <p:strVal val="#ppt_x"/>
                                          </p:val>
                                        </p:tav>
                                      </p:tavLst>
                                    </p:anim>
                                    <p:anim calcmode="lin" valueType="num">
                                      <p:cBhvr additive="base">
                                        <p:cTn id="73" dur="250" fill="hold"/>
                                        <p:tgtEl>
                                          <p:spTgt spid="5"/>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250" fill="hold"/>
                                        <p:tgtEl>
                                          <p:spTgt spid="21"/>
                                        </p:tgtEl>
                                        <p:attrNameLst>
                                          <p:attrName>ppt_x</p:attrName>
                                        </p:attrNameLst>
                                      </p:cBhvr>
                                      <p:tavLst>
                                        <p:tav tm="0">
                                          <p:val>
                                            <p:strVal val="#ppt_x"/>
                                          </p:val>
                                        </p:tav>
                                        <p:tav tm="100000">
                                          <p:val>
                                            <p:strVal val="#ppt_x"/>
                                          </p:val>
                                        </p:tav>
                                      </p:tavLst>
                                    </p:anim>
                                    <p:anim calcmode="lin" valueType="num">
                                      <p:cBhvr additive="base">
                                        <p:cTn id="78" dur="250" fill="hold"/>
                                        <p:tgtEl>
                                          <p:spTgt spid="21"/>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250" fill="hold"/>
                                        <p:tgtEl>
                                          <p:spTgt spid="17"/>
                                        </p:tgtEl>
                                        <p:attrNameLst>
                                          <p:attrName>ppt_x</p:attrName>
                                        </p:attrNameLst>
                                      </p:cBhvr>
                                      <p:tavLst>
                                        <p:tav tm="0">
                                          <p:val>
                                            <p:strVal val="#ppt_x"/>
                                          </p:val>
                                        </p:tav>
                                        <p:tav tm="100000">
                                          <p:val>
                                            <p:strVal val="#ppt_x"/>
                                          </p:val>
                                        </p:tav>
                                      </p:tavLst>
                                    </p:anim>
                                    <p:anim calcmode="lin" valueType="num">
                                      <p:cBhvr additive="base">
                                        <p:cTn id="83" dur="250" fill="hold"/>
                                        <p:tgtEl>
                                          <p:spTgt spid="17"/>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250" fill="hold"/>
                                        <p:tgtEl>
                                          <p:spTgt spid="10"/>
                                        </p:tgtEl>
                                        <p:attrNameLst>
                                          <p:attrName>ppt_x</p:attrName>
                                        </p:attrNameLst>
                                      </p:cBhvr>
                                      <p:tavLst>
                                        <p:tav tm="0">
                                          <p:val>
                                            <p:strVal val="#ppt_x"/>
                                          </p:val>
                                        </p:tav>
                                        <p:tav tm="100000">
                                          <p:val>
                                            <p:strVal val="#ppt_x"/>
                                          </p:val>
                                        </p:tav>
                                      </p:tavLst>
                                    </p:anim>
                                    <p:anim calcmode="lin" valueType="num">
                                      <p:cBhvr additive="base">
                                        <p:cTn id="88" dur="250" fill="hold"/>
                                        <p:tgtEl>
                                          <p:spTgt spid="10"/>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nodeType="after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250" fill="hold"/>
                                        <p:tgtEl>
                                          <p:spTgt spid="26"/>
                                        </p:tgtEl>
                                        <p:attrNameLst>
                                          <p:attrName>ppt_x</p:attrName>
                                        </p:attrNameLst>
                                      </p:cBhvr>
                                      <p:tavLst>
                                        <p:tav tm="0">
                                          <p:val>
                                            <p:strVal val="#ppt_x"/>
                                          </p:val>
                                        </p:tav>
                                        <p:tav tm="100000">
                                          <p:val>
                                            <p:strVal val="#ppt_x"/>
                                          </p:val>
                                        </p:tav>
                                      </p:tavLst>
                                    </p:anim>
                                    <p:anim calcmode="lin" valueType="num">
                                      <p:cBhvr additive="base">
                                        <p:cTn id="93" dur="250" fill="hold"/>
                                        <p:tgtEl>
                                          <p:spTgt spid="26"/>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250" fill="hold"/>
                                        <p:tgtEl>
                                          <p:spTgt spid="11"/>
                                        </p:tgtEl>
                                        <p:attrNameLst>
                                          <p:attrName>ppt_x</p:attrName>
                                        </p:attrNameLst>
                                      </p:cBhvr>
                                      <p:tavLst>
                                        <p:tav tm="0">
                                          <p:val>
                                            <p:strVal val="#ppt_x"/>
                                          </p:val>
                                        </p:tav>
                                        <p:tav tm="100000">
                                          <p:val>
                                            <p:strVal val="#ppt_x"/>
                                          </p:val>
                                        </p:tav>
                                      </p:tavLst>
                                    </p:anim>
                                    <p:anim calcmode="lin" valueType="num">
                                      <p:cBhvr additive="base">
                                        <p:cTn id="9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9" grpId="0"/>
      <p:bldP spid="10" grpId="0" animBg="1"/>
      <p:bldP spid="11" grpId="0"/>
      <p:bldP spid="12" grpId="0" animBg="1"/>
      <p:bldP spid="13" grpId="0"/>
      <p:bldP spid="19" grpId="0" animBg="1"/>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graphicFrame>
        <p:nvGraphicFramePr>
          <p:cNvPr id="3" name="Chart 2"/>
          <p:cNvGraphicFramePr/>
          <p:nvPr>
            <p:extLst>
              <p:ext uri="{D42A27DB-BD31-4B8C-83A1-F6EECF244321}">
                <p14:modId xmlns:p14="http://schemas.microsoft.com/office/powerpoint/2010/main" val="1543886015"/>
              </p:ext>
            </p:extLst>
          </p:nvPr>
        </p:nvGraphicFramePr>
        <p:xfrm>
          <a:off x="3429000" y="1123950"/>
          <a:ext cx="4953000" cy="3733800"/>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Group 21"/>
          <p:cNvGrpSpPr/>
          <p:nvPr/>
        </p:nvGrpSpPr>
        <p:grpSpPr>
          <a:xfrm>
            <a:off x="3733800" y="1130531"/>
            <a:ext cx="609600" cy="452583"/>
            <a:chOff x="3505200" y="1212618"/>
            <a:chExt cx="609600" cy="452583"/>
          </a:xfrm>
          <a:solidFill>
            <a:srgbClr val="0E7FB7"/>
          </a:solidFill>
        </p:grpSpPr>
        <p:sp>
          <p:nvSpPr>
            <p:cNvPr id="7" name="Isosceles Triangle 6"/>
            <p:cNvSpPr/>
            <p:nvPr/>
          </p:nvSpPr>
          <p:spPr>
            <a:xfrm flipV="1">
              <a:off x="3712501" y="1497099"/>
              <a:ext cx="194998" cy="1681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505200" y="1212618"/>
              <a:ext cx="609600" cy="3685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p:cNvSpPr/>
          <p:nvPr/>
        </p:nvSpPr>
        <p:spPr>
          <a:xfrm>
            <a:off x="3724250" y="1129731"/>
            <a:ext cx="628698" cy="338554"/>
          </a:xfrm>
          <a:prstGeom prst="rect">
            <a:avLst/>
          </a:prstGeom>
        </p:spPr>
        <p:txBody>
          <a:bodyPr wrap="none">
            <a:spAutoFit/>
          </a:bodyPr>
          <a:lstStyle/>
          <a:p>
            <a:pPr algn="ctr" defTabSz="1088232"/>
            <a:r>
              <a:rPr lang="en-US" sz="1600" b="1" dirty="0" smtClean="0">
                <a:solidFill>
                  <a:schemeClr val="bg1"/>
                </a:solidFill>
                <a:latin typeface="微软雅黑" panose="020B0503020204020204" pitchFamily="34" charset="-122"/>
                <a:ea typeface="微软雅黑" panose="020B0503020204020204" pitchFamily="34" charset="-122"/>
                <a:cs typeface="Open Sans" pitchFamily="34" charset="0"/>
              </a:rPr>
              <a:t>20%</a:t>
            </a:r>
            <a:endParaRPr lang="en-US" sz="11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24" name="Group 23"/>
          <p:cNvGrpSpPr/>
          <p:nvPr/>
        </p:nvGrpSpPr>
        <p:grpSpPr>
          <a:xfrm>
            <a:off x="5410200" y="1114829"/>
            <a:ext cx="609600" cy="452583"/>
            <a:chOff x="3505200" y="1212618"/>
            <a:chExt cx="609600" cy="452583"/>
          </a:xfrm>
          <a:solidFill>
            <a:srgbClr val="4BACC6"/>
          </a:solidFill>
        </p:grpSpPr>
        <p:sp>
          <p:nvSpPr>
            <p:cNvPr id="25" name="Isosceles Triangle 24"/>
            <p:cNvSpPr/>
            <p:nvPr/>
          </p:nvSpPr>
          <p:spPr>
            <a:xfrm flipV="1">
              <a:off x="3712501" y="1497099"/>
              <a:ext cx="194998" cy="1681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3505200" y="1212618"/>
              <a:ext cx="609600" cy="3685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5400650" y="1114029"/>
            <a:ext cx="628698" cy="338554"/>
          </a:xfrm>
          <a:prstGeom prst="rect">
            <a:avLst/>
          </a:prstGeom>
        </p:spPr>
        <p:txBody>
          <a:bodyPr wrap="none">
            <a:spAutoFit/>
          </a:bodyPr>
          <a:lstStyle/>
          <a:p>
            <a:pPr algn="ctr" defTabSz="1088232"/>
            <a:r>
              <a:rPr lang="en-US" sz="1600" b="1" dirty="0" smtClean="0">
                <a:solidFill>
                  <a:schemeClr val="bg1"/>
                </a:solidFill>
                <a:latin typeface="微软雅黑" panose="020B0503020204020204" pitchFamily="34" charset="-122"/>
                <a:ea typeface="微软雅黑" panose="020B0503020204020204" pitchFamily="34" charset="-122"/>
                <a:cs typeface="Open Sans" pitchFamily="34" charset="0"/>
              </a:rPr>
              <a:t>50%</a:t>
            </a:r>
            <a:endParaRPr lang="en-US" sz="11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28" name="Group 27"/>
          <p:cNvGrpSpPr/>
          <p:nvPr/>
        </p:nvGrpSpPr>
        <p:grpSpPr>
          <a:xfrm>
            <a:off x="7239000" y="1113654"/>
            <a:ext cx="609600" cy="452583"/>
            <a:chOff x="3505200" y="1212618"/>
            <a:chExt cx="609600" cy="452583"/>
          </a:xfrm>
          <a:solidFill>
            <a:srgbClr val="B9D51F"/>
          </a:solidFill>
        </p:grpSpPr>
        <p:sp>
          <p:nvSpPr>
            <p:cNvPr id="29" name="Isosceles Triangle 28"/>
            <p:cNvSpPr/>
            <p:nvPr/>
          </p:nvSpPr>
          <p:spPr>
            <a:xfrm flipV="1">
              <a:off x="3712501" y="1497099"/>
              <a:ext cx="194998" cy="1681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3505200" y="1212618"/>
              <a:ext cx="609600" cy="3685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7229450" y="1112854"/>
            <a:ext cx="628698" cy="338554"/>
          </a:xfrm>
          <a:prstGeom prst="rect">
            <a:avLst/>
          </a:prstGeom>
        </p:spPr>
        <p:txBody>
          <a:bodyPr wrap="none">
            <a:spAutoFit/>
          </a:bodyPr>
          <a:lstStyle/>
          <a:p>
            <a:pPr algn="ctr" defTabSz="1088232"/>
            <a:r>
              <a:rPr lang="en-US" sz="1600" b="1" dirty="0" smtClean="0">
                <a:solidFill>
                  <a:schemeClr val="bg1"/>
                </a:solidFill>
                <a:latin typeface="微软雅黑" panose="020B0503020204020204" pitchFamily="34" charset="-122"/>
                <a:ea typeface="微软雅黑" panose="020B0503020204020204" pitchFamily="34" charset="-122"/>
                <a:cs typeface="Open Sans" pitchFamily="34" charset="0"/>
              </a:rPr>
              <a:t>30%</a:t>
            </a:r>
            <a:endParaRPr lang="en-US" sz="11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32" name="Group 31"/>
          <p:cNvGrpSpPr/>
          <p:nvPr/>
        </p:nvGrpSpPr>
        <p:grpSpPr>
          <a:xfrm>
            <a:off x="4495800" y="2289810"/>
            <a:ext cx="609600" cy="452583"/>
            <a:chOff x="3505200" y="1212618"/>
            <a:chExt cx="609600" cy="452583"/>
          </a:xfrm>
          <a:solidFill>
            <a:srgbClr val="0E7FB7"/>
          </a:solidFill>
        </p:grpSpPr>
        <p:sp>
          <p:nvSpPr>
            <p:cNvPr id="33" name="Isosceles Triangle 32"/>
            <p:cNvSpPr/>
            <p:nvPr/>
          </p:nvSpPr>
          <p:spPr>
            <a:xfrm flipV="1">
              <a:off x="3712501" y="1497099"/>
              <a:ext cx="194998" cy="1681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505200" y="1212618"/>
              <a:ext cx="609600" cy="3685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a:off x="4486250" y="2289010"/>
            <a:ext cx="628698" cy="338554"/>
          </a:xfrm>
          <a:prstGeom prst="rect">
            <a:avLst/>
          </a:prstGeom>
        </p:spPr>
        <p:txBody>
          <a:bodyPr wrap="none">
            <a:spAutoFit/>
          </a:bodyPr>
          <a:lstStyle/>
          <a:p>
            <a:pPr algn="ctr" defTabSz="1088232"/>
            <a:r>
              <a:rPr lang="en-US" sz="1600" b="1" dirty="0" smtClean="0">
                <a:solidFill>
                  <a:schemeClr val="bg1"/>
                </a:solidFill>
                <a:latin typeface="微软雅黑" panose="020B0503020204020204" pitchFamily="34" charset="-122"/>
                <a:ea typeface="微软雅黑" panose="020B0503020204020204" pitchFamily="34" charset="-122"/>
                <a:cs typeface="Open Sans" pitchFamily="34" charset="0"/>
              </a:rPr>
              <a:t>50%</a:t>
            </a:r>
            <a:endParaRPr lang="en-US" sz="11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36" name="Group 35"/>
          <p:cNvGrpSpPr/>
          <p:nvPr/>
        </p:nvGrpSpPr>
        <p:grpSpPr>
          <a:xfrm>
            <a:off x="6324600" y="2274108"/>
            <a:ext cx="609600" cy="452583"/>
            <a:chOff x="3505200" y="1212618"/>
            <a:chExt cx="609600" cy="452583"/>
          </a:xfrm>
          <a:solidFill>
            <a:srgbClr val="4BACC6"/>
          </a:solidFill>
        </p:grpSpPr>
        <p:sp>
          <p:nvSpPr>
            <p:cNvPr id="37" name="Isosceles Triangle 36"/>
            <p:cNvSpPr/>
            <p:nvPr/>
          </p:nvSpPr>
          <p:spPr>
            <a:xfrm flipV="1">
              <a:off x="3712501" y="1497099"/>
              <a:ext cx="194998" cy="1681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505200" y="1212618"/>
              <a:ext cx="609600" cy="3685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6315050" y="2273308"/>
            <a:ext cx="628698" cy="338554"/>
          </a:xfrm>
          <a:prstGeom prst="rect">
            <a:avLst/>
          </a:prstGeom>
        </p:spPr>
        <p:txBody>
          <a:bodyPr wrap="none">
            <a:spAutoFit/>
          </a:bodyPr>
          <a:lstStyle/>
          <a:p>
            <a:pPr algn="ctr" defTabSz="1088232"/>
            <a:r>
              <a:rPr lang="en-US" sz="1600" b="1" dirty="0" smtClean="0">
                <a:solidFill>
                  <a:schemeClr val="bg1"/>
                </a:solidFill>
                <a:latin typeface="微软雅黑" panose="020B0503020204020204" pitchFamily="34" charset="-122"/>
                <a:ea typeface="微软雅黑" panose="020B0503020204020204" pitchFamily="34" charset="-122"/>
                <a:cs typeface="Open Sans" pitchFamily="34" charset="0"/>
              </a:rPr>
              <a:t>30%</a:t>
            </a:r>
            <a:endParaRPr lang="en-US" sz="11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40" name="Group 39"/>
          <p:cNvGrpSpPr/>
          <p:nvPr/>
        </p:nvGrpSpPr>
        <p:grpSpPr>
          <a:xfrm>
            <a:off x="7453318" y="2272933"/>
            <a:ext cx="609600" cy="452583"/>
            <a:chOff x="3505200" y="1212618"/>
            <a:chExt cx="609600" cy="452583"/>
          </a:xfrm>
          <a:solidFill>
            <a:srgbClr val="B9D51F"/>
          </a:solidFill>
        </p:grpSpPr>
        <p:sp>
          <p:nvSpPr>
            <p:cNvPr id="41" name="Isosceles Triangle 40"/>
            <p:cNvSpPr/>
            <p:nvPr/>
          </p:nvSpPr>
          <p:spPr>
            <a:xfrm flipV="1">
              <a:off x="3712501" y="1497099"/>
              <a:ext cx="194998" cy="1681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3505200" y="1212618"/>
              <a:ext cx="609600" cy="3685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p:cNvSpPr/>
          <p:nvPr/>
        </p:nvSpPr>
        <p:spPr>
          <a:xfrm>
            <a:off x="7443768" y="2272133"/>
            <a:ext cx="628698" cy="338554"/>
          </a:xfrm>
          <a:prstGeom prst="rect">
            <a:avLst/>
          </a:prstGeom>
        </p:spPr>
        <p:txBody>
          <a:bodyPr wrap="none">
            <a:spAutoFit/>
          </a:bodyPr>
          <a:lstStyle/>
          <a:p>
            <a:pPr algn="ctr" defTabSz="1088232"/>
            <a:r>
              <a:rPr lang="en-US" sz="1600" b="1" dirty="0" smtClean="0">
                <a:solidFill>
                  <a:schemeClr val="bg1"/>
                </a:solidFill>
                <a:latin typeface="微软雅黑" panose="020B0503020204020204" pitchFamily="34" charset="-122"/>
                <a:ea typeface="微软雅黑" panose="020B0503020204020204" pitchFamily="34" charset="-122"/>
                <a:cs typeface="Open Sans" pitchFamily="34" charset="0"/>
              </a:rPr>
              <a:t>20%</a:t>
            </a:r>
            <a:endParaRPr lang="en-US" sz="11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44" name="Group 43"/>
          <p:cNvGrpSpPr/>
          <p:nvPr/>
        </p:nvGrpSpPr>
        <p:grpSpPr>
          <a:xfrm>
            <a:off x="4038600" y="3404063"/>
            <a:ext cx="609600" cy="452583"/>
            <a:chOff x="3505200" y="1212618"/>
            <a:chExt cx="609600" cy="452583"/>
          </a:xfrm>
          <a:solidFill>
            <a:srgbClr val="0E7FB7"/>
          </a:solidFill>
        </p:grpSpPr>
        <p:sp>
          <p:nvSpPr>
            <p:cNvPr id="45" name="Isosceles Triangle 44"/>
            <p:cNvSpPr/>
            <p:nvPr/>
          </p:nvSpPr>
          <p:spPr>
            <a:xfrm flipV="1">
              <a:off x="3712501" y="1497099"/>
              <a:ext cx="194998" cy="1681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3505200" y="1212618"/>
              <a:ext cx="609600" cy="3685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p:cNvSpPr/>
          <p:nvPr/>
        </p:nvSpPr>
        <p:spPr>
          <a:xfrm>
            <a:off x="4029050" y="3403263"/>
            <a:ext cx="628698" cy="338554"/>
          </a:xfrm>
          <a:prstGeom prst="rect">
            <a:avLst/>
          </a:prstGeom>
        </p:spPr>
        <p:txBody>
          <a:bodyPr wrap="none">
            <a:spAutoFit/>
          </a:bodyPr>
          <a:lstStyle/>
          <a:p>
            <a:pPr algn="ctr" defTabSz="1088232"/>
            <a:r>
              <a:rPr lang="en-US" sz="1600" b="1" dirty="0" smtClean="0">
                <a:solidFill>
                  <a:schemeClr val="bg1"/>
                </a:solidFill>
                <a:latin typeface="微软雅黑" panose="020B0503020204020204" pitchFamily="34" charset="-122"/>
                <a:ea typeface="微软雅黑" panose="020B0503020204020204" pitchFamily="34" charset="-122"/>
                <a:cs typeface="Open Sans" pitchFamily="34" charset="0"/>
              </a:rPr>
              <a:t>40%</a:t>
            </a:r>
            <a:endParaRPr lang="en-US" sz="11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48" name="Group 47"/>
          <p:cNvGrpSpPr/>
          <p:nvPr/>
        </p:nvGrpSpPr>
        <p:grpSpPr>
          <a:xfrm>
            <a:off x="5867400" y="3388361"/>
            <a:ext cx="609600" cy="452583"/>
            <a:chOff x="3505200" y="1212618"/>
            <a:chExt cx="609600" cy="452583"/>
          </a:xfrm>
          <a:solidFill>
            <a:srgbClr val="4BACC6"/>
          </a:solidFill>
        </p:grpSpPr>
        <p:sp>
          <p:nvSpPr>
            <p:cNvPr id="49" name="Isosceles Triangle 48"/>
            <p:cNvSpPr/>
            <p:nvPr/>
          </p:nvSpPr>
          <p:spPr>
            <a:xfrm flipV="1">
              <a:off x="3712501" y="1497099"/>
              <a:ext cx="194998" cy="1681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3505200" y="1212618"/>
              <a:ext cx="609600" cy="3685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p:cNvSpPr/>
          <p:nvPr/>
        </p:nvSpPr>
        <p:spPr>
          <a:xfrm>
            <a:off x="5857850" y="3387561"/>
            <a:ext cx="628698" cy="338554"/>
          </a:xfrm>
          <a:prstGeom prst="rect">
            <a:avLst/>
          </a:prstGeom>
        </p:spPr>
        <p:txBody>
          <a:bodyPr wrap="none">
            <a:spAutoFit/>
          </a:bodyPr>
          <a:lstStyle/>
          <a:p>
            <a:pPr algn="ctr" defTabSz="1088232"/>
            <a:r>
              <a:rPr lang="en-US" sz="1600" b="1" dirty="0">
                <a:solidFill>
                  <a:schemeClr val="bg1"/>
                </a:solidFill>
                <a:latin typeface="微软雅黑" panose="020B0503020204020204" pitchFamily="34" charset="-122"/>
                <a:ea typeface="微软雅黑" panose="020B0503020204020204" pitchFamily="34" charset="-122"/>
                <a:cs typeface="Open Sans" pitchFamily="34" charset="0"/>
              </a:rPr>
              <a:t>3</a:t>
            </a:r>
            <a:r>
              <a:rPr lang="en-US" sz="1600" b="1" dirty="0" smtClean="0">
                <a:solidFill>
                  <a:schemeClr val="bg1"/>
                </a:solidFill>
                <a:latin typeface="微软雅黑" panose="020B0503020204020204" pitchFamily="34" charset="-122"/>
                <a:ea typeface="微软雅黑" panose="020B0503020204020204" pitchFamily="34" charset="-122"/>
                <a:cs typeface="Open Sans" pitchFamily="34" charset="0"/>
              </a:rPr>
              <a:t>0%</a:t>
            </a:r>
            <a:endParaRPr lang="en-US" sz="11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52" name="Group 51"/>
          <p:cNvGrpSpPr/>
          <p:nvPr/>
        </p:nvGrpSpPr>
        <p:grpSpPr>
          <a:xfrm>
            <a:off x="7239000" y="3387186"/>
            <a:ext cx="609600" cy="452583"/>
            <a:chOff x="3505200" y="1212618"/>
            <a:chExt cx="609600" cy="452583"/>
          </a:xfrm>
          <a:solidFill>
            <a:srgbClr val="B9D51F"/>
          </a:solidFill>
        </p:grpSpPr>
        <p:sp>
          <p:nvSpPr>
            <p:cNvPr id="53" name="Isosceles Triangle 52"/>
            <p:cNvSpPr/>
            <p:nvPr/>
          </p:nvSpPr>
          <p:spPr>
            <a:xfrm flipV="1">
              <a:off x="3712501" y="1497099"/>
              <a:ext cx="194998" cy="1681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3505200" y="1212618"/>
              <a:ext cx="609600" cy="3685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p:cNvSpPr/>
          <p:nvPr/>
        </p:nvSpPr>
        <p:spPr>
          <a:xfrm>
            <a:off x="7229450" y="3386386"/>
            <a:ext cx="628698" cy="338554"/>
          </a:xfrm>
          <a:prstGeom prst="rect">
            <a:avLst/>
          </a:prstGeom>
        </p:spPr>
        <p:txBody>
          <a:bodyPr wrap="none">
            <a:spAutoFit/>
          </a:bodyPr>
          <a:lstStyle/>
          <a:p>
            <a:pPr algn="ctr" defTabSz="1088232"/>
            <a:r>
              <a:rPr lang="en-US" sz="1600" b="1" dirty="0" smtClean="0">
                <a:solidFill>
                  <a:schemeClr val="bg1"/>
                </a:solidFill>
                <a:latin typeface="微软雅黑" panose="020B0503020204020204" pitchFamily="34" charset="-122"/>
                <a:ea typeface="微软雅黑" panose="020B0503020204020204" pitchFamily="34" charset="-122"/>
                <a:cs typeface="Open Sans" pitchFamily="34" charset="0"/>
              </a:rPr>
              <a:t>30%</a:t>
            </a:r>
            <a:endParaRPr lang="en-US" sz="11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56" name="Text Box 10"/>
          <p:cNvSpPr txBox="1">
            <a:spLocks noChangeArrowheads="1"/>
          </p:cNvSpPr>
          <p:nvPr/>
        </p:nvSpPr>
        <p:spPr bwMode="auto">
          <a:xfrm>
            <a:off x="457200" y="1499063"/>
            <a:ext cx="2161607"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Network</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57" name="Oval 56"/>
          <p:cNvSpPr/>
          <p:nvPr/>
        </p:nvSpPr>
        <p:spPr>
          <a:xfrm>
            <a:off x="2743200" y="1580234"/>
            <a:ext cx="594227" cy="597637"/>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58" name="Text Box 10"/>
          <p:cNvSpPr txBox="1">
            <a:spLocks noChangeArrowheads="1"/>
          </p:cNvSpPr>
          <p:nvPr/>
        </p:nvSpPr>
        <p:spPr bwMode="auto">
          <a:xfrm>
            <a:off x="457199" y="2632399"/>
            <a:ext cx="2161607"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Big Hardware</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59" name="Oval 58"/>
          <p:cNvSpPr/>
          <p:nvPr/>
        </p:nvSpPr>
        <p:spPr>
          <a:xfrm>
            <a:off x="2743199" y="2713570"/>
            <a:ext cx="594227" cy="597637"/>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60" name="Text Box 10"/>
          <p:cNvSpPr txBox="1">
            <a:spLocks noChangeArrowheads="1"/>
          </p:cNvSpPr>
          <p:nvPr/>
        </p:nvSpPr>
        <p:spPr bwMode="auto">
          <a:xfrm>
            <a:off x="490152" y="3775475"/>
            <a:ext cx="2161607"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Mini Gadget</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61" name="Oval 60"/>
          <p:cNvSpPr/>
          <p:nvPr/>
        </p:nvSpPr>
        <p:spPr>
          <a:xfrm>
            <a:off x="2776152" y="3856646"/>
            <a:ext cx="594227" cy="597637"/>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grpSp>
        <p:nvGrpSpPr>
          <p:cNvPr id="62" name="Group 61"/>
          <p:cNvGrpSpPr/>
          <p:nvPr/>
        </p:nvGrpSpPr>
        <p:grpSpPr>
          <a:xfrm>
            <a:off x="2911040" y="1714065"/>
            <a:ext cx="281038" cy="319803"/>
            <a:chOff x="2927811" y="2108124"/>
            <a:chExt cx="361887" cy="411804"/>
          </a:xfrm>
          <a:solidFill>
            <a:schemeClr val="bg1"/>
          </a:solidFill>
        </p:grpSpPr>
        <p:sp>
          <p:nvSpPr>
            <p:cNvPr id="63"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0"/>
            <p:cNvSpPr>
              <a:spLocks/>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1"/>
            <p:cNvSpPr>
              <a:spLocks/>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 name="Freeform 77"/>
          <p:cNvSpPr>
            <a:spLocks noEditPoints="1"/>
          </p:cNvSpPr>
          <p:nvPr/>
        </p:nvSpPr>
        <p:spPr bwMode="auto">
          <a:xfrm>
            <a:off x="2931718" y="2877898"/>
            <a:ext cx="217188" cy="268980"/>
          </a:xfrm>
          <a:custGeom>
            <a:avLst/>
            <a:gdLst>
              <a:gd name="T0" fmla="*/ 0 w 130"/>
              <a:gd name="T1" fmla="*/ 0 h 161"/>
              <a:gd name="T2" fmla="*/ 0 w 130"/>
              <a:gd name="T3" fmla="*/ 161 h 161"/>
              <a:gd name="T4" fmla="*/ 130 w 130"/>
              <a:gd name="T5" fmla="*/ 161 h 161"/>
              <a:gd name="T6" fmla="*/ 130 w 130"/>
              <a:gd name="T7" fmla="*/ 0 h 161"/>
              <a:gd name="T8" fmla="*/ 0 w 130"/>
              <a:gd name="T9" fmla="*/ 0 h 161"/>
              <a:gd name="T10" fmla="*/ 117 w 130"/>
              <a:gd name="T11" fmla="*/ 146 h 161"/>
              <a:gd name="T12" fmla="*/ 10 w 130"/>
              <a:gd name="T13" fmla="*/ 146 h 161"/>
              <a:gd name="T14" fmla="*/ 10 w 130"/>
              <a:gd name="T15" fmla="*/ 16 h 161"/>
              <a:gd name="T16" fmla="*/ 117 w 130"/>
              <a:gd name="T17" fmla="*/ 16 h 161"/>
              <a:gd name="T18" fmla="*/ 117 w 130"/>
              <a:gd name="T19" fmla="*/ 14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61">
                <a:moveTo>
                  <a:pt x="0" y="0"/>
                </a:moveTo>
                <a:lnTo>
                  <a:pt x="0" y="161"/>
                </a:lnTo>
                <a:lnTo>
                  <a:pt x="130" y="161"/>
                </a:lnTo>
                <a:lnTo>
                  <a:pt x="130" y="0"/>
                </a:lnTo>
                <a:lnTo>
                  <a:pt x="0" y="0"/>
                </a:lnTo>
                <a:close/>
                <a:moveTo>
                  <a:pt x="117" y="146"/>
                </a:moveTo>
                <a:lnTo>
                  <a:pt x="10" y="146"/>
                </a:lnTo>
                <a:lnTo>
                  <a:pt x="10" y="16"/>
                </a:lnTo>
                <a:lnTo>
                  <a:pt x="117" y="16"/>
                </a:lnTo>
                <a:lnTo>
                  <a:pt x="117" y="1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8" name="Group 67"/>
          <p:cNvGrpSpPr/>
          <p:nvPr/>
        </p:nvGrpSpPr>
        <p:grpSpPr>
          <a:xfrm>
            <a:off x="2914783" y="3998003"/>
            <a:ext cx="316965" cy="314922"/>
            <a:chOff x="4422783" y="2245391"/>
            <a:chExt cx="386847" cy="384353"/>
          </a:xfrm>
          <a:solidFill>
            <a:schemeClr val="bg1"/>
          </a:solidFill>
        </p:grpSpPr>
        <p:sp>
          <p:nvSpPr>
            <p:cNvPr id="69" name="Freeform 78"/>
            <p:cNvSpPr>
              <a:spLocks noEditPoints="1"/>
            </p:cNvSpPr>
            <p:nvPr/>
          </p:nvSpPr>
          <p:spPr bwMode="auto">
            <a:xfrm>
              <a:off x="4669866" y="2245391"/>
              <a:ext cx="139764" cy="139764"/>
            </a:xfrm>
            <a:custGeom>
              <a:avLst/>
              <a:gdLst>
                <a:gd name="T0" fmla="*/ 56 w 56"/>
                <a:gd name="T1" fmla="*/ 29 h 56"/>
                <a:gd name="T2" fmla="*/ 27 w 56"/>
                <a:gd name="T3" fmla="*/ 0 h 56"/>
                <a:gd name="T4" fmla="*/ 0 w 56"/>
                <a:gd name="T5" fmla="*/ 26 h 56"/>
                <a:gd name="T6" fmla="*/ 29 w 56"/>
                <a:gd name="T7" fmla="*/ 56 h 56"/>
                <a:gd name="T8" fmla="*/ 56 w 56"/>
                <a:gd name="T9" fmla="*/ 29 h 56"/>
                <a:gd name="T10" fmla="*/ 32 w 56"/>
                <a:gd name="T11" fmla="*/ 21 h 56"/>
                <a:gd name="T12" fmla="*/ 23 w 56"/>
                <a:gd name="T13" fmla="*/ 12 h 56"/>
                <a:gd name="T14" fmla="*/ 28 w 56"/>
                <a:gd name="T15" fmla="*/ 8 h 56"/>
                <a:gd name="T16" fmla="*/ 36 w 56"/>
                <a:gd name="T17" fmla="*/ 16 h 56"/>
                <a:gd name="T18" fmla="*/ 32 w 56"/>
                <a:gd name="T19" fmla="*/ 21 h 56"/>
                <a:gd name="T20" fmla="*/ 44 w 56"/>
                <a:gd name="T21" fmla="*/ 33 h 56"/>
                <a:gd name="T22" fmla="*/ 35 w 56"/>
                <a:gd name="T23" fmla="*/ 24 h 56"/>
                <a:gd name="T24" fmla="*/ 40 w 56"/>
                <a:gd name="T25" fmla="*/ 20 h 56"/>
                <a:gd name="T26" fmla="*/ 48 w 56"/>
                <a:gd name="T27" fmla="*/ 28 h 56"/>
                <a:gd name="T28" fmla="*/ 44 w 56"/>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56">
                  <a:moveTo>
                    <a:pt x="56" y="29"/>
                  </a:moveTo>
                  <a:lnTo>
                    <a:pt x="27" y="0"/>
                  </a:lnTo>
                  <a:lnTo>
                    <a:pt x="0" y="26"/>
                  </a:lnTo>
                  <a:lnTo>
                    <a:pt x="29" y="56"/>
                  </a:lnTo>
                  <a:lnTo>
                    <a:pt x="56" y="29"/>
                  </a:lnTo>
                  <a:close/>
                  <a:moveTo>
                    <a:pt x="32" y="21"/>
                  </a:moveTo>
                  <a:lnTo>
                    <a:pt x="23" y="12"/>
                  </a:lnTo>
                  <a:lnTo>
                    <a:pt x="28" y="8"/>
                  </a:lnTo>
                  <a:lnTo>
                    <a:pt x="36" y="16"/>
                  </a:lnTo>
                  <a:lnTo>
                    <a:pt x="32" y="21"/>
                  </a:lnTo>
                  <a:close/>
                  <a:moveTo>
                    <a:pt x="44" y="33"/>
                  </a:moveTo>
                  <a:lnTo>
                    <a:pt x="35" y="24"/>
                  </a:lnTo>
                  <a:lnTo>
                    <a:pt x="40" y="20"/>
                  </a:lnTo>
                  <a:lnTo>
                    <a:pt x="48" y="28"/>
                  </a:lnTo>
                  <a:lnTo>
                    <a:pt x="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9"/>
            <p:cNvSpPr>
              <a:spLocks noEditPoints="1"/>
            </p:cNvSpPr>
            <p:nvPr/>
          </p:nvSpPr>
          <p:spPr bwMode="auto">
            <a:xfrm>
              <a:off x="4422783" y="2297804"/>
              <a:ext cx="334435" cy="331940"/>
            </a:xfrm>
            <a:custGeom>
              <a:avLst/>
              <a:gdLst>
                <a:gd name="T0" fmla="*/ 87 w 134"/>
                <a:gd name="T1" fmla="*/ 0 h 133"/>
                <a:gd name="T2" fmla="*/ 0 w 134"/>
                <a:gd name="T3" fmla="*/ 87 h 133"/>
                <a:gd name="T4" fmla="*/ 47 w 134"/>
                <a:gd name="T5" fmla="*/ 133 h 133"/>
                <a:gd name="T6" fmla="*/ 134 w 134"/>
                <a:gd name="T7" fmla="*/ 47 h 133"/>
                <a:gd name="T8" fmla="*/ 87 w 134"/>
                <a:gd name="T9" fmla="*/ 0 h 133"/>
                <a:gd name="T10" fmla="*/ 42 w 134"/>
                <a:gd name="T11" fmla="*/ 104 h 133"/>
                <a:gd name="T12" fmla="*/ 30 w 134"/>
                <a:gd name="T13" fmla="*/ 92 h 133"/>
                <a:gd name="T14" fmla="*/ 95 w 134"/>
                <a:gd name="T15" fmla="*/ 27 h 133"/>
                <a:gd name="T16" fmla="*/ 107 w 134"/>
                <a:gd name="T17" fmla="*/ 39 h 133"/>
                <a:gd name="T18" fmla="*/ 42 w 134"/>
                <a:gd name="T1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3">
                  <a:moveTo>
                    <a:pt x="87" y="0"/>
                  </a:moveTo>
                  <a:lnTo>
                    <a:pt x="0" y="87"/>
                  </a:lnTo>
                  <a:lnTo>
                    <a:pt x="47" y="133"/>
                  </a:lnTo>
                  <a:lnTo>
                    <a:pt x="134" y="47"/>
                  </a:lnTo>
                  <a:lnTo>
                    <a:pt x="87" y="0"/>
                  </a:lnTo>
                  <a:close/>
                  <a:moveTo>
                    <a:pt x="42" y="104"/>
                  </a:moveTo>
                  <a:lnTo>
                    <a:pt x="30" y="92"/>
                  </a:lnTo>
                  <a:lnTo>
                    <a:pt x="95" y="27"/>
                  </a:lnTo>
                  <a:lnTo>
                    <a:pt x="107" y="39"/>
                  </a:lnTo>
                  <a:lnTo>
                    <a:pt x="4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Rounded Rectangle 72"/>
          <p:cNvSpPr/>
          <p:nvPr/>
        </p:nvSpPr>
        <p:spPr>
          <a:xfrm>
            <a:off x="3581400" y="4541854"/>
            <a:ext cx="506720" cy="225020"/>
          </a:xfrm>
          <a:prstGeom prst="round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 Box 10"/>
          <p:cNvSpPr txBox="1">
            <a:spLocks noChangeArrowheads="1"/>
          </p:cNvSpPr>
          <p:nvPr/>
        </p:nvSpPr>
        <p:spPr bwMode="auto">
          <a:xfrm>
            <a:off x="4131229" y="4551430"/>
            <a:ext cx="523894" cy="215444"/>
          </a:xfrm>
          <a:prstGeom prst="rect">
            <a:avLst/>
          </a:prstGeom>
          <a:noFill/>
          <a:ln w="9525">
            <a:noFill/>
            <a:miter lim="800000"/>
            <a:headEnd/>
            <a:tailEnd/>
          </a:ln>
        </p:spPr>
        <p:txBody>
          <a:bodyPr wrap="square" lIns="45720" tIns="22860" rIns="45720" bIns="22860">
            <a:spAutoFit/>
          </a:bodyPr>
          <a:lstStyle/>
          <a:p>
            <a:pPr defTabSz="1088232"/>
            <a:r>
              <a:rPr lang="en-US" sz="1050" b="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Africa</a:t>
            </a:r>
            <a:endParaRPr lang="en-US" sz="90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76" name="Rounded Rectangle 75"/>
          <p:cNvSpPr/>
          <p:nvPr/>
        </p:nvSpPr>
        <p:spPr>
          <a:xfrm>
            <a:off x="5174677" y="4541854"/>
            <a:ext cx="506720" cy="225020"/>
          </a:xfrm>
          <a:prstGeom prst="round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 Box 10"/>
          <p:cNvSpPr txBox="1">
            <a:spLocks noChangeArrowheads="1"/>
          </p:cNvSpPr>
          <p:nvPr/>
        </p:nvSpPr>
        <p:spPr bwMode="auto">
          <a:xfrm>
            <a:off x="5724506" y="4551430"/>
            <a:ext cx="523894" cy="215444"/>
          </a:xfrm>
          <a:prstGeom prst="rect">
            <a:avLst/>
          </a:prstGeom>
          <a:noFill/>
          <a:ln w="9525">
            <a:noFill/>
            <a:miter lim="800000"/>
            <a:headEnd/>
            <a:tailEnd/>
          </a:ln>
        </p:spPr>
        <p:txBody>
          <a:bodyPr wrap="square" lIns="45720" tIns="22860" rIns="45720" bIns="22860">
            <a:spAutoFit/>
          </a:bodyPr>
          <a:lstStyle/>
          <a:p>
            <a:pPr defTabSz="1088232"/>
            <a:r>
              <a:rPr lang="en-US" sz="1050" b="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Asia</a:t>
            </a:r>
            <a:endParaRPr lang="en-US" sz="90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78" name="Rounded Rectangle 77"/>
          <p:cNvSpPr/>
          <p:nvPr/>
        </p:nvSpPr>
        <p:spPr>
          <a:xfrm>
            <a:off x="6597623" y="4546642"/>
            <a:ext cx="506720" cy="225020"/>
          </a:xfrm>
          <a:prstGeom prst="roundRect">
            <a:avLst/>
          </a:prstGeom>
          <a:solidFill>
            <a:srgbClr val="B9D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Box 10"/>
          <p:cNvSpPr txBox="1">
            <a:spLocks noChangeArrowheads="1"/>
          </p:cNvSpPr>
          <p:nvPr/>
        </p:nvSpPr>
        <p:spPr bwMode="auto">
          <a:xfrm>
            <a:off x="7147451" y="4556218"/>
            <a:ext cx="1234549" cy="207749"/>
          </a:xfrm>
          <a:prstGeom prst="rect">
            <a:avLst/>
          </a:prstGeom>
          <a:noFill/>
          <a:ln w="9525">
            <a:noFill/>
            <a:miter lim="800000"/>
            <a:headEnd/>
            <a:tailEnd/>
          </a:ln>
        </p:spPr>
        <p:txBody>
          <a:bodyPr wrap="square" lIns="45720" tIns="22860" rIns="45720" bIns="22860">
            <a:spAutoFit/>
          </a:bodyPr>
          <a:lstStyle/>
          <a:p>
            <a:pPr defTabSz="1088232"/>
            <a:r>
              <a:rPr lang="en-US" sz="1050" b="1"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North America</a:t>
            </a:r>
            <a:endParaRPr lang="en-US" sz="90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2068855852"/>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0-#ppt_w/2"/>
                                          </p:val>
                                        </p:tav>
                                        <p:tav tm="100000">
                                          <p:val>
                                            <p:strVal val="#ppt_x"/>
                                          </p:val>
                                        </p:tav>
                                      </p:tavLst>
                                    </p:anim>
                                    <p:anim calcmode="lin" valueType="num">
                                      <p:cBhvr additive="base">
                                        <p:cTn id="13" dur="25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250" fill="hold"/>
                                        <p:tgtEl>
                                          <p:spTgt spid="57"/>
                                        </p:tgtEl>
                                        <p:attrNameLst>
                                          <p:attrName>ppt_x</p:attrName>
                                        </p:attrNameLst>
                                      </p:cBhvr>
                                      <p:tavLst>
                                        <p:tav tm="0">
                                          <p:val>
                                            <p:strVal val="#ppt_x"/>
                                          </p:val>
                                        </p:tav>
                                        <p:tav tm="100000">
                                          <p:val>
                                            <p:strVal val="#ppt_x"/>
                                          </p:val>
                                        </p:tav>
                                      </p:tavLst>
                                    </p:anim>
                                    <p:anim calcmode="lin" valueType="num">
                                      <p:cBhvr additive="base">
                                        <p:cTn id="18" dur="25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62"/>
                                        </p:tgtEl>
                                        <p:attrNameLst>
                                          <p:attrName>style.visibility</p:attrName>
                                        </p:attrNameLst>
                                      </p:cBhvr>
                                      <p:to>
                                        <p:strVal val="visible"/>
                                      </p:to>
                                    </p:set>
                                    <p:anim calcmode="lin" valueType="num">
                                      <p:cBhvr additive="base">
                                        <p:cTn id="22" dur="250" fill="hold"/>
                                        <p:tgtEl>
                                          <p:spTgt spid="62"/>
                                        </p:tgtEl>
                                        <p:attrNameLst>
                                          <p:attrName>ppt_x</p:attrName>
                                        </p:attrNameLst>
                                      </p:cBhvr>
                                      <p:tavLst>
                                        <p:tav tm="0">
                                          <p:val>
                                            <p:strVal val="#ppt_x"/>
                                          </p:val>
                                        </p:tav>
                                        <p:tav tm="100000">
                                          <p:val>
                                            <p:strVal val="#ppt_x"/>
                                          </p:val>
                                        </p:tav>
                                      </p:tavLst>
                                    </p:anim>
                                    <p:anim calcmode="lin" valueType="num">
                                      <p:cBhvr additive="base">
                                        <p:cTn id="23" dur="250" fill="hold"/>
                                        <p:tgtEl>
                                          <p:spTgt spid="62"/>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250" fill="hold"/>
                                        <p:tgtEl>
                                          <p:spTgt spid="56"/>
                                        </p:tgtEl>
                                        <p:attrNameLst>
                                          <p:attrName>ppt_x</p:attrName>
                                        </p:attrNameLst>
                                      </p:cBhvr>
                                      <p:tavLst>
                                        <p:tav tm="0">
                                          <p:val>
                                            <p:strVal val="#ppt_x"/>
                                          </p:val>
                                        </p:tav>
                                        <p:tav tm="100000">
                                          <p:val>
                                            <p:strVal val="#ppt_x"/>
                                          </p:val>
                                        </p:tav>
                                      </p:tavLst>
                                    </p:anim>
                                    <p:anim calcmode="lin" valueType="num">
                                      <p:cBhvr additive="base">
                                        <p:cTn id="28" dur="250" fill="hold"/>
                                        <p:tgtEl>
                                          <p:spTgt spid="56"/>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250" fill="hold"/>
                                        <p:tgtEl>
                                          <p:spTgt spid="22"/>
                                        </p:tgtEl>
                                        <p:attrNameLst>
                                          <p:attrName>ppt_x</p:attrName>
                                        </p:attrNameLst>
                                      </p:cBhvr>
                                      <p:tavLst>
                                        <p:tav tm="0">
                                          <p:val>
                                            <p:strVal val="#ppt_x"/>
                                          </p:val>
                                        </p:tav>
                                        <p:tav tm="100000">
                                          <p:val>
                                            <p:strVal val="#ppt_x"/>
                                          </p:val>
                                        </p:tav>
                                      </p:tavLst>
                                    </p:anim>
                                    <p:anim calcmode="lin" valueType="num">
                                      <p:cBhvr additive="base">
                                        <p:cTn id="33" dur="25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50" fill="hold"/>
                                        <p:tgtEl>
                                          <p:spTgt spid="23"/>
                                        </p:tgtEl>
                                        <p:attrNameLst>
                                          <p:attrName>ppt_x</p:attrName>
                                        </p:attrNameLst>
                                      </p:cBhvr>
                                      <p:tavLst>
                                        <p:tav tm="0">
                                          <p:val>
                                            <p:strVal val="#ppt_x"/>
                                          </p:val>
                                        </p:tav>
                                        <p:tav tm="100000">
                                          <p:val>
                                            <p:strVal val="#ppt_x"/>
                                          </p:val>
                                        </p:tav>
                                      </p:tavLst>
                                    </p:anim>
                                    <p:anim calcmode="lin" valueType="num">
                                      <p:cBhvr additive="base">
                                        <p:cTn id="38" dur="25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250" fill="hold"/>
                                        <p:tgtEl>
                                          <p:spTgt spid="24"/>
                                        </p:tgtEl>
                                        <p:attrNameLst>
                                          <p:attrName>ppt_x</p:attrName>
                                        </p:attrNameLst>
                                      </p:cBhvr>
                                      <p:tavLst>
                                        <p:tav tm="0">
                                          <p:val>
                                            <p:strVal val="#ppt_x"/>
                                          </p:val>
                                        </p:tav>
                                        <p:tav tm="100000">
                                          <p:val>
                                            <p:strVal val="#ppt_x"/>
                                          </p:val>
                                        </p:tav>
                                      </p:tavLst>
                                    </p:anim>
                                    <p:anim calcmode="lin" valueType="num">
                                      <p:cBhvr additive="base">
                                        <p:cTn id="43" dur="250" fill="hold"/>
                                        <p:tgtEl>
                                          <p:spTgt spid="24"/>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250" fill="hold"/>
                                        <p:tgtEl>
                                          <p:spTgt spid="27"/>
                                        </p:tgtEl>
                                        <p:attrNameLst>
                                          <p:attrName>ppt_x</p:attrName>
                                        </p:attrNameLst>
                                      </p:cBhvr>
                                      <p:tavLst>
                                        <p:tav tm="0">
                                          <p:val>
                                            <p:strVal val="#ppt_x"/>
                                          </p:val>
                                        </p:tav>
                                        <p:tav tm="100000">
                                          <p:val>
                                            <p:strVal val="#ppt_x"/>
                                          </p:val>
                                        </p:tav>
                                      </p:tavLst>
                                    </p:anim>
                                    <p:anim calcmode="lin" valueType="num">
                                      <p:cBhvr additive="base">
                                        <p:cTn id="48" dur="250" fill="hold"/>
                                        <p:tgtEl>
                                          <p:spTgt spid="27"/>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250" fill="hold"/>
                                        <p:tgtEl>
                                          <p:spTgt spid="28"/>
                                        </p:tgtEl>
                                        <p:attrNameLst>
                                          <p:attrName>ppt_x</p:attrName>
                                        </p:attrNameLst>
                                      </p:cBhvr>
                                      <p:tavLst>
                                        <p:tav tm="0">
                                          <p:val>
                                            <p:strVal val="#ppt_x"/>
                                          </p:val>
                                        </p:tav>
                                        <p:tav tm="100000">
                                          <p:val>
                                            <p:strVal val="#ppt_x"/>
                                          </p:val>
                                        </p:tav>
                                      </p:tavLst>
                                    </p:anim>
                                    <p:anim calcmode="lin" valueType="num">
                                      <p:cBhvr additive="base">
                                        <p:cTn id="53" dur="250" fill="hold"/>
                                        <p:tgtEl>
                                          <p:spTgt spid="28"/>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250" fill="hold"/>
                                        <p:tgtEl>
                                          <p:spTgt spid="31"/>
                                        </p:tgtEl>
                                        <p:attrNameLst>
                                          <p:attrName>ppt_x</p:attrName>
                                        </p:attrNameLst>
                                      </p:cBhvr>
                                      <p:tavLst>
                                        <p:tav tm="0">
                                          <p:val>
                                            <p:strVal val="#ppt_x"/>
                                          </p:val>
                                        </p:tav>
                                        <p:tav tm="100000">
                                          <p:val>
                                            <p:strVal val="#ppt_x"/>
                                          </p:val>
                                        </p:tav>
                                      </p:tavLst>
                                    </p:anim>
                                    <p:anim calcmode="lin" valueType="num">
                                      <p:cBhvr additive="base">
                                        <p:cTn id="58" dur="250" fill="hold"/>
                                        <p:tgtEl>
                                          <p:spTgt spid="31"/>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250" fill="hold"/>
                                        <p:tgtEl>
                                          <p:spTgt spid="59"/>
                                        </p:tgtEl>
                                        <p:attrNameLst>
                                          <p:attrName>ppt_x</p:attrName>
                                        </p:attrNameLst>
                                      </p:cBhvr>
                                      <p:tavLst>
                                        <p:tav tm="0">
                                          <p:val>
                                            <p:strVal val="#ppt_x"/>
                                          </p:val>
                                        </p:tav>
                                        <p:tav tm="100000">
                                          <p:val>
                                            <p:strVal val="#ppt_x"/>
                                          </p:val>
                                        </p:tav>
                                      </p:tavLst>
                                    </p:anim>
                                    <p:anim calcmode="lin" valueType="num">
                                      <p:cBhvr additive="base">
                                        <p:cTn id="63" dur="250" fill="hold"/>
                                        <p:tgtEl>
                                          <p:spTgt spid="59"/>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250" fill="hold"/>
                                        <p:tgtEl>
                                          <p:spTgt spid="67"/>
                                        </p:tgtEl>
                                        <p:attrNameLst>
                                          <p:attrName>ppt_x</p:attrName>
                                        </p:attrNameLst>
                                      </p:cBhvr>
                                      <p:tavLst>
                                        <p:tav tm="0">
                                          <p:val>
                                            <p:strVal val="#ppt_x"/>
                                          </p:val>
                                        </p:tav>
                                        <p:tav tm="100000">
                                          <p:val>
                                            <p:strVal val="#ppt_x"/>
                                          </p:val>
                                        </p:tav>
                                      </p:tavLst>
                                    </p:anim>
                                    <p:anim calcmode="lin" valueType="num">
                                      <p:cBhvr additive="base">
                                        <p:cTn id="68" dur="250" fill="hold"/>
                                        <p:tgtEl>
                                          <p:spTgt spid="67"/>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58"/>
                                        </p:tgtEl>
                                        <p:attrNameLst>
                                          <p:attrName>style.visibility</p:attrName>
                                        </p:attrNameLst>
                                      </p:cBhvr>
                                      <p:to>
                                        <p:strVal val="visible"/>
                                      </p:to>
                                    </p:set>
                                    <p:anim calcmode="lin" valueType="num">
                                      <p:cBhvr additive="base">
                                        <p:cTn id="72" dur="250" fill="hold"/>
                                        <p:tgtEl>
                                          <p:spTgt spid="58"/>
                                        </p:tgtEl>
                                        <p:attrNameLst>
                                          <p:attrName>ppt_x</p:attrName>
                                        </p:attrNameLst>
                                      </p:cBhvr>
                                      <p:tavLst>
                                        <p:tav tm="0">
                                          <p:val>
                                            <p:strVal val="#ppt_x"/>
                                          </p:val>
                                        </p:tav>
                                        <p:tav tm="100000">
                                          <p:val>
                                            <p:strVal val="#ppt_x"/>
                                          </p:val>
                                        </p:tav>
                                      </p:tavLst>
                                    </p:anim>
                                    <p:anim calcmode="lin" valueType="num">
                                      <p:cBhvr additive="base">
                                        <p:cTn id="73" dur="250" fill="hold"/>
                                        <p:tgtEl>
                                          <p:spTgt spid="58"/>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nodeType="after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250" fill="hold"/>
                                        <p:tgtEl>
                                          <p:spTgt spid="32"/>
                                        </p:tgtEl>
                                        <p:attrNameLst>
                                          <p:attrName>ppt_x</p:attrName>
                                        </p:attrNameLst>
                                      </p:cBhvr>
                                      <p:tavLst>
                                        <p:tav tm="0">
                                          <p:val>
                                            <p:strVal val="#ppt_x"/>
                                          </p:val>
                                        </p:tav>
                                        <p:tav tm="100000">
                                          <p:val>
                                            <p:strVal val="#ppt_x"/>
                                          </p:val>
                                        </p:tav>
                                      </p:tavLst>
                                    </p:anim>
                                    <p:anim calcmode="lin" valueType="num">
                                      <p:cBhvr additive="base">
                                        <p:cTn id="78" dur="250" fill="hold"/>
                                        <p:tgtEl>
                                          <p:spTgt spid="32"/>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250" fill="hold"/>
                                        <p:tgtEl>
                                          <p:spTgt spid="35"/>
                                        </p:tgtEl>
                                        <p:attrNameLst>
                                          <p:attrName>ppt_x</p:attrName>
                                        </p:attrNameLst>
                                      </p:cBhvr>
                                      <p:tavLst>
                                        <p:tav tm="0">
                                          <p:val>
                                            <p:strVal val="#ppt_x"/>
                                          </p:val>
                                        </p:tav>
                                        <p:tav tm="100000">
                                          <p:val>
                                            <p:strVal val="#ppt_x"/>
                                          </p:val>
                                        </p:tav>
                                      </p:tavLst>
                                    </p:anim>
                                    <p:anim calcmode="lin" valueType="num">
                                      <p:cBhvr additive="base">
                                        <p:cTn id="83" dur="250" fill="hold"/>
                                        <p:tgtEl>
                                          <p:spTgt spid="35"/>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nodeType="after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250" fill="hold"/>
                                        <p:tgtEl>
                                          <p:spTgt spid="36"/>
                                        </p:tgtEl>
                                        <p:attrNameLst>
                                          <p:attrName>ppt_x</p:attrName>
                                        </p:attrNameLst>
                                      </p:cBhvr>
                                      <p:tavLst>
                                        <p:tav tm="0">
                                          <p:val>
                                            <p:strVal val="#ppt_x"/>
                                          </p:val>
                                        </p:tav>
                                        <p:tav tm="100000">
                                          <p:val>
                                            <p:strVal val="#ppt_x"/>
                                          </p:val>
                                        </p:tav>
                                      </p:tavLst>
                                    </p:anim>
                                    <p:anim calcmode="lin" valueType="num">
                                      <p:cBhvr additive="base">
                                        <p:cTn id="88" dur="250" fill="hold"/>
                                        <p:tgtEl>
                                          <p:spTgt spid="36"/>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additive="base">
                                        <p:cTn id="92" dur="250" fill="hold"/>
                                        <p:tgtEl>
                                          <p:spTgt spid="39"/>
                                        </p:tgtEl>
                                        <p:attrNameLst>
                                          <p:attrName>ppt_x</p:attrName>
                                        </p:attrNameLst>
                                      </p:cBhvr>
                                      <p:tavLst>
                                        <p:tav tm="0">
                                          <p:val>
                                            <p:strVal val="#ppt_x"/>
                                          </p:val>
                                        </p:tav>
                                        <p:tav tm="100000">
                                          <p:val>
                                            <p:strVal val="#ppt_x"/>
                                          </p:val>
                                        </p:tav>
                                      </p:tavLst>
                                    </p:anim>
                                    <p:anim calcmode="lin" valueType="num">
                                      <p:cBhvr additive="base">
                                        <p:cTn id="93" dur="250" fill="hold"/>
                                        <p:tgtEl>
                                          <p:spTgt spid="39"/>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250" fill="hold"/>
                                        <p:tgtEl>
                                          <p:spTgt spid="40"/>
                                        </p:tgtEl>
                                        <p:attrNameLst>
                                          <p:attrName>ppt_x</p:attrName>
                                        </p:attrNameLst>
                                      </p:cBhvr>
                                      <p:tavLst>
                                        <p:tav tm="0">
                                          <p:val>
                                            <p:strVal val="#ppt_x"/>
                                          </p:val>
                                        </p:tav>
                                        <p:tav tm="100000">
                                          <p:val>
                                            <p:strVal val="#ppt_x"/>
                                          </p:val>
                                        </p:tav>
                                      </p:tavLst>
                                    </p:anim>
                                    <p:anim calcmode="lin" valueType="num">
                                      <p:cBhvr additive="base">
                                        <p:cTn id="98" dur="250" fill="hold"/>
                                        <p:tgtEl>
                                          <p:spTgt spid="40"/>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250" fill="hold"/>
                                        <p:tgtEl>
                                          <p:spTgt spid="43"/>
                                        </p:tgtEl>
                                        <p:attrNameLst>
                                          <p:attrName>ppt_x</p:attrName>
                                        </p:attrNameLst>
                                      </p:cBhvr>
                                      <p:tavLst>
                                        <p:tav tm="0">
                                          <p:val>
                                            <p:strVal val="#ppt_x"/>
                                          </p:val>
                                        </p:tav>
                                        <p:tav tm="100000">
                                          <p:val>
                                            <p:strVal val="#ppt_x"/>
                                          </p:val>
                                        </p:tav>
                                      </p:tavLst>
                                    </p:anim>
                                    <p:anim calcmode="lin" valueType="num">
                                      <p:cBhvr additive="base">
                                        <p:cTn id="103" dur="250" fill="hold"/>
                                        <p:tgtEl>
                                          <p:spTgt spid="43"/>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61"/>
                                        </p:tgtEl>
                                        <p:attrNameLst>
                                          <p:attrName>style.visibility</p:attrName>
                                        </p:attrNameLst>
                                      </p:cBhvr>
                                      <p:to>
                                        <p:strVal val="visible"/>
                                      </p:to>
                                    </p:set>
                                    <p:anim calcmode="lin" valueType="num">
                                      <p:cBhvr additive="base">
                                        <p:cTn id="107" dur="250" fill="hold"/>
                                        <p:tgtEl>
                                          <p:spTgt spid="61"/>
                                        </p:tgtEl>
                                        <p:attrNameLst>
                                          <p:attrName>ppt_x</p:attrName>
                                        </p:attrNameLst>
                                      </p:cBhvr>
                                      <p:tavLst>
                                        <p:tav tm="0">
                                          <p:val>
                                            <p:strVal val="#ppt_x"/>
                                          </p:val>
                                        </p:tav>
                                        <p:tav tm="100000">
                                          <p:val>
                                            <p:strVal val="#ppt_x"/>
                                          </p:val>
                                        </p:tav>
                                      </p:tavLst>
                                    </p:anim>
                                    <p:anim calcmode="lin" valueType="num">
                                      <p:cBhvr additive="base">
                                        <p:cTn id="108" dur="250" fill="hold"/>
                                        <p:tgtEl>
                                          <p:spTgt spid="61"/>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nodeType="after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250" fill="hold"/>
                                        <p:tgtEl>
                                          <p:spTgt spid="68"/>
                                        </p:tgtEl>
                                        <p:attrNameLst>
                                          <p:attrName>ppt_x</p:attrName>
                                        </p:attrNameLst>
                                      </p:cBhvr>
                                      <p:tavLst>
                                        <p:tav tm="0">
                                          <p:val>
                                            <p:strVal val="#ppt_x"/>
                                          </p:val>
                                        </p:tav>
                                        <p:tav tm="100000">
                                          <p:val>
                                            <p:strVal val="#ppt_x"/>
                                          </p:val>
                                        </p:tav>
                                      </p:tavLst>
                                    </p:anim>
                                    <p:anim calcmode="lin" valueType="num">
                                      <p:cBhvr additive="base">
                                        <p:cTn id="113" dur="250" fill="hold"/>
                                        <p:tgtEl>
                                          <p:spTgt spid="68"/>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 calcmode="lin" valueType="num">
                                      <p:cBhvr additive="base">
                                        <p:cTn id="117" dur="250" fill="hold"/>
                                        <p:tgtEl>
                                          <p:spTgt spid="60"/>
                                        </p:tgtEl>
                                        <p:attrNameLst>
                                          <p:attrName>ppt_x</p:attrName>
                                        </p:attrNameLst>
                                      </p:cBhvr>
                                      <p:tavLst>
                                        <p:tav tm="0">
                                          <p:val>
                                            <p:strVal val="#ppt_x"/>
                                          </p:val>
                                        </p:tav>
                                        <p:tav tm="100000">
                                          <p:val>
                                            <p:strVal val="#ppt_x"/>
                                          </p:val>
                                        </p:tav>
                                      </p:tavLst>
                                    </p:anim>
                                    <p:anim calcmode="lin" valueType="num">
                                      <p:cBhvr additive="base">
                                        <p:cTn id="118" dur="250" fill="hold"/>
                                        <p:tgtEl>
                                          <p:spTgt spid="60"/>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nodeType="after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additive="base">
                                        <p:cTn id="122" dur="250" fill="hold"/>
                                        <p:tgtEl>
                                          <p:spTgt spid="44"/>
                                        </p:tgtEl>
                                        <p:attrNameLst>
                                          <p:attrName>ppt_x</p:attrName>
                                        </p:attrNameLst>
                                      </p:cBhvr>
                                      <p:tavLst>
                                        <p:tav tm="0">
                                          <p:val>
                                            <p:strVal val="#ppt_x"/>
                                          </p:val>
                                        </p:tav>
                                        <p:tav tm="100000">
                                          <p:val>
                                            <p:strVal val="#ppt_x"/>
                                          </p:val>
                                        </p:tav>
                                      </p:tavLst>
                                    </p:anim>
                                    <p:anim calcmode="lin" valueType="num">
                                      <p:cBhvr additive="base">
                                        <p:cTn id="123" dur="250" fill="hold"/>
                                        <p:tgtEl>
                                          <p:spTgt spid="44"/>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250" fill="hold"/>
                                        <p:tgtEl>
                                          <p:spTgt spid="47"/>
                                        </p:tgtEl>
                                        <p:attrNameLst>
                                          <p:attrName>ppt_x</p:attrName>
                                        </p:attrNameLst>
                                      </p:cBhvr>
                                      <p:tavLst>
                                        <p:tav tm="0">
                                          <p:val>
                                            <p:strVal val="#ppt_x"/>
                                          </p:val>
                                        </p:tav>
                                        <p:tav tm="100000">
                                          <p:val>
                                            <p:strVal val="#ppt_x"/>
                                          </p:val>
                                        </p:tav>
                                      </p:tavLst>
                                    </p:anim>
                                    <p:anim calcmode="lin" valueType="num">
                                      <p:cBhvr additive="base">
                                        <p:cTn id="128" dur="250" fill="hold"/>
                                        <p:tgtEl>
                                          <p:spTgt spid="47"/>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nodeType="afterEffect">
                                  <p:stCondLst>
                                    <p:cond delay="0"/>
                                  </p:stCondLst>
                                  <p:childTnLst>
                                    <p:set>
                                      <p:cBhvr>
                                        <p:cTn id="131" dur="1" fill="hold">
                                          <p:stCondLst>
                                            <p:cond delay="0"/>
                                          </p:stCondLst>
                                        </p:cTn>
                                        <p:tgtEl>
                                          <p:spTgt spid="48"/>
                                        </p:tgtEl>
                                        <p:attrNameLst>
                                          <p:attrName>style.visibility</p:attrName>
                                        </p:attrNameLst>
                                      </p:cBhvr>
                                      <p:to>
                                        <p:strVal val="visible"/>
                                      </p:to>
                                    </p:set>
                                    <p:anim calcmode="lin" valueType="num">
                                      <p:cBhvr additive="base">
                                        <p:cTn id="132" dur="250" fill="hold"/>
                                        <p:tgtEl>
                                          <p:spTgt spid="48"/>
                                        </p:tgtEl>
                                        <p:attrNameLst>
                                          <p:attrName>ppt_x</p:attrName>
                                        </p:attrNameLst>
                                      </p:cBhvr>
                                      <p:tavLst>
                                        <p:tav tm="0">
                                          <p:val>
                                            <p:strVal val="#ppt_x"/>
                                          </p:val>
                                        </p:tav>
                                        <p:tav tm="100000">
                                          <p:val>
                                            <p:strVal val="#ppt_x"/>
                                          </p:val>
                                        </p:tav>
                                      </p:tavLst>
                                    </p:anim>
                                    <p:anim calcmode="lin" valueType="num">
                                      <p:cBhvr additive="base">
                                        <p:cTn id="133" dur="250" fill="hold"/>
                                        <p:tgtEl>
                                          <p:spTgt spid="48"/>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250" fill="hold"/>
                                        <p:tgtEl>
                                          <p:spTgt spid="51"/>
                                        </p:tgtEl>
                                        <p:attrNameLst>
                                          <p:attrName>ppt_x</p:attrName>
                                        </p:attrNameLst>
                                      </p:cBhvr>
                                      <p:tavLst>
                                        <p:tav tm="0">
                                          <p:val>
                                            <p:strVal val="#ppt_x"/>
                                          </p:val>
                                        </p:tav>
                                        <p:tav tm="100000">
                                          <p:val>
                                            <p:strVal val="#ppt_x"/>
                                          </p:val>
                                        </p:tav>
                                      </p:tavLst>
                                    </p:anim>
                                    <p:anim calcmode="lin" valueType="num">
                                      <p:cBhvr additive="base">
                                        <p:cTn id="138" dur="250" fill="hold"/>
                                        <p:tgtEl>
                                          <p:spTgt spid="51"/>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nodeType="afterEffect">
                                  <p:stCondLst>
                                    <p:cond delay="0"/>
                                  </p:stCondLst>
                                  <p:childTnLst>
                                    <p:set>
                                      <p:cBhvr>
                                        <p:cTn id="141" dur="1" fill="hold">
                                          <p:stCondLst>
                                            <p:cond delay="0"/>
                                          </p:stCondLst>
                                        </p:cTn>
                                        <p:tgtEl>
                                          <p:spTgt spid="52"/>
                                        </p:tgtEl>
                                        <p:attrNameLst>
                                          <p:attrName>style.visibility</p:attrName>
                                        </p:attrNameLst>
                                      </p:cBhvr>
                                      <p:to>
                                        <p:strVal val="visible"/>
                                      </p:to>
                                    </p:set>
                                    <p:anim calcmode="lin" valueType="num">
                                      <p:cBhvr additive="base">
                                        <p:cTn id="142" dur="250" fill="hold"/>
                                        <p:tgtEl>
                                          <p:spTgt spid="52"/>
                                        </p:tgtEl>
                                        <p:attrNameLst>
                                          <p:attrName>ppt_x</p:attrName>
                                        </p:attrNameLst>
                                      </p:cBhvr>
                                      <p:tavLst>
                                        <p:tav tm="0">
                                          <p:val>
                                            <p:strVal val="#ppt_x"/>
                                          </p:val>
                                        </p:tav>
                                        <p:tav tm="100000">
                                          <p:val>
                                            <p:strVal val="#ppt_x"/>
                                          </p:val>
                                        </p:tav>
                                      </p:tavLst>
                                    </p:anim>
                                    <p:anim calcmode="lin" valueType="num">
                                      <p:cBhvr additive="base">
                                        <p:cTn id="143" dur="250" fill="hold"/>
                                        <p:tgtEl>
                                          <p:spTgt spid="52"/>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grpId="0" nodeType="afterEffect">
                                  <p:stCondLst>
                                    <p:cond delay="0"/>
                                  </p:stCondLst>
                                  <p:childTnLst>
                                    <p:set>
                                      <p:cBhvr>
                                        <p:cTn id="146" dur="1" fill="hold">
                                          <p:stCondLst>
                                            <p:cond delay="0"/>
                                          </p:stCondLst>
                                        </p:cTn>
                                        <p:tgtEl>
                                          <p:spTgt spid="55"/>
                                        </p:tgtEl>
                                        <p:attrNameLst>
                                          <p:attrName>style.visibility</p:attrName>
                                        </p:attrNameLst>
                                      </p:cBhvr>
                                      <p:to>
                                        <p:strVal val="visible"/>
                                      </p:to>
                                    </p:set>
                                    <p:anim calcmode="lin" valueType="num">
                                      <p:cBhvr additive="base">
                                        <p:cTn id="147" dur="250" fill="hold"/>
                                        <p:tgtEl>
                                          <p:spTgt spid="55"/>
                                        </p:tgtEl>
                                        <p:attrNameLst>
                                          <p:attrName>ppt_x</p:attrName>
                                        </p:attrNameLst>
                                      </p:cBhvr>
                                      <p:tavLst>
                                        <p:tav tm="0">
                                          <p:val>
                                            <p:strVal val="#ppt_x"/>
                                          </p:val>
                                        </p:tav>
                                        <p:tav tm="100000">
                                          <p:val>
                                            <p:strVal val="#ppt_x"/>
                                          </p:val>
                                        </p:tav>
                                      </p:tavLst>
                                    </p:anim>
                                    <p:anim calcmode="lin" valueType="num">
                                      <p:cBhvr additive="base">
                                        <p:cTn id="148" dur="250" fill="hold"/>
                                        <p:tgtEl>
                                          <p:spTgt spid="55"/>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grpId="0" nodeType="afterEffect">
                                  <p:stCondLst>
                                    <p:cond delay="0"/>
                                  </p:stCondLst>
                                  <p:childTnLst>
                                    <p:set>
                                      <p:cBhvr>
                                        <p:cTn id="151" dur="1" fill="hold">
                                          <p:stCondLst>
                                            <p:cond delay="0"/>
                                          </p:stCondLst>
                                        </p:cTn>
                                        <p:tgtEl>
                                          <p:spTgt spid="73"/>
                                        </p:tgtEl>
                                        <p:attrNameLst>
                                          <p:attrName>style.visibility</p:attrName>
                                        </p:attrNameLst>
                                      </p:cBhvr>
                                      <p:to>
                                        <p:strVal val="visible"/>
                                      </p:to>
                                    </p:set>
                                    <p:anim calcmode="lin" valueType="num">
                                      <p:cBhvr additive="base">
                                        <p:cTn id="152" dur="250" fill="hold"/>
                                        <p:tgtEl>
                                          <p:spTgt spid="73"/>
                                        </p:tgtEl>
                                        <p:attrNameLst>
                                          <p:attrName>ppt_x</p:attrName>
                                        </p:attrNameLst>
                                      </p:cBhvr>
                                      <p:tavLst>
                                        <p:tav tm="0">
                                          <p:val>
                                            <p:strVal val="#ppt_x"/>
                                          </p:val>
                                        </p:tav>
                                        <p:tav tm="100000">
                                          <p:val>
                                            <p:strVal val="#ppt_x"/>
                                          </p:val>
                                        </p:tav>
                                      </p:tavLst>
                                    </p:anim>
                                    <p:anim calcmode="lin" valueType="num">
                                      <p:cBhvr additive="base">
                                        <p:cTn id="153" dur="250" fill="hold"/>
                                        <p:tgtEl>
                                          <p:spTgt spid="73"/>
                                        </p:tgtEl>
                                        <p:attrNameLst>
                                          <p:attrName>ppt_y</p:attrName>
                                        </p:attrNameLst>
                                      </p:cBhvr>
                                      <p:tavLst>
                                        <p:tav tm="0">
                                          <p:val>
                                            <p:strVal val="1+#ppt_h/2"/>
                                          </p:val>
                                        </p:tav>
                                        <p:tav tm="100000">
                                          <p:val>
                                            <p:strVal val="#ppt_y"/>
                                          </p:val>
                                        </p:tav>
                                      </p:tavLst>
                                    </p:anim>
                                  </p:childTnLst>
                                </p:cTn>
                              </p:par>
                            </p:childTnLst>
                          </p:cTn>
                        </p:par>
                        <p:par>
                          <p:cTn id="154" fill="hold">
                            <p:stCondLst>
                              <p:cond delay="7500"/>
                            </p:stCondLst>
                            <p:childTnLst>
                              <p:par>
                                <p:cTn id="155" presetID="2" presetClass="entr" presetSubtype="4" fill="hold" grpId="0" nodeType="afterEffect">
                                  <p:stCondLst>
                                    <p:cond delay="0"/>
                                  </p:stCondLst>
                                  <p:childTnLst>
                                    <p:set>
                                      <p:cBhvr>
                                        <p:cTn id="156" dur="1" fill="hold">
                                          <p:stCondLst>
                                            <p:cond delay="0"/>
                                          </p:stCondLst>
                                        </p:cTn>
                                        <p:tgtEl>
                                          <p:spTgt spid="74"/>
                                        </p:tgtEl>
                                        <p:attrNameLst>
                                          <p:attrName>style.visibility</p:attrName>
                                        </p:attrNameLst>
                                      </p:cBhvr>
                                      <p:to>
                                        <p:strVal val="visible"/>
                                      </p:to>
                                    </p:set>
                                    <p:anim calcmode="lin" valueType="num">
                                      <p:cBhvr additive="base">
                                        <p:cTn id="157" dur="250" fill="hold"/>
                                        <p:tgtEl>
                                          <p:spTgt spid="74"/>
                                        </p:tgtEl>
                                        <p:attrNameLst>
                                          <p:attrName>ppt_x</p:attrName>
                                        </p:attrNameLst>
                                      </p:cBhvr>
                                      <p:tavLst>
                                        <p:tav tm="0">
                                          <p:val>
                                            <p:strVal val="#ppt_x"/>
                                          </p:val>
                                        </p:tav>
                                        <p:tav tm="100000">
                                          <p:val>
                                            <p:strVal val="#ppt_x"/>
                                          </p:val>
                                        </p:tav>
                                      </p:tavLst>
                                    </p:anim>
                                    <p:anim calcmode="lin" valueType="num">
                                      <p:cBhvr additive="base">
                                        <p:cTn id="158" dur="250" fill="hold"/>
                                        <p:tgtEl>
                                          <p:spTgt spid="74"/>
                                        </p:tgtEl>
                                        <p:attrNameLst>
                                          <p:attrName>ppt_y</p:attrName>
                                        </p:attrNameLst>
                                      </p:cBhvr>
                                      <p:tavLst>
                                        <p:tav tm="0">
                                          <p:val>
                                            <p:strVal val="1+#ppt_h/2"/>
                                          </p:val>
                                        </p:tav>
                                        <p:tav tm="100000">
                                          <p:val>
                                            <p:strVal val="#ppt_y"/>
                                          </p:val>
                                        </p:tav>
                                      </p:tavLst>
                                    </p:anim>
                                  </p:childTnLst>
                                </p:cTn>
                              </p:par>
                            </p:childTnLst>
                          </p:cTn>
                        </p:par>
                        <p:par>
                          <p:cTn id="159" fill="hold">
                            <p:stCondLst>
                              <p:cond delay="7750"/>
                            </p:stCondLst>
                            <p:childTnLst>
                              <p:par>
                                <p:cTn id="160" presetID="2" presetClass="entr" presetSubtype="4" fill="hold" grpId="0" nodeType="afterEffect">
                                  <p:stCondLst>
                                    <p:cond delay="0"/>
                                  </p:stCondLst>
                                  <p:childTnLst>
                                    <p:set>
                                      <p:cBhvr>
                                        <p:cTn id="161" dur="1" fill="hold">
                                          <p:stCondLst>
                                            <p:cond delay="0"/>
                                          </p:stCondLst>
                                        </p:cTn>
                                        <p:tgtEl>
                                          <p:spTgt spid="76"/>
                                        </p:tgtEl>
                                        <p:attrNameLst>
                                          <p:attrName>style.visibility</p:attrName>
                                        </p:attrNameLst>
                                      </p:cBhvr>
                                      <p:to>
                                        <p:strVal val="visible"/>
                                      </p:to>
                                    </p:set>
                                    <p:anim calcmode="lin" valueType="num">
                                      <p:cBhvr additive="base">
                                        <p:cTn id="162" dur="250" fill="hold"/>
                                        <p:tgtEl>
                                          <p:spTgt spid="76"/>
                                        </p:tgtEl>
                                        <p:attrNameLst>
                                          <p:attrName>ppt_x</p:attrName>
                                        </p:attrNameLst>
                                      </p:cBhvr>
                                      <p:tavLst>
                                        <p:tav tm="0">
                                          <p:val>
                                            <p:strVal val="#ppt_x"/>
                                          </p:val>
                                        </p:tav>
                                        <p:tav tm="100000">
                                          <p:val>
                                            <p:strVal val="#ppt_x"/>
                                          </p:val>
                                        </p:tav>
                                      </p:tavLst>
                                    </p:anim>
                                    <p:anim calcmode="lin" valueType="num">
                                      <p:cBhvr additive="base">
                                        <p:cTn id="163" dur="250" fill="hold"/>
                                        <p:tgtEl>
                                          <p:spTgt spid="76"/>
                                        </p:tgtEl>
                                        <p:attrNameLst>
                                          <p:attrName>ppt_y</p:attrName>
                                        </p:attrNameLst>
                                      </p:cBhvr>
                                      <p:tavLst>
                                        <p:tav tm="0">
                                          <p:val>
                                            <p:strVal val="1+#ppt_h/2"/>
                                          </p:val>
                                        </p:tav>
                                        <p:tav tm="100000">
                                          <p:val>
                                            <p:strVal val="#ppt_y"/>
                                          </p:val>
                                        </p:tav>
                                      </p:tavLst>
                                    </p:anim>
                                  </p:childTnLst>
                                </p:cTn>
                              </p:par>
                            </p:childTnLst>
                          </p:cTn>
                        </p:par>
                        <p:par>
                          <p:cTn id="164" fill="hold">
                            <p:stCondLst>
                              <p:cond delay="8000"/>
                            </p:stCondLst>
                            <p:childTnLst>
                              <p:par>
                                <p:cTn id="165" presetID="2" presetClass="entr" presetSubtype="4" fill="hold" grpId="0" nodeType="afterEffect">
                                  <p:stCondLst>
                                    <p:cond delay="0"/>
                                  </p:stCondLst>
                                  <p:childTnLst>
                                    <p:set>
                                      <p:cBhvr>
                                        <p:cTn id="166" dur="1" fill="hold">
                                          <p:stCondLst>
                                            <p:cond delay="0"/>
                                          </p:stCondLst>
                                        </p:cTn>
                                        <p:tgtEl>
                                          <p:spTgt spid="77"/>
                                        </p:tgtEl>
                                        <p:attrNameLst>
                                          <p:attrName>style.visibility</p:attrName>
                                        </p:attrNameLst>
                                      </p:cBhvr>
                                      <p:to>
                                        <p:strVal val="visible"/>
                                      </p:to>
                                    </p:set>
                                    <p:anim calcmode="lin" valueType="num">
                                      <p:cBhvr additive="base">
                                        <p:cTn id="167" dur="250" fill="hold"/>
                                        <p:tgtEl>
                                          <p:spTgt spid="77"/>
                                        </p:tgtEl>
                                        <p:attrNameLst>
                                          <p:attrName>ppt_x</p:attrName>
                                        </p:attrNameLst>
                                      </p:cBhvr>
                                      <p:tavLst>
                                        <p:tav tm="0">
                                          <p:val>
                                            <p:strVal val="#ppt_x"/>
                                          </p:val>
                                        </p:tav>
                                        <p:tav tm="100000">
                                          <p:val>
                                            <p:strVal val="#ppt_x"/>
                                          </p:val>
                                        </p:tav>
                                      </p:tavLst>
                                    </p:anim>
                                    <p:anim calcmode="lin" valueType="num">
                                      <p:cBhvr additive="base">
                                        <p:cTn id="168" dur="250" fill="hold"/>
                                        <p:tgtEl>
                                          <p:spTgt spid="77"/>
                                        </p:tgtEl>
                                        <p:attrNameLst>
                                          <p:attrName>ppt_y</p:attrName>
                                        </p:attrNameLst>
                                      </p:cBhvr>
                                      <p:tavLst>
                                        <p:tav tm="0">
                                          <p:val>
                                            <p:strVal val="1+#ppt_h/2"/>
                                          </p:val>
                                        </p:tav>
                                        <p:tav tm="100000">
                                          <p:val>
                                            <p:strVal val="#ppt_y"/>
                                          </p:val>
                                        </p:tav>
                                      </p:tavLst>
                                    </p:anim>
                                  </p:childTnLst>
                                </p:cTn>
                              </p:par>
                            </p:childTnLst>
                          </p:cTn>
                        </p:par>
                        <p:par>
                          <p:cTn id="169" fill="hold">
                            <p:stCondLst>
                              <p:cond delay="8250"/>
                            </p:stCondLst>
                            <p:childTnLst>
                              <p:par>
                                <p:cTn id="170" presetID="2" presetClass="entr" presetSubtype="4" fill="hold" grpId="0" nodeType="afterEffect">
                                  <p:stCondLst>
                                    <p:cond delay="0"/>
                                  </p:stCondLst>
                                  <p:childTnLst>
                                    <p:set>
                                      <p:cBhvr>
                                        <p:cTn id="171" dur="1" fill="hold">
                                          <p:stCondLst>
                                            <p:cond delay="0"/>
                                          </p:stCondLst>
                                        </p:cTn>
                                        <p:tgtEl>
                                          <p:spTgt spid="78"/>
                                        </p:tgtEl>
                                        <p:attrNameLst>
                                          <p:attrName>style.visibility</p:attrName>
                                        </p:attrNameLst>
                                      </p:cBhvr>
                                      <p:to>
                                        <p:strVal val="visible"/>
                                      </p:to>
                                    </p:set>
                                    <p:anim calcmode="lin" valueType="num">
                                      <p:cBhvr additive="base">
                                        <p:cTn id="172" dur="250" fill="hold"/>
                                        <p:tgtEl>
                                          <p:spTgt spid="78"/>
                                        </p:tgtEl>
                                        <p:attrNameLst>
                                          <p:attrName>ppt_x</p:attrName>
                                        </p:attrNameLst>
                                      </p:cBhvr>
                                      <p:tavLst>
                                        <p:tav tm="0">
                                          <p:val>
                                            <p:strVal val="#ppt_x"/>
                                          </p:val>
                                        </p:tav>
                                        <p:tav tm="100000">
                                          <p:val>
                                            <p:strVal val="#ppt_x"/>
                                          </p:val>
                                        </p:tav>
                                      </p:tavLst>
                                    </p:anim>
                                    <p:anim calcmode="lin" valueType="num">
                                      <p:cBhvr additive="base">
                                        <p:cTn id="173" dur="250" fill="hold"/>
                                        <p:tgtEl>
                                          <p:spTgt spid="78"/>
                                        </p:tgtEl>
                                        <p:attrNameLst>
                                          <p:attrName>ppt_y</p:attrName>
                                        </p:attrNameLst>
                                      </p:cBhvr>
                                      <p:tavLst>
                                        <p:tav tm="0">
                                          <p:val>
                                            <p:strVal val="1+#ppt_h/2"/>
                                          </p:val>
                                        </p:tav>
                                        <p:tav tm="100000">
                                          <p:val>
                                            <p:strVal val="#ppt_y"/>
                                          </p:val>
                                        </p:tav>
                                      </p:tavLst>
                                    </p:anim>
                                  </p:childTnLst>
                                </p:cTn>
                              </p:par>
                            </p:childTnLst>
                          </p:cTn>
                        </p:par>
                        <p:par>
                          <p:cTn id="174" fill="hold">
                            <p:stCondLst>
                              <p:cond delay="8500"/>
                            </p:stCondLst>
                            <p:childTnLst>
                              <p:par>
                                <p:cTn id="175" presetID="2" presetClass="entr" presetSubtype="4" fill="hold" grpId="0" nodeType="afterEffect">
                                  <p:stCondLst>
                                    <p:cond delay="0"/>
                                  </p:stCondLst>
                                  <p:childTnLst>
                                    <p:set>
                                      <p:cBhvr>
                                        <p:cTn id="176" dur="1" fill="hold">
                                          <p:stCondLst>
                                            <p:cond delay="0"/>
                                          </p:stCondLst>
                                        </p:cTn>
                                        <p:tgtEl>
                                          <p:spTgt spid="79"/>
                                        </p:tgtEl>
                                        <p:attrNameLst>
                                          <p:attrName>style.visibility</p:attrName>
                                        </p:attrNameLst>
                                      </p:cBhvr>
                                      <p:to>
                                        <p:strVal val="visible"/>
                                      </p:to>
                                    </p:set>
                                    <p:anim calcmode="lin" valueType="num">
                                      <p:cBhvr additive="base">
                                        <p:cTn id="177" dur="250" fill="hold"/>
                                        <p:tgtEl>
                                          <p:spTgt spid="79"/>
                                        </p:tgtEl>
                                        <p:attrNameLst>
                                          <p:attrName>ppt_x</p:attrName>
                                        </p:attrNameLst>
                                      </p:cBhvr>
                                      <p:tavLst>
                                        <p:tav tm="0">
                                          <p:val>
                                            <p:strVal val="#ppt_x"/>
                                          </p:val>
                                        </p:tav>
                                        <p:tav tm="100000">
                                          <p:val>
                                            <p:strVal val="#ppt_x"/>
                                          </p:val>
                                        </p:tav>
                                      </p:tavLst>
                                    </p:anim>
                                    <p:anim calcmode="lin" valueType="num">
                                      <p:cBhvr additive="base">
                                        <p:cTn id="178" dur="25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23" grpId="0"/>
      <p:bldP spid="27" grpId="0"/>
      <p:bldP spid="31" grpId="0"/>
      <p:bldP spid="35" grpId="0"/>
      <p:bldP spid="39" grpId="0"/>
      <p:bldP spid="43" grpId="0"/>
      <p:bldP spid="47" grpId="0"/>
      <p:bldP spid="51" grpId="0"/>
      <p:bldP spid="55" grpId="0"/>
      <p:bldP spid="56" grpId="0"/>
      <p:bldP spid="57" grpId="0" animBg="1"/>
      <p:bldP spid="58" grpId="0"/>
      <p:bldP spid="59" grpId="0" animBg="1"/>
      <p:bldP spid="60" grpId="0"/>
      <p:bldP spid="61" grpId="0" animBg="1"/>
      <p:bldP spid="67" grpId="0" animBg="1"/>
      <p:bldP spid="73" grpId="0" animBg="1"/>
      <p:bldP spid="74" grpId="0"/>
      <p:bldP spid="76" grpId="0" animBg="1"/>
      <p:bldP spid="77" grpId="0"/>
      <p:bldP spid="78" grpId="0" animBg="1"/>
      <p:bldP spid="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553817" y="1018461"/>
            <a:ext cx="8044156"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a:t>
            </a:r>
            <a:r>
              <a:rPr lang="zh-CN" altLang="en-US" sz="1200" dirty="0">
                <a:solidFill>
                  <a:schemeClr val="bg1">
                    <a:lumMod val="65000"/>
                  </a:schemeClr>
                </a:solidFill>
                <a:latin typeface="Open Sans Semibold" pitchFamily="34" charset="0"/>
                <a:ea typeface="Open Sans Semibold" pitchFamily="34" charset="0"/>
                <a:cs typeface="Open Sans Semibold" pitchFamily="34" charset="0"/>
              </a:rPr>
              <a:t>编辑此处文字可编辑此处文字可编辑此处文字可编辑</a:t>
            </a:r>
            <a:r>
              <a:rPr lang="en-US" altLang="zh-CN" sz="1200" dirty="0">
                <a:solidFill>
                  <a:schemeClr val="bg1">
                    <a:lumMod val="65000"/>
                  </a:schemeClr>
                </a:solidFill>
                <a:latin typeface="Open Sans Semibold" pitchFamily="34" charset="0"/>
                <a:ea typeface="Open Sans Semibold" pitchFamily="34" charset="0"/>
                <a:cs typeface="Open Sans Semibold" pitchFamily="34" charset="0"/>
              </a:rPr>
              <a:t> </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9221" t="29398" r="17922" b="13718"/>
          <a:stretch/>
        </p:blipFill>
        <p:spPr>
          <a:xfrm>
            <a:off x="471816" y="1428750"/>
            <a:ext cx="2652386" cy="1600200"/>
          </a:xfrm>
          <a:prstGeom prst="rect">
            <a:avLst/>
          </a:prstGeom>
        </p:spPr>
      </p:pic>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221" t="29398" r="17922" b="13718"/>
          <a:stretch/>
        </p:blipFill>
        <p:spPr>
          <a:xfrm>
            <a:off x="3291214" y="1428750"/>
            <a:ext cx="2652386" cy="1600200"/>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9221" t="29398" r="17922" b="13718"/>
          <a:stretch/>
        </p:blipFill>
        <p:spPr>
          <a:xfrm>
            <a:off x="6174999" y="1428750"/>
            <a:ext cx="2652386" cy="1600200"/>
          </a:xfrm>
          <a:prstGeom prst="rect">
            <a:avLst/>
          </a:prstGeom>
        </p:spPr>
      </p:pic>
      <p:sp>
        <p:nvSpPr>
          <p:cNvPr id="10" name="Rectangle 9"/>
          <p:cNvSpPr/>
          <p:nvPr/>
        </p:nvSpPr>
        <p:spPr>
          <a:xfrm>
            <a:off x="0" y="3105150"/>
            <a:ext cx="9153147" cy="609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147" y="3105150"/>
            <a:ext cx="9170084" cy="609599"/>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Text Box 10"/>
          <p:cNvSpPr txBox="1">
            <a:spLocks noChangeArrowheads="1"/>
          </p:cNvSpPr>
          <p:nvPr/>
        </p:nvSpPr>
        <p:spPr bwMode="auto">
          <a:xfrm>
            <a:off x="589066" y="3867150"/>
            <a:ext cx="2417886" cy="530915"/>
          </a:xfrm>
          <a:prstGeom prst="rect">
            <a:avLst/>
          </a:prstGeom>
          <a:ln w="9525">
            <a:noFill/>
            <a:miter lim="800000"/>
            <a:headEnd/>
            <a:tailEnd/>
          </a:ln>
        </p:spPr>
        <p:txBody>
          <a:bodyPr wrap="square" lIns="45720" tIns="22860" rIns="45720" bIns="22860">
            <a:spAutoFit/>
          </a:bodyPr>
          <a:lstStyle/>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a:t>
            </a:r>
            <a:r>
              <a:rPr lang="zh-CN" alt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rPr>
              <a:t>可编辑此处文字可编辑此处文字可编辑此处文字可编辑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4" name="Text Box 7"/>
          <p:cNvSpPr txBox="1">
            <a:spLocks noChangeArrowheads="1"/>
          </p:cNvSpPr>
          <p:nvPr/>
        </p:nvSpPr>
        <p:spPr bwMode="auto">
          <a:xfrm>
            <a:off x="1350137" y="3248367"/>
            <a:ext cx="895744" cy="323165"/>
          </a:xfrm>
          <a:prstGeom prst="rect">
            <a:avLst/>
          </a:prstGeom>
          <a:noFill/>
          <a:ln w="9525">
            <a:noFill/>
            <a:miter lim="800000"/>
            <a:headEnd/>
            <a:tailEnd/>
          </a:ln>
        </p:spPr>
        <p:txBody>
          <a:bodyPr wrap="square" lIns="45720" tIns="22860" rIns="45720" bIns="22860">
            <a:spAutoFit/>
          </a:bodyPr>
          <a:lstStyle/>
          <a:p>
            <a:pPr algn="ctr" defTabSz="1088232"/>
            <a:r>
              <a:rPr lang="en-CA" b="1" spc="-150" dirty="0" smtClean="0">
                <a:solidFill>
                  <a:schemeClr val="bg1"/>
                </a:solidFill>
                <a:latin typeface="微软雅黑" panose="020B0503020204020204" pitchFamily="34" charset="-122"/>
                <a:ea typeface="微软雅黑" panose="020B0503020204020204" pitchFamily="34" charset="-122"/>
                <a:cs typeface="Open Sans" pitchFamily="34" charset="0"/>
              </a:rPr>
              <a:t>Training</a:t>
            </a:r>
            <a:endParaRPr lang="en-CA" b="1" spc="-1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5" name="Text Box 10"/>
          <p:cNvSpPr txBox="1">
            <a:spLocks noChangeArrowheads="1"/>
          </p:cNvSpPr>
          <p:nvPr/>
        </p:nvSpPr>
        <p:spPr bwMode="auto">
          <a:xfrm>
            <a:off x="3408464" y="3867150"/>
            <a:ext cx="2417886" cy="530915"/>
          </a:xfrm>
          <a:prstGeom prst="rect">
            <a:avLst/>
          </a:prstGeom>
          <a:noFill/>
          <a:ln w="9525">
            <a:noFill/>
            <a:miter lim="800000"/>
            <a:headEnd/>
            <a:tailEnd/>
          </a:ln>
        </p:spPr>
        <p:txBody>
          <a:bodyPr wrap="square" lIns="45720" tIns="22860" rIns="45720" bIns="22860">
            <a:spAutoFit/>
          </a:bodyPr>
          <a:lstStyle/>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a:t>
            </a:r>
            <a:r>
              <a:rPr lang="zh-CN" alt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rPr>
              <a:t>可编辑此处文字可编辑此处文字可编辑此处文字可编辑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6" name="Text Box 7"/>
          <p:cNvSpPr txBox="1">
            <a:spLocks noChangeArrowheads="1"/>
          </p:cNvSpPr>
          <p:nvPr/>
        </p:nvSpPr>
        <p:spPr bwMode="auto">
          <a:xfrm>
            <a:off x="4028058" y="3248367"/>
            <a:ext cx="1164465" cy="323165"/>
          </a:xfrm>
          <a:prstGeom prst="rect">
            <a:avLst/>
          </a:prstGeom>
          <a:noFill/>
          <a:ln w="9525">
            <a:noFill/>
            <a:miter lim="800000"/>
            <a:headEnd/>
            <a:tailEnd/>
          </a:ln>
        </p:spPr>
        <p:txBody>
          <a:bodyPr wrap="square" lIns="45720" tIns="22860" rIns="45720" bIns="22860">
            <a:spAutoFit/>
          </a:bodyPr>
          <a:lstStyle/>
          <a:p>
            <a:pPr algn="ctr" defTabSz="1088232"/>
            <a:r>
              <a:rPr lang="en-CA" b="1" spc="-150" dirty="0" smtClean="0">
                <a:solidFill>
                  <a:schemeClr val="bg1"/>
                </a:solidFill>
                <a:latin typeface="微软雅黑" panose="020B0503020204020204" pitchFamily="34" charset="-122"/>
                <a:ea typeface="微软雅黑" panose="020B0503020204020204" pitchFamily="34" charset="-122"/>
                <a:cs typeface="Open Sans" pitchFamily="34" charset="0"/>
              </a:rPr>
              <a:t>Upgrading</a:t>
            </a:r>
            <a:endParaRPr lang="en-CA" b="1" spc="-1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7" name="Text Box 10"/>
          <p:cNvSpPr txBox="1">
            <a:spLocks noChangeArrowheads="1"/>
          </p:cNvSpPr>
          <p:nvPr/>
        </p:nvSpPr>
        <p:spPr bwMode="auto">
          <a:xfrm>
            <a:off x="6292249" y="3873500"/>
            <a:ext cx="2417886" cy="530915"/>
          </a:xfrm>
          <a:prstGeom prst="rect">
            <a:avLst/>
          </a:prstGeom>
          <a:noFill/>
          <a:ln w="9525">
            <a:noFill/>
            <a:miter lim="800000"/>
            <a:headEnd/>
            <a:tailEnd/>
          </a:ln>
        </p:spPr>
        <p:txBody>
          <a:bodyPr wrap="square" lIns="45720" tIns="22860" rIns="45720" bIns="22860">
            <a:spAutoFit/>
          </a:bodyPr>
          <a:lstStyle/>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a:t>
            </a:r>
            <a:r>
              <a:rPr lang="zh-CN" altLang="en-US" sz="1050" dirty="0">
                <a:solidFill>
                  <a:schemeClr val="bg1">
                    <a:lumMod val="65000"/>
                  </a:schemeClr>
                </a:solidFill>
                <a:latin typeface="微软雅黑" panose="020B0503020204020204" pitchFamily="34" charset="-122"/>
                <a:ea typeface="微软雅黑" panose="020B0503020204020204" pitchFamily="34" charset="-122"/>
                <a:cs typeface="Open Sans" pitchFamily="34" charset="0"/>
              </a:rPr>
              <a:t>可编辑此处文字可编辑此处文字可编辑此处文字可编辑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8" name="Text Box 7"/>
          <p:cNvSpPr txBox="1">
            <a:spLocks noChangeArrowheads="1"/>
          </p:cNvSpPr>
          <p:nvPr/>
        </p:nvSpPr>
        <p:spPr bwMode="auto">
          <a:xfrm>
            <a:off x="6845932" y="3248367"/>
            <a:ext cx="1252480" cy="323165"/>
          </a:xfrm>
          <a:prstGeom prst="rect">
            <a:avLst/>
          </a:prstGeom>
          <a:noFill/>
          <a:ln w="9525">
            <a:noFill/>
            <a:miter lim="800000"/>
            <a:headEnd/>
            <a:tailEnd/>
          </a:ln>
        </p:spPr>
        <p:txBody>
          <a:bodyPr wrap="square" lIns="45720" tIns="22860" rIns="45720" bIns="22860">
            <a:spAutoFit/>
          </a:bodyPr>
          <a:lstStyle/>
          <a:p>
            <a:pPr algn="ctr" defTabSz="1088232"/>
            <a:r>
              <a:rPr lang="en-CA" b="1" spc="-150" dirty="0" smtClean="0">
                <a:solidFill>
                  <a:schemeClr val="bg1"/>
                </a:solidFill>
                <a:latin typeface="微软雅黑" panose="020B0503020204020204" pitchFamily="34" charset="-122"/>
                <a:ea typeface="微软雅黑" panose="020B0503020204020204" pitchFamily="34" charset="-122"/>
                <a:cs typeface="Open Sans" pitchFamily="34" charset="0"/>
              </a:rPr>
              <a:t>Composing</a:t>
            </a:r>
            <a:endParaRPr lang="en-CA" b="1" spc="-1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9" name="Rectangle 18"/>
          <p:cNvSpPr/>
          <p:nvPr/>
        </p:nvSpPr>
        <p:spPr>
          <a:xfrm>
            <a:off x="3691318" y="1624014"/>
            <a:ext cx="1837944" cy="1142999"/>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57224" y="1624014"/>
            <a:ext cx="1837944" cy="1142999"/>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59340" y="1624013"/>
            <a:ext cx="1837944" cy="1142999"/>
          </a:xfrm>
          <a:prstGeom prst="rect">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变色龙模板这里是大标题</a:t>
            </a:r>
            <a:endParaRPr lang="en-CA"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3207669820"/>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90">
                                          <p:stCondLst>
                                            <p:cond delay="0"/>
                                          </p:stCondLst>
                                        </p:cTn>
                                        <p:tgtEl>
                                          <p:spTgt spid="3"/>
                                        </p:tgtEl>
                                      </p:cBhvr>
                                    </p:animEffect>
                                    <p:anim calcmode="lin" valueType="num">
                                      <p:cBhvr>
                                        <p:cTn id="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3" dur="13">
                                          <p:stCondLst>
                                            <p:cond delay="325"/>
                                          </p:stCondLst>
                                        </p:cTn>
                                        <p:tgtEl>
                                          <p:spTgt spid="3"/>
                                        </p:tgtEl>
                                      </p:cBhvr>
                                      <p:to x="100000" y="60000"/>
                                    </p:animScale>
                                    <p:animScale>
                                      <p:cBhvr>
                                        <p:cTn id="14" dur="83" decel="50000">
                                          <p:stCondLst>
                                            <p:cond delay="338"/>
                                          </p:stCondLst>
                                        </p:cTn>
                                        <p:tgtEl>
                                          <p:spTgt spid="3"/>
                                        </p:tgtEl>
                                      </p:cBhvr>
                                      <p:to x="100000" y="100000"/>
                                    </p:animScale>
                                    <p:animScale>
                                      <p:cBhvr>
                                        <p:cTn id="15" dur="13">
                                          <p:stCondLst>
                                            <p:cond delay="656"/>
                                          </p:stCondLst>
                                        </p:cTn>
                                        <p:tgtEl>
                                          <p:spTgt spid="3"/>
                                        </p:tgtEl>
                                      </p:cBhvr>
                                      <p:to x="100000" y="80000"/>
                                    </p:animScale>
                                    <p:animScale>
                                      <p:cBhvr>
                                        <p:cTn id="16" dur="83" decel="50000">
                                          <p:stCondLst>
                                            <p:cond delay="669"/>
                                          </p:stCondLst>
                                        </p:cTn>
                                        <p:tgtEl>
                                          <p:spTgt spid="3"/>
                                        </p:tgtEl>
                                      </p:cBhvr>
                                      <p:to x="100000" y="100000"/>
                                    </p:animScale>
                                    <p:animScale>
                                      <p:cBhvr>
                                        <p:cTn id="17" dur="13">
                                          <p:stCondLst>
                                            <p:cond delay="821"/>
                                          </p:stCondLst>
                                        </p:cTn>
                                        <p:tgtEl>
                                          <p:spTgt spid="3"/>
                                        </p:tgtEl>
                                      </p:cBhvr>
                                      <p:to x="100000" y="90000"/>
                                    </p:animScale>
                                    <p:animScale>
                                      <p:cBhvr>
                                        <p:cTn id="18" dur="83" decel="50000">
                                          <p:stCondLst>
                                            <p:cond delay="834"/>
                                          </p:stCondLst>
                                        </p:cTn>
                                        <p:tgtEl>
                                          <p:spTgt spid="3"/>
                                        </p:tgtEl>
                                      </p:cBhvr>
                                      <p:to x="100000" y="100000"/>
                                    </p:animScale>
                                    <p:animScale>
                                      <p:cBhvr>
                                        <p:cTn id="19" dur="13">
                                          <p:stCondLst>
                                            <p:cond delay="904"/>
                                          </p:stCondLst>
                                        </p:cTn>
                                        <p:tgtEl>
                                          <p:spTgt spid="3"/>
                                        </p:tgtEl>
                                      </p:cBhvr>
                                      <p:to x="100000" y="95000"/>
                                    </p:animScale>
                                    <p:animScale>
                                      <p:cBhvr>
                                        <p:cTn id="20" dur="83" decel="50000">
                                          <p:stCondLst>
                                            <p:cond delay="917"/>
                                          </p:stCondLst>
                                        </p:cTn>
                                        <p:tgtEl>
                                          <p:spTgt spid="3"/>
                                        </p:tgtEl>
                                      </p:cBhvr>
                                      <p:to x="100000" y="100000"/>
                                    </p:animScale>
                                  </p:childTnLst>
                                </p:cTn>
                              </p:par>
                            </p:childTnLst>
                          </p:cTn>
                        </p:par>
                        <p:par>
                          <p:cTn id="21" fill="hold">
                            <p:stCondLst>
                              <p:cond delay="1000"/>
                            </p:stCondLst>
                            <p:childTnLst>
                              <p:par>
                                <p:cTn id="22" presetID="26"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217">
                                          <p:stCondLst>
                                            <p:cond delay="0"/>
                                          </p:stCondLst>
                                        </p:cTn>
                                        <p:tgtEl>
                                          <p:spTgt spid="4"/>
                                        </p:tgtEl>
                                      </p:cBhvr>
                                    </p:animEffect>
                                    <p:anim calcmode="lin" valueType="num">
                                      <p:cBhvr>
                                        <p:cTn id="25" dur="683"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6" dur="249"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7" dur="249" tmFilter="0, 0; 0.125,0.2665; 0.25,0.4; 0.375,0.465; 0.5,0.5;  0.625,0.535; 0.75,0.6; 0.875,0.7335; 1,1">
                                          <p:stCondLst>
                                            <p:cond delay="249"/>
                                          </p:stCondLst>
                                        </p:cTn>
                                        <p:tgtEl>
                                          <p:spTgt spid="4"/>
                                        </p:tgtEl>
                                        <p:attrNameLst>
                                          <p:attrName>ppt_y</p:attrName>
                                        </p:attrNameLst>
                                      </p:cBhvr>
                                      <p:tavLst>
                                        <p:tav tm="0" fmla="#ppt_y-sin(pi*$)/9">
                                          <p:val>
                                            <p:fltVal val="0"/>
                                          </p:val>
                                        </p:tav>
                                        <p:tav tm="100000">
                                          <p:val>
                                            <p:fltVal val="1"/>
                                          </p:val>
                                        </p:tav>
                                      </p:tavLst>
                                    </p:anim>
                                    <p:anim calcmode="lin" valueType="num">
                                      <p:cBhvr>
                                        <p:cTn id="28" dur="124" tmFilter="0, 0; 0.125,0.2665; 0.25,0.4; 0.375,0.465; 0.5,0.5;  0.625,0.535; 0.75,0.6; 0.875,0.7335; 1,1">
                                          <p:stCondLst>
                                            <p:cond delay="497"/>
                                          </p:stCondLst>
                                        </p:cTn>
                                        <p:tgtEl>
                                          <p:spTgt spid="4"/>
                                        </p:tgtEl>
                                        <p:attrNameLst>
                                          <p:attrName>ppt_y</p:attrName>
                                        </p:attrNameLst>
                                      </p:cBhvr>
                                      <p:tavLst>
                                        <p:tav tm="0" fmla="#ppt_y-sin(pi*$)/27">
                                          <p:val>
                                            <p:fltVal val="0"/>
                                          </p:val>
                                        </p:tav>
                                        <p:tav tm="100000">
                                          <p:val>
                                            <p:fltVal val="1"/>
                                          </p:val>
                                        </p:tav>
                                      </p:tavLst>
                                    </p:anim>
                                    <p:anim calcmode="lin" valueType="num">
                                      <p:cBhvr>
                                        <p:cTn id="29" dur="62" tmFilter="0, 0; 0.125,0.2665; 0.25,0.4; 0.375,0.465; 0.5,0.5;  0.625,0.535; 0.75,0.6; 0.875,0.7335; 1,1">
                                          <p:stCondLst>
                                            <p:cond delay="621"/>
                                          </p:stCondLst>
                                        </p:cTn>
                                        <p:tgtEl>
                                          <p:spTgt spid="4"/>
                                        </p:tgtEl>
                                        <p:attrNameLst>
                                          <p:attrName>ppt_y</p:attrName>
                                        </p:attrNameLst>
                                      </p:cBhvr>
                                      <p:tavLst>
                                        <p:tav tm="0" fmla="#ppt_y-sin(pi*$)/81">
                                          <p:val>
                                            <p:fltVal val="0"/>
                                          </p:val>
                                        </p:tav>
                                        <p:tav tm="100000">
                                          <p:val>
                                            <p:fltVal val="1"/>
                                          </p:val>
                                        </p:tav>
                                      </p:tavLst>
                                    </p:anim>
                                    <p:animScale>
                                      <p:cBhvr>
                                        <p:cTn id="30" dur="10">
                                          <p:stCondLst>
                                            <p:cond delay="244"/>
                                          </p:stCondLst>
                                        </p:cTn>
                                        <p:tgtEl>
                                          <p:spTgt spid="4"/>
                                        </p:tgtEl>
                                      </p:cBhvr>
                                      <p:to x="100000" y="60000"/>
                                    </p:animScale>
                                    <p:animScale>
                                      <p:cBhvr>
                                        <p:cTn id="31" dur="62" decel="50000">
                                          <p:stCondLst>
                                            <p:cond delay="254"/>
                                          </p:stCondLst>
                                        </p:cTn>
                                        <p:tgtEl>
                                          <p:spTgt spid="4"/>
                                        </p:tgtEl>
                                      </p:cBhvr>
                                      <p:to x="100000" y="100000"/>
                                    </p:animScale>
                                    <p:animScale>
                                      <p:cBhvr>
                                        <p:cTn id="32" dur="10">
                                          <p:stCondLst>
                                            <p:cond delay="492"/>
                                          </p:stCondLst>
                                        </p:cTn>
                                        <p:tgtEl>
                                          <p:spTgt spid="4"/>
                                        </p:tgtEl>
                                      </p:cBhvr>
                                      <p:to x="100000" y="80000"/>
                                    </p:animScale>
                                    <p:animScale>
                                      <p:cBhvr>
                                        <p:cTn id="33" dur="62" decel="50000">
                                          <p:stCondLst>
                                            <p:cond delay="502"/>
                                          </p:stCondLst>
                                        </p:cTn>
                                        <p:tgtEl>
                                          <p:spTgt spid="4"/>
                                        </p:tgtEl>
                                      </p:cBhvr>
                                      <p:to x="100000" y="100000"/>
                                    </p:animScale>
                                    <p:animScale>
                                      <p:cBhvr>
                                        <p:cTn id="34" dur="10">
                                          <p:stCondLst>
                                            <p:cond delay="616"/>
                                          </p:stCondLst>
                                        </p:cTn>
                                        <p:tgtEl>
                                          <p:spTgt spid="4"/>
                                        </p:tgtEl>
                                      </p:cBhvr>
                                      <p:to x="100000" y="90000"/>
                                    </p:animScale>
                                    <p:animScale>
                                      <p:cBhvr>
                                        <p:cTn id="35" dur="62" decel="50000">
                                          <p:stCondLst>
                                            <p:cond delay="625"/>
                                          </p:stCondLst>
                                        </p:cTn>
                                        <p:tgtEl>
                                          <p:spTgt spid="4"/>
                                        </p:tgtEl>
                                      </p:cBhvr>
                                      <p:to x="100000" y="100000"/>
                                    </p:animScale>
                                    <p:animScale>
                                      <p:cBhvr>
                                        <p:cTn id="36" dur="10">
                                          <p:stCondLst>
                                            <p:cond delay="678"/>
                                          </p:stCondLst>
                                        </p:cTn>
                                        <p:tgtEl>
                                          <p:spTgt spid="4"/>
                                        </p:tgtEl>
                                      </p:cBhvr>
                                      <p:to x="100000" y="95000"/>
                                    </p:animScale>
                                    <p:animScale>
                                      <p:cBhvr>
                                        <p:cTn id="37" dur="62" decel="50000">
                                          <p:stCondLst>
                                            <p:cond delay="688"/>
                                          </p:stCondLst>
                                        </p:cTn>
                                        <p:tgtEl>
                                          <p:spTgt spid="4"/>
                                        </p:tgtEl>
                                      </p:cBhvr>
                                      <p:to x="100000" y="100000"/>
                                    </p:animScale>
                                  </p:childTnLst>
                                </p:cTn>
                              </p:par>
                            </p:childTnLst>
                          </p:cTn>
                        </p:par>
                        <p:par>
                          <p:cTn id="38" fill="hold">
                            <p:stCondLst>
                              <p:cond delay="1750"/>
                            </p:stCondLst>
                            <p:childTnLst>
                              <p:par>
                                <p:cTn id="39" presetID="26"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217">
                                          <p:stCondLst>
                                            <p:cond delay="0"/>
                                          </p:stCondLst>
                                        </p:cTn>
                                        <p:tgtEl>
                                          <p:spTgt spid="5"/>
                                        </p:tgtEl>
                                      </p:cBhvr>
                                    </p:animEffect>
                                    <p:anim calcmode="lin" valueType="num">
                                      <p:cBhvr>
                                        <p:cTn id="4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4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4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47" dur="10">
                                          <p:stCondLst>
                                            <p:cond delay="244"/>
                                          </p:stCondLst>
                                        </p:cTn>
                                        <p:tgtEl>
                                          <p:spTgt spid="5"/>
                                        </p:tgtEl>
                                      </p:cBhvr>
                                      <p:to x="100000" y="60000"/>
                                    </p:animScale>
                                    <p:animScale>
                                      <p:cBhvr>
                                        <p:cTn id="48" dur="62" decel="50000">
                                          <p:stCondLst>
                                            <p:cond delay="254"/>
                                          </p:stCondLst>
                                        </p:cTn>
                                        <p:tgtEl>
                                          <p:spTgt spid="5"/>
                                        </p:tgtEl>
                                      </p:cBhvr>
                                      <p:to x="100000" y="100000"/>
                                    </p:animScale>
                                    <p:animScale>
                                      <p:cBhvr>
                                        <p:cTn id="49" dur="10">
                                          <p:stCondLst>
                                            <p:cond delay="492"/>
                                          </p:stCondLst>
                                        </p:cTn>
                                        <p:tgtEl>
                                          <p:spTgt spid="5"/>
                                        </p:tgtEl>
                                      </p:cBhvr>
                                      <p:to x="100000" y="80000"/>
                                    </p:animScale>
                                    <p:animScale>
                                      <p:cBhvr>
                                        <p:cTn id="50" dur="62" decel="50000">
                                          <p:stCondLst>
                                            <p:cond delay="502"/>
                                          </p:stCondLst>
                                        </p:cTn>
                                        <p:tgtEl>
                                          <p:spTgt spid="5"/>
                                        </p:tgtEl>
                                      </p:cBhvr>
                                      <p:to x="100000" y="100000"/>
                                    </p:animScale>
                                    <p:animScale>
                                      <p:cBhvr>
                                        <p:cTn id="51" dur="10">
                                          <p:stCondLst>
                                            <p:cond delay="616"/>
                                          </p:stCondLst>
                                        </p:cTn>
                                        <p:tgtEl>
                                          <p:spTgt spid="5"/>
                                        </p:tgtEl>
                                      </p:cBhvr>
                                      <p:to x="100000" y="90000"/>
                                    </p:animScale>
                                    <p:animScale>
                                      <p:cBhvr>
                                        <p:cTn id="52" dur="62" decel="50000">
                                          <p:stCondLst>
                                            <p:cond delay="625"/>
                                          </p:stCondLst>
                                        </p:cTn>
                                        <p:tgtEl>
                                          <p:spTgt spid="5"/>
                                        </p:tgtEl>
                                      </p:cBhvr>
                                      <p:to x="100000" y="100000"/>
                                    </p:animScale>
                                    <p:animScale>
                                      <p:cBhvr>
                                        <p:cTn id="53" dur="10">
                                          <p:stCondLst>
                                            <p:cond delay="678"/>
                                          </p:stCondLst>
                                        </p:cTn>
                                        <p:tgtEl>
                                          <p:spTgt spid="5"/>
                                        </p:tgtEl>
                                      </p:cBhvr>
                                      <p:to x="100000" y="95000"/>
                                    </p:animScale>
                                    <p:animScale>
                                      <p:cBhvr>
                                        <p:cTn id="54" dur="62" decel="50000">
                                          <p:stCondLst>
                                            <p:cond delay="688"/>
                                          </p:stCondLst>
                                        </p:cTn>
                                        <p:tgtEl>
                                          <p:spTgt spid="5"/>
                                        </p:tgtEl>
                                      </p:cBhvr>
                                      <p:to x="100000" y="100000"/>
                                    </p:animScale>
                                  </p:childTnLst>
                                </p:cTn>
                              </p:par>
                            </p:childTnLst>
                          </p:cTn>
                        </p:par>
                        <p:par>
                          <p:cTn id="55" fill="hold">
                            <p:stCondLst>
                              <p:cond delay="2500"/>
                            </p:stCondLst>
                            <p:childTnLst>
                              <p:par>
                                <p:cTn id="56" presetID="26"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217">
                                          <p:stCondLst>
                                            <p:cond delay="0"/>
                                          </p:stCondLst>
                                        </p:cTn>
                                        <p:tgtEl>
                                          <p:spTgt spid="6"/>
                                        </p:tgtEl>
                                      </p:cBhvr>
                                    </p:animEffect>
                                    <p:anim calcmode="lin" valueType="num">
                                      <p:cBhvr>
                                        <p:cTn id="59" dur="683"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0" dur="249"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1" dur="249" tmFilter="0, 0; 0.125,0.2665; 0.25,0.4; 0.375,0.465; 0.5,0.5;  0.625,0.535; 0.75,0.6; 0.875,0.7335; 1,1">
                                          <p:stCondLst>
                                            <p:cond delay="249"/>
                                          </p:stCondLst>
                                        </p:cTn>
                                        <p:tgtEl>
                                          <p:spTgt spid="6"/>
                                        </p:tgtEl>
                                        <p:attrNameLst>
                                          <p:attrName>ppt_y</p:attrName>
                                        </p:attrNameLst>
                                      </p:cBhvr>
                                      <p:tavLst>
                                        <p:tav tm="0" fmla="#ppt_y-sin(pi*$)/9">
                                          <p:val>
                                            <p:fltVal val="0"/>
                                          </p:val>
                                        </p:tav>
                                        <p:tav tm="100000">
                                          <p:val>
                                            <p:fltVal val="1"/>
                                          </p:val>
                                        </p:tav>
                                      </p:tavLst>
                                    </p:anim>
                                    <p:anim calcmode="lin" valueType="num">
                                      <p:cBhvr>
                                        <p:cTn id="62" dur="124" tmFilter="0, 0; 0.125,0.2665; 0.25,0.4; 0.375,0.465; 0.5,0.5;  0.625,0.535; 0.75,0.6; 0.875,0.7335; 1,1">
                                          <p:stCondLst>
                                            <p:cond delay="497"/>
                                          </p:stCondLst>
                                        </p:cTn>
                                        <p:tgtEl>
                                          <p:spTgt spid="6"/>
                                        </p:tgtEl>
                                        <p:attrNameLst>
                                          <p:attrName>ppt_y</p:attrName>
                                        </p:attrNameLst>
                                      </p:cBhvr>
                                      <p:tavLst>
                                        <p:tav tm="0" fmla="#ppt_y-sin(pi*$)/27">
                                          <p:val>
                                            <p:fltVal val="0"/>
                                          </p:val>
                                        </p:tav>
                                        <p:tav tm="100000">
                                          <p:val>
                                            <p:fltVal val="1"/>
                                          </p:val>
                                        </p:tav>
                                      </p:tavLst>
                                    </p:anim>
                                    <p:anim calcmode="lin" valueType="num">
                                      <p:cBhvr>
                                        <p:cTn id="63" dur="62" tmFilter="0, 0; 0.125,0.2665; 0.25,0.4; 0.375,0.465; 0.5,0.5;  0.625,0.535; 0.75,0.6; 0.875,0.7335; 1,1">
                                          <p:stCondLst>
                                            <p:cond delay="621"/>
                                          </p:stCondLst>
                                        </p:cTn>
                                        <p:tgtEl>
                                          <p:spTgt spid="6"/>
                                        </p:tgtEl>
                                        <p:attrNameLst>
                                          <p:attrName>ppt_y</p:attrName>
                                        </p:attrNameLst>
                                      </p:cBhvr>
                                      <p:tavLst>
                                        <p:tav tm="0" fmla="#ppt_y-sin(pi*$)/81">
                                          <p:val>
                                            <p:fltVal val="0"/>
                                          </p:val>
                                        </p:tav>
                                        <p:tav tm="100000">
                                          <p:val>
                                            <p:fltVal val="1"/>
                                          </p:val>
                                        </p:tav>
                                      </p:tavLst>
                                    </p:anim>
                                    <p:animScale>
                                      <p:cBhvr>
                                        <p:cTn id="64" dur="10">
                                          <p:stCondLst>
                                            <p:cond delay="244"/>
                                          </p:stCondLst>
                                        </p:cTn>
                                        <p:tgtEl>
                                          <p:spTgt spid="6"/>
                                        </p:tgtEl>
                                      </p:cBhvr>
                                      <p:to x="100000" y="60000"/>
                                    </p:animScale>
                                    <p:animScale>
                                      <p:cBhvr>
                                        <p:cTn id="65" dur="62" decel="50000">
                                          <p:stCondLst>
                                            <p:cond delay="254"/>
                                          </p:stCondLst>
                                        </p:cTn>
                                        <p:tgtEl>
                                          <p:spTgt spid="6"/>
                                        </p:tgtEl>
                                      </p:cBhvr>
                                      <p:to x="100000" y="100000"/>
                                    </p:animScale>
                                    <p:animScale>
                                      <p:cBhvr>
                                        <p:cTn id="66" dur="10">
                                          <p:stCondLst>
                                            <p:cond delay="492"/>
                                          </p:stCondLst>
                                        </p:cTn>
                                        <p:tgtEl>
                                          <p:spTgt spid="6"/>
                                        </p:tgtEl>
                                      </p:cBhvr>
                                      <p:to x="100000" y="80000"/>
                                    </p:animScale>
                                    <p:animScale>
                                      <p:cBhvr>
                                        <p:cTn id="67" dur="62" decel="50000">
                                          <p:stCondLst>
                                            <p:cond delay="502"/>
                                          </p:stCondLst>
                                        </p:cTn>
                                        <p:tgtEl>
                                          <p:spTgt spid="6"/>
                                        </p:tgtEl>
                                      </p:cBhvr>
                                      <p:to x="100000" y="100000"/>
                                    </p:animScale>
                                    <p:animScale>
                                      <p:cBhvr>
                                        <p:cTn id="68" dur="10">
                                          <p:stCondLst>
                                            <p:cond delay="616"/>
                                          </p:stCondLst>
                                        </p:cTn>
                                        <p:tgtEl>
                                          <p:spTgt spid="6"/>
                                        </p:tgtEl>
                                      </p:cBhvr>
                                      <p:to x="100000" y="90000"/>
                                    </p:animScale>
                                    <p:animScale>
                                      <p:cBhvr>
                                        <p:cTn id="69" dur="62" decel="50000">
                                          <p:stCondLst>
                                            <p:cond delay="625"/>
                                          </p:stCondLst>
                                        </p:cTn>
                                        <p:tgtEl>
                                          <p:spTgt spid="6"/>
                                        </p:tgtEl>
                                      </p:cBhvr>
                                      <p:to x="100000" y="100000"/>
                                    </p:animScale>
                                    <p:animScale>
                                      <p:cBhvr>
                                        <p:cTn id="70" dur="10">
                                          <p:stCondLst>
                                            <p:cond delay="678"/>
                                          </p:stCondLst>
                                        </p:cTn>
                                        <p:tgtEl>
                                          <p:spTgt spid="6"/>
                                        </p:tgtEl>
                                      </p:cBhvr>
                                      <p:to x="100000" y="95000"/>
                                    </p:animScale>
                                    <p:animScale>
                                      <p:cBhvr>
                                        <p:cTn id="71" dur="62" decel="50000">
                                          <p:stCondLst>
                                            <p:cond delay="688"/>
                                          </p:stCondLst>
                                        </p:cTn>
                                        <p:tgtEl>
                                          <p:spTgt spid="6"/>
                                        </p:tgtEl>
                                      </p:cBhvr>
                                      <p:to x="100000" y="100000"/>
                                    </p:animScale>
                                  </p:childTnLst>
                                </p:cTn>
                              </p:par>
                            </p:childTnLst>
                          </p:cTn>
                        </p:par>
                        <p:par>
                          <p:cTn id="72" fill="hold">
                            <p:stCondLst>
                              <p:cond delay="3250"/>
                            </p:stCondLst>
                            <p:childTnLst>
                              <p:par>
                                <p:cTn id="73" presetID="26" presetClass="entr" presetSubtype="0"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217">
                                          <p:stCondLst>
                                            <p:cond delay="0"/>
                                          </p:stCondLst>
                                        </p:cTn>
                                        <p:tgtEl>
                                          <p:spTgt spid="13"/>
                                        </p:tgtEl>
                                      </p:cBhvr>
                                    </p:animEffect>
                                    <p:anim calcmode="lin" valueType="num">
                                      <p:cBhvr>
                                        <p:cTn id="76" dur="683"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7" dur="249"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8" dur="249" tmFilter="0, 0; 0.125,0.2665; 0.25,0.4; 0.375,0.465; 0.5,0.5;  0.625,0.535; 0.75,0.6; 0.875,0.7335; 1,1">
                                          <p:stCondLst>
                                            <p:cond delay="249"/>
                                          </p:stCondLst>
                                        </p:cTn>
                                        <p:tgtEl>
                                          <p:spTgt spid="13"/>
                                        </p:tgtEl>
                                        <p:attrNameLst>
                                          <p:attrName>ppt_y</p:attrName>
                                        </p:attrNameLst>
                                      </p:cBhvr>
                                      <p:tavLst>
                                        <p:tav tm="0" fmla="#ppt_y-sin(pi*$)/9">
                                          <p:val>
                                            <p:fltVal val="0"/>
                                          </p:val>
                                        </p:tav>
                                        <p:tav tm="100000">
                                          <p:val>
                                            <p:fltVal val="1"/>
                                          </p:val>
                                        </p:tav>
                                      </p:tavLst>
                                    </p:anim>
                                    <p:anim calcmode="lin" valueType="num">
                                      <p:cBhvr>
                                        <p:cTn id="79" dur="124" tmFilter="0, 0; 0.125,0.2665; 0.25,0.4; 0.375,0.465; 0.5,0.5;  0.625,0.535; 0.75,0.6; 0.875,0.7335; 1,1">
                                          <p:stCondLst>
                                            <p:cond delay="497"/>
                                          </p:stCondLst>
                                        </p:cTn>
                                        <p:tgtEl>
                                          <p:spTgt spid="13"/>
                                        </p:tgtEl>
                                        <p:attrNameLst>
                                          <p:attrName>ppt_y</p:attrName>
                                        </p:attrNameLst>
                                      </p:cBhvr>
                                      <p:tavLst>
                                        <p:tav tm="0" fmla="#ppt_y-sin(pi*$)/27">
                                          <p:val>
                                            <p:fltVal val="0"/>
                                          </p:val>
                                        </p:tav>
                                        <p:tav tm="100000">
                                          <p:val>
                                            <p:fltVal val="1"/>
                                          </p:val>
                                        </p:tav>
                                      </p:tavLst>
                                    </p:anim>
                                    <p:anim calcmode="lin" valueType="num">
                                      <p:cBhvr>
                                        <p:cTn id="80" dur="62" tmFilter="0, 0; 0.125,0.2665; 0.25,0.4; 0.375,0.465; 0.5,0.5;  0.625,0.535; 0.75,0.6; 0.875,0.7335; 1,1">
                                          <p:stCondLst>
                                            <p:cond delay="621"/>
                                          </p:stCondLst>
                                        </p:cTn>
                                        <p:tgtEl>
                                          <p:spTgt spid="13"/>
                                        </p:tgtEl>
                                        <p:attrNameLst>
                                          <p:attrName>ppt_y</p:attrName>
                                        </p:attrNameLst>
                                      </p:cBhvr>
                                      <p:tavLst>
                                        <p:tav tm="0" fmla="#ppt_y-sin(pi*$)/81">
                                          <p:val>
                                            <p:fltVal val="0"/>
                                          </p:val>
                                        </p:tav>
                                        <p:tav tm="100000">
                                          <p:val>
                                            <p:fltVal val="1"/>
                                          </p:val>
                                        </p:tav>
                                      </p:tavLst>
                                    </p:anim>
                                    <p:animScale>
                                      <p:cBhvr>
                                        <p:cTn id="81" dur="10">
                                          <p:stCondLst>
                                            <p:cond delay="244"/>
                                          </p:stCondLst>
                                        </p:cTn>
                                        <p:tgtEl>
                                          <p:spTgt spid="13"/>
                                        </p:tgtEl>
                                      </p:cBhvr>
                                      <p:to x="100000" y="60000"/>
                                    </p:animScale>
                                    <p:animScale>
                                      <p:cBhvr>
                                        <p:cTn id="82" dur="62" decel="50000">
                                          <p:stCondLst>
                                            <p:cond delay="254"/>
                                          </p:stCondLst>
                                        </p:cTn>
                                        <p:tgtEl>
                                          <p:spTgt spid="13"/>
                                        </p:tgtEl>
                                      </p:cBhvr>
                                      <p:to x="100000" y="100000"/>
                                    </p:animScale>
                                    <p:animScale>
                                      <p:cBhvr>
                                        <p:cTn id="83" dur="10">
                                          <p:stCondLst>
                                            <p:cond delay="492"/>
                                          </p:stCondLst>
                                        </p:cTn>
                                        <p:tgtEl>
                                          <p:spTgt spid="13"/>
                                        </p:tgtEl>
                                      </p:cBhvr>
                                      <p:to x="100000" y="80000"/>
                                    </p:animScale>
                                    <p:animScale>
                                      <p:cBhvr>
                                        <p:cTn id="84" dur="62" decel="50000">
                                          <p:stCondLst>
                                            <p:cond delay="502"/>
                                          </p:stCondLst>
                                        </p:cTn>
                                        <p:tgtEl>
                                          <p:spTgt spid="13"/>
                                        </p:tgtEl>
                                      </p:cBhvr>
                                      <p:to x="100000" y="100000"/>
                                    </p:animScale>
                                    <p:animScale>
                                      <p:cBhvr>
                                        <p:cTn id="85" dur="10">
                                          <p:stCondLst>
                                            <p:cond delay="616"/>
                                          </p:stCondLst>
                                        </p:cTn>
                                        <p:tgtEl>
                                          <p:spTgt spid="13"/>
                                        </p:tgtEl>
                                      </p:cBhvr>
                                      <p:to x="100000" y="90000"/>
                                    </p:animScale>
                                    <p:animScale>
                                      <p:cBhvr>
                                        <p:cTn id="86" dur="62" decel="50000">
                                          <p:stCondLst>
                                            <p:cond delay="625"/>
                                          </p:stCondLst>
                                        </p:cTn>
                                        <p:tgtEl>
                                          <p:spTgt spid="13"/>
                                        </p:tgtEl>
                                      </p:cBhvr>
                                      <p:to x="100000" y="100000"/>
                                    </p:animScale>
                                    <p:animScale>
                                      <p:cBhvr>
                                        <p:cTn id="87" dur="10">
                                          <p:stCondLst>
                                            <p:cond delay="678"/>
                                          </p:stCondLst>
                                        </p:cTn>
                                        <p:tgtEl>
                                          <p:spTgt spid="13"/>
                                        </p:tgtEl>
                                      </p:cBhvr>
                                      <p:to x="100000" y="95000"/>
                                    </p:animScale>
                                    <p:animScale>
                                      <p:cBhvr>
                                        <p:cTn id="88" dur="62" decel="50000">
                                          <p:stCondLst>
                                            <p:cond delay="688"/>
                                          </p:stCondLst>
                                        </p:cTn>
                                        <p:tgtEl>
                                          <p:spTgt spid="13"/>
                                        </p:tgtEl>
                                      </p:cBhvr>
                                      <p:to x="100000" y="100000"/>
                                    </p:animScale>
                                  </p:childTnLst>
                                </p:cTn>
                              </p:par>
                            </p:childTnLst>
                          </p:cTn>
                        </p:par>
                        <p:par>
                          <p:cTn id="89" fill="hold">
                            <p:stCondLst>
                              <p:cond delay="4000"/>
                            </p:stCondLst>
                            <p:childTnLst>
                              <p:par>
                                <p:cTn id="90" presetID="2" presetClass="entr" presetSubtype="4" fill="hold" grpId="0" nodeType="afterEffect">
                                  <p:stCondLst>
                                    <p:cond delay="0"/>
                                  </p:stCondLst>
                                  <p:childTnLst>
                                    <p:set>
                                      <p:cBhvr>
                                        <p:cTn id="91" dur="1" fill="hold">
                                          <p:stCondLst>
                                            <p:cond delay="0"/>
                                          </p:stCondLst>
                                        </p:cTn>
                                        <p:tgtEl>
                                          <p:spTgt spid="14"/>
                                        </p:tgtEl>
                                        <p:attrNameLst>
                                          <p:attrName>style.visibility</p:attrName>
                                        </p:attrNameLst>
                                      </p:cBhvr>
                                      <p:to>
                                        <p:strVal val="visible"/>
                                      </p:to>
                                    </p:set>
                                    <p:anim calcmode="lin" valueType="num">
                                      <p:cBhvr additive="base">
                                        <p:cTn id="92" dur="200" fill="hold"/>
                                        <p:tgtEl>
                                          <p:spTgt spid="14"/>
                                        </p:tgtEl>
                                        <p:attrNameLst>
                                          <p:attrName>ppt_x</p:attrName>
                                        </p:attrNameLst>
                                      </p:cBhvr>
                                      <p:tavLst>
                                        <p:tav tm="0">
                                          <p:val>
                                            <p:strVal val="#ppt_x"/>
                                          </p:val>
                                        </p:tav>
                                        <p:tav tm="100000">
                                          <p:val>
                                            <p:strVal val="#ppt_x"/>
                                          </p:val>
                                        </p:tav>
                                      </p:tavLst>
                                    </p:anim>
                                    <p:anim calcmode="lin" valueType="num">
                                      <p:cBhvr additive="base">
                                        <p:cTn id="93" dur="200" fill="hold"/>
                                        <p:tgtEl>
                                          <p:spTgt spid="14"/>
                                        </p:tgtEl>
                                        <p:attrNameLst>
                                          <p:attrName>ppt_y</p:attrName>
                                        </p:attrNameLst>
                                      </p:cBhvr>
                                      <p:tavLst>
                                        <p:tav tm="0">
                                          <p:val>
                                            <p:strVal val="1+#ppt_h/2"/>
                                          </p:val>
                                        </p:tav>
                                        <p:tav tm="100000">
                                          <p:val>
                                            <p:strVal val="#ppt_y"/>
                                          </p:val>
                                        </p:tav>
                                      </p:tavLst>
                                    </p:anim>
                                  </p:childTnLst>
                                </p:cTn>
                              </p:par>
                            </p:childTnLst>
                          </p:cTn>
                        </p:par>
                        <p:par>
                          <p:cTn id="94" fill="hold">
                            <p:stCondLst>
                              <p:cond delay="4200"/>
                            </p:stCondLst>
                            <p:childTnLst>
                              <p:par>
                                <p:cTn id="95" presetID="26" presetClass="entr" presetSubtype="0"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down)">
                                      <p:cBhvr>
                                        <p:cTn id="97" dur="217">
                                          <p:stCondLst>
                                            <p:cond delay="0"/>
                                          </p:stCondLst>
                                        </p:cTn>
                                        <p:tgtEl>
                                          <p:spTgt spid="15"/>
                                        </p:tgtEl>
                                      </p:cBhvr>
                                    </p:animEffect>
                                    <p:anim calcmode="lin" valueType="num">
                                      <p:cBhvr>
                                        <p:cTn id="98" dur="683"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9" dur="249"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0" dur="249" tmFilter="0, 0; 0.125,0.2665; 0.25,0.4; 0.375,0.465; 0.5,0.5;  0.625,0.535; 0.75,0.6; 0.875,0.7335; 1,1">
                                          <p:stCondLst>
                                            <p:cond delay="249"/>
                                          </p:stCondLst>
                                        </p:cTn>
                                        <p:tgtEl>
                                          <p:spTgt spid="15"/>
                                        </p:tgtEl>
                                        <p:attrNameLst>
                                          <p:attrName>ppt_y</p:attrName>
                                        </p:attrNameLst>
                                      </p:cBhvr>
                                      <p:tavLst>
                                        <p:tav tm="0" fmla="#ppt_y-sin(pi*$)/9">
                                          <p:val>
                                            <p:fltVal val="0"/>
                                          </p:val>
                                        </p:tav>
                                        <p:tav tm="100000">
                                          <p:val>
                                            <p:fltVal val="1"/>
                                          </p:val>
                                        </p:tav>
                                      </p:tavLst>
                                    </p:anim>
                                    <p:anim calcmode="lin" valueType="num">
                                      <p:cBhvr>
                                        <p:cTn id="101" dur="124" tmFilter="0, 0; 0.125,0.2665; 0.25,0.4; 0.375,0.465; 0.5,0.5;  0.625,0.535; 0.75,0.6; 0.875,0.7335; 1,1">
                                          <p:stCondLst>
                                            <p:cond delay="497"/>
                                          </p:stCondLst>
                                        </p:cTn>
                                        <p:tgtEl>
                                          <p:spTgt spid="15"/>
                                        </p:tgtEl>
                                        <p:attrNameLst>
                                          <p:attrName>ppt_y</p:attrName>
                                        </p:attrNameLst>
                                      </p:cBhvr>
                                      <p:tavLst>
                                        <p:tav tm="0" fmla="#ppt_y-sin(pi*$)/27">
                                          <p:val>
                                            <p:fltVal val="0"/>
                                          </p:val>
                                        </p:tav>
                                        <p:tav tm="100000">
                                          <p:val>
                                            <p:fltVal val="1"/>
                                          </p:val>
                                        </p:tav>
                                      </p:tavLst>
                                    </p:anim>
                                    <p:anim calcmode="lin" valueType="num">
                                      <p:cBhvr>
                                        <p:cTn id="102" dur="62" tmFilter="0, 0; 0.125,0.2665; 0.25,0.4; 0.375,0.465; 0.5,0.5;  0.625,0.535; 0.75,0.6; 0.875,0.7335; 1,1">
                                          <p:stCondLst>
                                            <p:cond delay="621"/>
                                          </p:stCondLst>
                                        </p:cTn>
                                        <p:tgtEl>
                                          <p:spTgt spid="15"/>
                                        </p:tgtEl>
                                        <p:attrNameLst>
                                          <p:attrName>ppt_y</p:attrName>
                                        </p:attrNameLst>
                                      </p:cBhvr>
                                      <p:tavLst>
                                        <p:tav tm="0" fmla="#ppt_y-sin(pi*$)/81">
                                          <p:val>
                                            <p:fltVal val="0"/>
                                          </p:val>
                                        </p:tav>
                                        <p:tav tm="100000">
                                          <p:val>
                                            <p:fltVal val="1"/>
                                          </p:val>
                                        </p:tav>
                                      </p:tavLst>
                                    </p:anim>
                                    <p:animScale>
                                      <p:cBhvr>
                                        <p:cTn id="103" dur="10">
                                          <p:stCondLst>
                                            <p:cond delay="244"/>
                                          </p:stCondLst>
                                        </p:cTn>
                                        <p:tgtEl>
                                          <p:spTgt spid="15"/>
                                        </p:tgtEl>
                                      </p:cBhvr>
                                      <p:to x="100000" y="60000"/>
                                    </p:animScale>
                                    <p:animScale>
                                      <p:cBhvr>
                                        <p:cTn id="104" dur="62" decel="50000">
                                          <p:stCondLst>
                                            <p:cond delay="254"/>
                                          </p:stCondLst>
                                        </p:cTn>
                                        <p:tgtEl>
                                          <p:spTgt spid="15"/>
                                        </p:tgtEl>
                                      </p:cBhvr>
                                      <p:to x="100000" y="100000"/>
                                    </p:animScale>
                                    <p:animScale>
                                      <p:cBhvr>
                                        <p:cTn id="105" dur="10">
                                          <p:stCondLst>
                                            <p:cond delay="492"/>
                                          </p:stCondLst>
                                        </p:cTn>
                                        <p:tgtEl>
                                          <p:spTgt spid="15"/>
                                        </p:tgtEl>
                                      </p:cBhvr>
                                      <p:to x="100000" y="80000"/>
                                    </p:animScale>
                                    <p:animScale>
                                      <p:cBhvr>
                                        <p:cTn id="106" dur="62" decel="50000">
                                          <p:stCondLst>
                                            <p:cond delay="502"/>
                                          </p:stCondLst>
                                        </p:cTn>
                                        <p:tgtEl>
                                          <p:spTgt spid="15"/>
                                        </p:tgtEl>
                                      </p:cBhvr>
                                      <p:to x="100000" y="100000"/>
                                    </p:animScale>
                                    <p:animScale>
                                      <p:cBhvr>
                                        <p:cTn id="107" dur="10">
                                          <p:stCondLst>
                                            <p:cond delay="616"/>
                                          </p:stCondLst>
                                        </p:cTn>
                                        <p:tgtEl>
                                          <p:spTgt spid="15"/>
                                        </p:tgtEl>
                                      </p:cBhvr>
                                      <p:to x="100000" y="90000"/>
                                    </p:animScale>
                                    <p:animScale>
                                      <p:cBhvr>
                                        <p:cTn id="108" dur="62" decel="50000">
                                          <p:stCondLst>
                                            <p:cond delay="625"/>
                                          </p:stCondLst>
                                        </p:cTn>
                                        <p:tgtEl>
                                          <p:spTgt spid="15"/>
                                        </p:tgtEl>
                                      </p:cBhvr>
                                      <p:to x="100000" y="100000"/>
                                    </p:animScale>
                                    <p:animScale>
                                      <p:cBhvr>
                                        <p:cTn id="109" dur="10">
                                          <p:stCondLst>
                                            <p:cond delay="678"/>
                                          </p:stCondLst>
                                        </p:cTn>
                                        <p:tgtEl>
                                          <p:spTgt spid="15"/>
                                        </p:tgtEl>
                                      </p:cBhvr>
                                      <p:to x="100000" y="95000"/>
                                    </p:animScale>
                                    <p:animScale>
                                      <p:cBhvr>
                                        <p:cTn id="110" dur="62" decel="50000">
                                          <p:stCondLst>
                                            <p:cond delay="688"/>
                                          </p:stCondLst>
                                        </p:cTn>
                                        <p:tgtEl>
                                          <p:spTgt spid="15"/>
                                        </p:tgtEl>
                                      </p:cBhvr>
                                      <p:to x="100000" y="100000"/>
                                    </p:animScale>
                                  </p:childTnLst>
                                </p:cTn>
                              </p:par>
                            </p:childTnLst>
                          </p:cTn>
                        </p:par>
                        <p:par>
                          <p:cTn id="111" fill="hold">
                            <p:stCondLst>
                              <p:cond delay="4950"/>
                            </p:stCondLst>
                            <p:childTnLst>
                              <p:par>
                                <p:cTn id="112" presetID="2" presetClass="entr" presetSubtype="4" fill="hold" grpId="0" nodeType="afterEffect">
                                  <p:stCondLst>
                                    <p:cond delay="0"/>
                                  </p:stCondLst>
                                  <p:childTnLst>
                                    <p:set>
                                      <p:cBhvr>
                                        <p:cTn id="113" dur="1" fill="hold">
                                          <p:stCondLst>
                                            <p:cond delay="0"/>
                                          </p:stCondLst>
                                        </p:cTn>
                                        <p:tgtEl>
                                          <p:spTgt spid="16"/>
                                        </p:tgtEl>
                                        <p:attrNameLst>
                                          <p:attrName>style.visibility</p:attrName>
                                        </p:attrNameLst>
                                      </p:cBhvr>
                                      <p:to>
                                        <p:strVal val="visible"/>
                                      </p:to>
                                    </p:set>
                                    <p:anim calcmode="lin" valueType="num">
                                      <p:cBhvr additive="base">
                                        <p:cTn id="114" dur="200" fill="hold"/>
                                        <p:tgtEl>
                                          <p:spTgt spid="16"/>
                                        </p:tgtEl>
                                        <p:attrNameLst>
                                          <p:attrName>ppt_x</p:attrName>
                                        </p:attrNameLst>
                                      </p:cBhvr>
                                      <p:tavLst>
                                        <p:tav tm="0">
                                          <p:val>
                                            <p:strVal val="#ppt_x"/>
                                          </p:val>
                                        </p:tav>
                                        <p:tav tm="100000">
                                          <p:val>
                                            <p:strVal val="#ppt_x"/>
                                          </p:val>
                                        </p:tav>
                                      </p:tavLst>
                                    </p:anim>
                                    <p:anim calcmode="lin" valueType="num">
                                      <p:cBhvr additive="base">
                                        <p:cTn id="115" dur="200" fill="hold"/>
                                        <p:tgtEl>
                                          <p:spTgt spid="16"/>
                                        </p:tgtEl>
                                        <p:attrNameLst>
                                          <p:attrName>ppt_y</p:attrName>
                                        </p:attrNameLst>
                                      </p:cBhvr>
                                      <p:tavLst>
                                        <p:tav tm="0">
                                          <p:val>
                                            <p:strVal val="1+#ppt_h/2"/>
                                          </p:val>
                                        </p:tav>
                                        <p:tav tm="100000">
                                          <p:val>
                                            <p:strVal val="#ppt_y"/>
                                          </p:val>
                                        </p:tav>
                                      </p:tavLst>
                                    </p:anim>
                                  </p:childTnLst>
                                </p:cTn>
                              </p:par>
                            </p:childTnLst>
                          </p:cTn>
                        </p:par>
                        <p:par>
                          <p:cTn id="116" fill="hold">
                            <p:stCondLst>
                              <p:cond delay="5150"/>
                            </p:stCondLst>
                            <p:childTnLst>
                              <p:par>
                                <p:cTn id="117" presetID="26" presetClass="entr" presetSubtype="0" fill="hold" grpId="0" nodeType="afterEffect">
                                  <p:stCondLst>
                                    <p:cond delay="0"/>
                                  </p:stCondLst>
                                  <p:childTnLst>
                                    <p:set>
                                      <p:cBhvr>
                                        <p:cTn id="118" dur="1" fill="hold">
                                          <p:stCondLst>
                                            <p:cond delay="0"/>
                                          </p:stCondLst>
                                        </p:cTn>
                                        <p:tgtEl>
                                          <p:spTgt spid="17"/>
                                        </p:tgtEl>
                                        <p:attrNameLst>
                                          <p:attrName>style.visibility</p:attrName>
                                        </p:attrNameLst>
                                      </p:cBhvr>
                                      <p:to>
                                        <p:strVal val="visible"/>
                                      </p:to>
                                    </p:set>
                                    <p:animEffect transition="in" filter="wipe(down)">
                                      <p:cBhvr>
                                        <p:cTn id="119" dur="217">
                                          <p:stCondLst>
                                            <p:cond delay="0"/>
                                          </p:stCondLst>
                                        </p:cTn>
                                        <p:tgtEl>
                                          <p:spTgt spid="17"/>
                                        </p:tgtEl>
                                      </p:cBhvr>
                                    </p:animEffect>
                                    <p:anim calcmode="lin" valueType="num">
                                      <p:cBhvr>
                                        <p:cTn id="120" dur="683"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1" dur="249"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2" dur="249" tmFilter="0, 0; 0.125,0.2665; 0.25,0.4; 0.375,0.465; 0.5,0.5;  0.625,0.535; 0.75,0.6; 0.875,0.7335; 1,1">
                                          <p:stCondLst>
                                            <p:cond delay="249"/>
                                          </p:stCondLst>
                                        </p:cTn>
                                        <p:tgtEl>
                                          <p:spTgt spid="17"/>
                                        </p:tgtEl>
                                        <p:attrNameLst>
                                          <p:attrName>ppt_y</p:attrName>
                                        </p:attrNameLst>
                                      </p:cBhvr>
                                      <p:tavLst>
                                        <p:tav tm="0" fmla="#ppt_y-sin(pi*$)/9">
                                          <p:val>
                                            <p:fltVal val="0"/>
                                          </p:val>
                                        </p:tav>
                                        <p:tav tm="100000">
                                          <p:val>
                                            <p:fltVal val="1"/>
                                          </p:val>
                                        </p:tav>
                                      </p:tavLst>
                                    </p:anim>
                                    <p:anim calcmode="lin" valueType="num">
                                      <p:cBhvr>
                                        <p:cTn id="123" dur="124" tmFilter="0, 0; 0.125,0.2665; 0.25,0.4; 0.375,0.465; 0.5,0.5;  0.625,0.535; 0.75,0.6; 0.875,0.7335; 1,1">
                                          <p:stCondLst>
                                            <p:cond delay="497"/>
                                          </p:stCondLst>
                                        </p:cTn>
                                        <p:tgtEl>
                                          <p:spTgt spid="17"/>
                                        </p:tgtEl>
                                        <p:attrNameLst>
                                          <p:attrName>ppt_y</p:attrName>
                                        </p:attrNameLst>
                                      </p:cBhvr>
                                      <p:tavLst>
                                        <p:tav tm="0" fmla="#ppt_y-sin(pi*$)/27">
                                          <p:val>
                                            <p:fltVal val="0"/>
                                          </p:val>
                                        </p:tav>
                                        <p:tav tm="100000">
                                          <p:val>
                                            <p:fltVal val="1"/>
                                          </p:val>
                                        </p:tav>
                                      </p:tavLst>
                                    </p:anim>
                                    <p:anim calcmode="lin" valueType="num">
                                      <p:cBhvr>
                                        <p:cTn id="124" dur="62" tmFilter="0, 0; 0.125,0.2665; 0.25,0.4; 0.375,0.465; 0.5,0.5;  0.625,0.535; 0.75,0.6; 0.875,0.7335; 1,1">
                                          <p:stCondLst>
                                            <p:cond delay="621"/>
                                          </p:stCondLst>
                                        </p:cTn>
                                        <p:tgtEl>
                                          <p:spTgt spid="17"/>
                                        </p:tgtEl>
                                        <p:attrNameLst>
                                          <p:attrName>ppt_y</p:attrName>
                                        </p:attrNameLst>
                                      </p:cBhvr>
                                      <p:tavLst>
                                        <p:tav tm="0" fmla="#ppt_y-sin(pi*$)/81">
                                          <p:val>
                                            <p:fltVal val="0"/>
                                          </p:val>
                                        </p:tav>
                                        <p:tav tm="100000">
                                          <p:val>
                                            <p:fltVal val="1"/>
                                          </p:val>
                                        </p:tav>
                                      </p:tavLst>
                                    </p:anim>
                                    <p:animScale>
                                      <p:cBhvr>
                                        <p:cTn id="125" dur="10">
                                          <p:stCondLst>
                                            <p:cond delay="244"/>
                                          </p:stCondLst>
                                        </p:cTn>
                                        <p:tgtEl>
                                          <p:spTgt spid="17"/>
                                        </p:tgtEl>
                                      </p:cBhvr>
                                      <p:to x="100000" y="60000"/>
                                    </p:animScale>
                                    <p:animScale>
                                      <p:cBhvr>
                                        <p:cTn id="126" dur="62" decel="50000">
                                          <p:stCondLst>
                                            <p:cond delay="254"/>
                                          </p:stCondLst>
                                        </p:cTn>
                                        <p:tgtEl>
                                          <p:spTgt spid="17"/>
                                        </p:tgtEl>
                                      </p:cBhvr>
                                      <p:to x="100000" y="100000"/>
                                    </p:animScale>
                                    <p:animScale>
                                      <p:cBhvr>
                                        <p:cTn id="127" dur="10">
                                          <p:stCondLst>
                                            <p:cond delay="492"/>
                                          </p:stCondLst>
                                        </p:cTn>
                                        <p:tgtEl>
                                          <p:spTgt spid="17"/>
                                        </p:tgtEl>
                                      </p:cBhvr>
                                      <p:to x="100000" y="80000"/>
                                    </p:animScale>
                                    <p:animScale>
                                      <p:cBhvr>
                                        <p:cTn id="128" dur="62" decel="50000">
                                          <p:stCondLst>
                                            <p:cond delay="502"/>
                                          </p:stCondLst>
                                        </p:cTn>
                                        <p:tgtEl>
                                          <p:spTgt spid="17"/>
                                        </p:tgtEl>
                                      </p:cBhvr>
                                      <p:to x="100000" y="100000"/>
                                    </p:animScale>
                                    <p:animScale>
                                      <p:cBhvr>
                                        <p:cTn id="129" dur="10">
                                          <p:stCondLst>
                                            <p:cond delay="616"/>
                                          </p:stCondLst>
                                        </p:cTn>
                                        <p:tgtEl>
                                          <p:spTgt spid="17"/>
                                        </p:tgtEl>
                                      </p:cBhvr>
                                      <p:to x="100000" y="90000"/>
                                    </p:animScale>
                                    <p:animScale>
                                      <p:cBhvr>
                                        <p:cTn id="130" dur="62" decel="50000">
                                          <p:stCondLst>
                                            <p:cond delay="625"/>
                                          </p:stCondLst>
                                        </p:cTn>
                                        <p:tgtEl>
                                          <p:spTgt spid="17"/>
                                        </p:tgtEl>
                                      </p:cBhvr>
                                      <p:to x="100000" y="100000"/>
                                    </p:animScale>
                                    <p:animScale>
                                      <p:cBhvr>
                                        <p:cTn id="131" dur="10">
                                          <p:stCondLst>
                                            <p:cond delay="678"/>
                                          </p:stCondLst>
                                        </p:cTn>
                                        <p:tgtEl>
                                          <p:spTgt spid="17"/>
                                        </p:tgtEl>
                                      </p:cBhvr>
                                      <p:to x="100000" y="95000"/>
                                    </p:animScale>
                                    <p:animScale>
                                      <p:cBhvr>
                                        <p:cTn id="132" dur="62" decel="50000">
                                          <p:stCondLst>
                                            <p:cond delay="688"/>
                                          </p:stCondLst>
                                        </p:cTn>
                                        <p:tgtEl>
                                          <p:spTgt spid="17"/>
                                        </p:tgtEl>
                                      </p:cBhvr>
                                      <p:to x="100000" y="100000"/>
                                    </p:animScale>
                                  </p:childTnLst>
                                </p:cTn>
                              </p:par>
                            </p:childTnLst>
                          </p:cTn>
                        </p:par>
                        <p:par>
                          <p:cTn id="133" fill="hold">
                            <p:stCondLst>
                              <p:cond delay="5900"/>
                            </p:stCondLst>
                            <p:childTnLst>
                              <p:par>
                                <p:cTn id="134" presetID="2" presetClass="entr" presetSubtype="4" fill="hold" grpId="0" nodeType="afterEffect">
                                  <p:stCondLst>
                                    <p:cond delay="0"/>
                                  </p:stCondLst>
                                  <p:childTnLst>
                                    <p:set>
                                      <p:cBhvr>
                                        <p:cTn id="135" dur="1" fill="hold">
                                          <p:stCondLst>
                                            <p:cond delay="0"/>
                                          </p:stCondLst>
                                        </p:cTn>
                                        <p:tgtEl>
                                          <p:spTgt spid="18"/>
                                        </p:tgtEl>
                                        <p:attrNameLst>
                                          <p:attrName>style.visibility</p:attrName>
                                        </p:attrNameLst>
                                      </p:cBhvr>
                                      <p:to>
                                        <p:strVal val="visible"/>
                                      </p:to>
                                    </p:set>
                                    <p:anim calcmode="lin" valueType="num">
                                      <p:cBhvr additive="base">
                                        <p:cTn id="136" dur="200" fill="hold"/>
                                        <p:tgtEl>
                                          <p:spTgt spid="18"/>
                                        </p:tgtEl>
                                        <p:attrNameLst>
                                          <p:attrName>ppt_x</p:attrName>
                                        </p:attrNameLst>
                                      </p:cBhvr>
                                      <p:tavLst>
                                        <p:tav tm="0">
                                          <p:val>
                                            <p:strVal val="#ppt_x"/>
                                          </p:val>
                                        </p:tav>
                                        <p:tav tm="100000">
                                          <p:val>
                                            <p:strVal val="#ppt_x"/>
                                          </p:val>
                                        </p:tav>
                                      </p:tavLst>
                                    </p:anim>
                                    <p:anim calcmode="lin" valueType="num">
                                      <p:cBhvr additive="base">
                                        <p:cTn id="137" dur="200" fill="hold"/>
                                        <p:tgtEl>
                                          <p:spTgt spid="18"/>
                                        </p:tgtEl>
                                        <p:attrNameLst>
                                          <p:attrName>ppt_y</p:attrName>
                                        </p:attrNameLst>
                                      </p:cBhvr>
                                      <p:tavLst>
                                        <p:tav tm="0">
                                          <p:val>
                                            <p:strVal val="1+#ppt_h/2"/>
                                          </p:val>
                                        </p:tav>
                                        <p:tav tm="100000">
                                          <p:val>
                                            <p:strVal val="#ppt_y"/>
                                          </p:val>
                                        </p:tav>
                                      </p:tavLst>
                                    </p:anim>
                                  </p:childTnLst>
                                </p:cTn>
                              </p:par>
                            </p:childTnLst>
                          </p:cTn>
                        </p:par>
                        <p:par>
                          <p:cTn id="138" fill="hold">
                            <p:stCondLst>
                              <p:cond delay="6100"/>
                            </p:stCondLst>
                            <p:childTnLst>
                              <p:par>
                                <p:cTn id="139" presetID="2" presetClass="entr" presetSubtype="4" fill="hold" grpId="0" nodeType="afterEffect">
                                  <p:stCondLst>
                                    <p:cond delay="0"/>
                                  </p:stCondLst>
                                  <p:childTnLst>
                                    <p:set>
                                      <p:cBhvr>
                                        <p:cTn id="140" dur="1" fill="hold">
                                          <p:stCondLst>
                                            <p:cond delay="0"/>
                                          </p:stCondLst>
                                        </p:cTn>
                                        <p:tgtEl>
                                          <p:spTgt spid="22"/>
                                        </p:tgtEl>
                                        <p:attrNameLst>
                                          <p:attrName>style.visibility</p:attrName>
                                        </p:attrNameLst>
                                      </p:cBhvr>
                                      <p:to>
                                        <p:strVal val="visible"/>
                                      </p:to>
                                    </p:set>
                                    <p:anim calcmode="lin" valueType="num">
                                      <p:cBhvr additive="base">
                                        <p:cTn id="141" dur="250" fill="hold"/>
                                        <p:tgtEl>
                                          <p:spTgt spid="22"/>
                                        </p:tgtEl>
                                        <p:attrNameLst>
                                          <p:attrName>ppt_x</p:attrName>
                                        </p:attrNameLst>
                                      </p:cBhvr>
                                      <p:tavLst>
                                        <p:tav tm="0">
                                          <p:val>
                                            <p:strVal val="#ppt_x"/>
                                          </p:val>
                                        </p:tav>
                                        <p:tav tm="100000">
                                          <p:val>
                                            <p:strVal val="#ppt_x"/>
                                          </p:val>
                                        </p:tav>
                                      </p:tavLst>
                                    </p:anim>
                                    <p:anim calcmode="lin" valueType="num">
                                      <p:cBhvr additive="base">
                                        <p:cTn id="142"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P spid="14" grpId="0"/>
      <p:bldP spid="15" grpId="0"/>
      <p:bldP spid="16" grpId="0"/>
      <p:bldP spid="17" grpId="0"/>
      <p:bldP spid="18"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3" name="Oval 2"/>
          <p:cNvSpPr/>
          <p:nvPr/>
        </p:nvSpPr>
        <p:spPr>
          <a:xfrm>
            <a:off x="3322320" y="1932127"/>
            <a:ext cx="2427428" cy="2441359"/>
          </a:xfrm>
          <a:prstGeom prst="ellipse">
            <a:avLst/>
          </a:prstGeom>
          <a:noFill/>
          <a:ln w="53975" cmpd="dbl">
            <a:solidFill>
              <a:srgbClr val="45C1A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4" name="Oval 3"/>
          <p:cNvSpPr/>
          <p:nvPr/>
        </p:nvSpPr>
        <p:spPr>
          <a:xfrm>
            <a:off x="3246120" y="1897837"/>
            <a:ext cx="762000" cy="766373"/>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5" name="Oval 4"/>
          <p:cNvSpPr/>
          <p:nvPr/>
        </p:nvSpPr>
        <p:spPr>
          <a:xfrm>
            <a:off x="2895600" y="2769620"/>
            <a:ext cx="762000" cy="766373"/>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6" name="Oval 5"/>
          <p:cNvSpPr/>
          <p:nvPr/>
        </p:nvSpPr>
        <p:spPr>
          <a:xfrm>
            <a:off x="3246120" y="3684727"/>
            <a:ext cx="762000" cy="766373"/>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7" name="Oval 6"/>
          <p:cNvSpPr/>
          <p:nvPr/>
        </p:nvSpPr>
        <p:spPr>
          <a:xfrm>
            <a:off x="5074920" y="1897836"/>
            <a:ext cx="762000" cy="766373"/>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8" name="Oval 7"/>
          <p:cNvSpPr/>
          <p:nvPr/>
        </p:nvSpPr>
        <p:spPr>
          <a:xfrm>
            <a:off x="5379720" y="2769619"/>
            <a:ext cx="762000" cy="766373"/>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9" name="Oval 8"/>
          <p:cNvSpPr/>
          <p:nvPr/>
        </p:nvSpPr>
        <p:spPr>
          <a:xfrm>
            <a:off x="5074920" y="3684726"/>
            <a:ext cx="762000" cy="766373"/>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2" name="Text Box 10"/>
          <p:cNvSpPr txBox="1">
            <a:spLocks noChangeArrowheads="1"/>
          </p:cNvSpPr>
          <p:nvPr/>
        </p:nvSpPr>
        <p:spPr bwMode="auto">
          <a:xfrm>
            <a:off x="6172200" y="1581150"/>
            <a:ext cx="2161607" cy="553998"/>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Connection</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3" name="Text Box 10"/>
          <p:cNvSpPr txBox="1">
            <a:spLocks noChangeArrowheads="1"/>
          </p:cNvSpPr>
          <p:nvPr/>
        </p:nvSpPr>
        <p:spPr bwMode="auto">
          <a:xfrm>
            <a:off x="6448993" y="2789635"/>
            <a:ext cx="2161607" cy="553998"/>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Global Update</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4" name="Text Box 10"/>
          <p:cNvSpPr txBox="1">
            <a:spLocks noChangeArrowheads="1"/>
          </p:cNvSpPr>
          <p:nvPr/>
        </p:nvSpPr>
        <p:spPr bwMode="auto">
          <a:xfrm>
            <a:off x="6172200" y="4009542"/>
            <a:ext cx="2161607" cy="553998"/>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Service</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5" name="Text Box 10"/>
          <p:cNvSpPr txBox="1">
            <a:spLocks noChangeArrowheads="1"/>
          </p:cNvSpPr>
          <p:nvPr/>
        </p:nvSpPr>
        <p:spPr bwMode="auto">
          <a:xfrm>
            <a:off x="733993" y="1581150"/>
            <a:ext cx="2161607"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Documentation</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6" name="Text Box 10"/>
          <p:cNvSpPr txBox="1">
            <a:spLocks noChangeArrowheads="1"/>
          </p:cNvSpPr>
          <p:nvPr/>
        </p:nvSpPr>
        <p:spPr bwMode="auto">
          <a:xfrm>
            <a:off x="457200" y="2789635"/>
            <a:ext cx="2161607"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Maintenance</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7" name="Text Box 10"/>
          <p:cNvSpPr txBox="1">
            <a:spLocks noChangeArrowheads="1"/>
          </p:cNvSpPr>
          <p:nvPr/>
        </p:nvSpPr>
        <p:spPr bwMode="auto">
          <a:xfrm>
            <a:off x="733993" y="4009542"/>
            <a:ext cx="2161607"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Security</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26" name="Group 25"/>
          <p:cNvGrpSpPr/>
          <p:nvPr/>
        </p:nvGrpSpPr>
        <p:grpSpPr>
          <a:xfrm>
            <a:off x="4168487" y="2695371"/>
            <a:ext cx="784513" cy="638379"/>
            <a:chOff x="1550139" y="1314466"/>
            <a:chExt cx="509139" cy="414300"/>
          </a:xfrm>
          <a:solidFill>
            <a:srgbClr val="45C1A4"/>
          </a:solidFill>
        </p:grpSpPr>
        <p:sp>
          <p:nvSpPr>
            <p:cNvPr id="27"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3443331" y="2088900"/>
            <a:ext cx="420252" cy="356898"/>
            <a:chOff x="2950272" y="1314466"/>
            <a:chExt cx="496661" cy="421788"/>
          </a:xfrm>
          <a:solidFill>
            <a:schemeClr val="bg1"/>
          </a:solidFill>
        </p:grpSpPr>
        <p:sp>
          <p:nvSpPr>
            <p:cNvPr id="31" name="Freeform 12"/>
            <p:cNvSpPr>
              <a:spLocks/>
            </p:cNvSpPr>
            <p:nvPr/>
          </p:nvSpPr>
          <p:spPr bwMode="auto">
            <a:xfrm>
              <a:off x="3107507" y="1559052"/>
              <a:ext cx="89848" cy="89848"/>
            </a:xfrm>
            <a:custGeom>
              <a:avLst/>
              <a:gdLst>
                <a:gd name="T0" fmla="*/ 36 w 36"/>
                <a:gd name="T1" fmla="*/ 20 h 36"/>
                <a:gd name="T2" fmla="*/ 16 w 36"/>
                <a:gd name="T3" fmla="*/ 0 h 36"/>
                <a:gd name="T4" fmla="*/ 16 w 36"/>
                <a:gd name="T5" fmla="*/ 0 h 36"/>
                <a:gd name="T6" fmla="*/ 0 w 36"/>
                <a:gd name="T7" fmla="*/ 36 h 36"/>
                <a:gd name="T8" fmla="*/ 36 w 36"/>
                <a:gd name="T9" fmla="*/ 20 h 36"/>
              </a:gdLst>
              <a:ahLst/>
              <a:cxnLst>
                <a:cxn ang="0">
                  <a:pos x="T0" y="T1"/>
                </a:cxn>
                <a:cxn ang="0">
                  <a:pos x="T2" y="T3"/>
                </a:cxn>
                <a:cxn ang="0">
                  <a:pos x="T4" y="T5"/>
                </a:cxn>
                <a:cxn ang="0">
                  <a:pos x="T6" y="T7"/>
                </a:cxn>
                <a:cxn ang="0">
                  <a:pos x="T8" y="T9"/>
                </a:cxn>
              </a:cxnLst>
              <a:rect l="0" t="0" r="r" b="b"/>
              <a:pathLst>
                <a:path w="36" h="36">
                  <a:moveTo>
                    <a:pt x="36" y="20"/>
                  </a:moveTo>
                  <a:lnTo>
                    <a:pt x="16" y="0"/>
                  </a:lnTo>
                  <a:lnTo>
                    <a:pt x="16" y="0"/>
                  </a:lnTo>
                  <a:lnTo>
                    <a:pt x="0" y="36"/>
                  </a:ln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3"/>
            <p:cNvSpPr>
              <a:spLocks noChangeArrowheads="1"/>
            </p:cNvSpPr>
            <p:nvPr/>
          </p:nvSpPr>
          <p:spPr bwMode="auto">
            <a:xfrm>
              <a:off x="3197355" y="1608968"/>
              <a:ext cx="2497" cy="24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p:cNvSpPr>
            <p:nvPr/>
          </p:nvSpPr>
          <p:spPr bwMode="auto">
            <a:xfrm>
              <a:off x="3159917" y="1344415"/>
              <a:ext cx="227117" cy="222125"/>
            </a:xfrm>
            <a:custGeom>
              <a:avLst/>
              <a:gdLst>
                <a:gd name="T0" fmla="*/ 81 w 91"/>
                <a:gd name="T1" fmla="*/ 0 h 89"/>
                <a:gd name="T2" fmla="*/ 0 w 91"/>
                <a:gd name="T3" fmla="*/ 81 h 89"/>
                <a:gd name="T4" fmla="*/ 8 w 91"/>
                <a:gd name="T5" fmla="*/ 89 h 89"/>
                <a:gd name="T6" fmla="*/ 91 w 91"/>
                <a:gd name="T7" fmla="*/ 8 h 89"/>
                <a:gd name="T8" fmla="*/ 81 w 91"/>
                <a:gd name="T9" fmla="*/ 0 h 89"/>
              </a:gdLst>
              <a:ahLst/>
              <a:cxnLst>
                <a:cxn ang="0">
                  <a:pos x="T0" y="T1"/>
                </a:cxn>
                <a:cxn ang="0">
                  <a:pos x="T2" y="T3"/>
                </a:cxn>
                <a:cxn ang="0">
                  <a:pos x="T4" y="T5"/>
                </a:cxn>
                <a:cxn ang="0">
                  <a:pos x="T6" y="T7"/>
                </a:cxn>
                <a:cxn ang="0">
                  <a:pos x="T8" y="T9"/>
                </a:cxn>
              </a:cxnLst>
              <a:rect l="0" t="0" r="r" b="b"/>
              <a:pathLst>
                <a:path w="91" h="89">
                  <a:moveTo>
                    <a:pt x="81" y="0"/>
                  </a:moveTo>
                  <a:lnTo>
                    <a:pt x="0" y="81"/>
                  </a:lnTo>
                  <a:lnTo>
                    <a:pt x="8" y="89"/>
                  </a:lnTo>
                  <a:lnTo>
                    <a:pt x="91" y="8"/>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p:cNvSpPr>
            <p:nvPr/>
          </p:nvSpPr>
          <p:spPr bwMode="auto">
            <a:xfrm>
              <a:off x="3189867" y="1374365"/>
              <a:ext cx="227117" cy="224620"/>
            </a:xfrm>
            <a:custGeom>
              <a:avLst/>
              <a:gdLst>
                <a:gd name="T0" fmla="*/ 0 w 91"/>
                <a:gd name="T1" fmla="*/ 82 h 90"/>
                <a:gd name="T2" fmla="*/ 8 w 91"/>
                <a:gd name="T3" fmla="*/ 90 h 90"/>
                <a:gd name="T4" fmla="*/ 91 w 91"/>
                <a:gd name="T5" fmla="*/ 8 h 90"/>
                <a:gd name="T6" fmla="*/ 83 w 91"/>
                <a:gd name="T7" fmla="*/ 0 h 90"/>
                <a:gd name="T8" fmla="*/ 0 w 91"/>
                <a:gd name="T9" fmla="*/ 82 h 90"/>
              </a:gdLst>
              <a:ahLst/>
              <a:cxnLst>
                <a:cxn ang="0">
                  <a:pos x="T0" y="T1"/>
                </a:cxn>
                <a:cxn ang="0">
                  <a:pos x="T2" y="T3"/>
                </a:cxn>
                <a:cxn ang="0">
                  <a:pos x="T4" y="T5"/>
                </a:cxn>
                <a:cxn ang="0">
                  <a:pos x="T6" y="T7"/>
                </a:cxn>
                <a:cxn ang="0">
                  <a:pos x="T8" y="T9"/>
                </a:cxn>
              </a:cxnLst>
              <a:rect l="0" t="0" r="r" b="b"/>
              <a:pathLst>
                <a:path w="91" h="90">
                  <a:moveTo>
                    <a:pt x="0" y="82"/>
                  </a:moveTo>
                  <a:lnTo>
                    <a:pt x="8" y="90"/>
                  </a:lnTo>
                  <a:lnTo>
                    <a:pt x="91" y="8"/>
                  </a:lnTo>
                  <a:lnTo>
                    <a:pt x="8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p:cNvSpPr>
            <p:nvPr/>
          </p:nvSpPr>
          <p:spPr bwMode="auto">
            <a:xfrm>
              <a:off x="3377051" y="1314466"/>
              <a:ext cx="69882" cy="6489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3"/>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p:cNvSpPr>
            <p:nvPr/>
          </p:nvSpPr>
          <p:spPr bwMode="auto">
            <a:xfrm>
              <a:off x="2950272" y="1324449"/>
              <a:ext cx="416796" cy="411805"/>
            </a:xfrm>
            <a:custGeom>
              <a:avLst/>
              <a:gdLst>
                <a:gd name="T0" fmla="*/ 147 w 167"/>
                <a:gd name="T1" fmla="*/ 145 h 165"/>
                <a:gd name="T2" fmla="*/ 20 w 167"/>
                <a:gd name="T3" fmla="*/ 145 h 165"/>
                <a:gd name="T4" fmla="*/ 20 w 167"/>
                <a:gd name="T5" fmla="*/ 20 h 165"/>
                <a:gd name="T6" fmla="*/ 139 w 167"/>
                <a:gd name="T7" fmla="*/ 20 h 165"/>
                <a:gd name="T8" fmla="*/ 160 w 167"/>
                <a:gd name="T9" fmla="*/ 0 h 165"/>
                <a:gd name="T10" fmla="*/ 0 w 167"/>
                <a:gd name="T11" fmla="*/ 0 h 165"/>
                <a:gd name="T12" fmla="*/ 0 w 167"/>
                <a:gd name="T13" fmla="*/ 165 h 165"/>
                <a:gd name="T14" fmla="*/ 167 w 167"/>
                <a:gd name="T15" fmla="*/ 165 h 165"/>
                <a:gd name="T16" fmla="*/ 167 w 167"/>
                <a:gd name="T17" fmla="*/ 61 h 165"/>
                <a:gd name="T18" fmla="*/ 147 w 167"/>
                <a:gd name="T19" fmla="*/ 81 h 165"/>
                <a:gd name="T20" fmla="*/ 147 w 167"/>
                <a:gd name="T21" fmla="*/ 14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p:nvPr/>
        </p:nvGrpSpPr>
        <p:grpSpPr>
          <a:xfrm>
            <a:off x="3069121" y="2966230"/>
            <a:ext cx="395238" cy="388965"/>
            <a:chOff x="1587575" y="2265358"/>
            <a:chExt cx="314468" cy="309477"/>
          </a:xfrm>
          <a:solidFill>
            <a:schemeClr val="bg1"/>
          </a:solidFill>
        </p:grpSpPr>
        <p:sp>
          <p:nvSpPr>
            <p:cNvPr id="38"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5598494" y="2928587"/>
            <a:ext cx="324452" cy="406813"/>
            <a:chOff x="5106627" y="2260366"/>
            <a:chExt cx="324452" cy="406813"/>
          </a:xfrm>
          <a:solidFill>
            <a:schemeClr val="bg1"/>
          </a:solidFill>
        </p:grpSpPr>
        <p:sp>
          <p:nvSpPr>
            <p:cNvPr id="41"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03"/>
          <p:cNvSpPr>
            <a:spLocks noEditPoints="1"/>
          </p:cNvSpPr>
          <p:nvPr/>
        </p:nvSpPr>
        <p:spPr bwMode="auto">
          <a:xfrm>
            <a:off x="3409312" y="3881976"/>
            <a:ext cx="376864" cy="371872"/>
          </a:xfrm>
          <a:custGeom>
            <a:avLst/>
            <a:gdLst>
              <a:gd name="T0" fmla="*/ 14 w 113"/>
              <a:gd name="T1" fmla="*/ 13 h 112"/>
              <a:gd name="T2" fmla="*/ 14 w 113"/>
              <a:gd name="T3" fmla="*/ 63 h 112"/>
              <a:gd name="T4" fmla="*/ 49 w 113"/>
              <a:gd name="T5" fmla="*/ 71 h 112"/>
              <a:gd name="T6" fmla="*/ 60 w 113"/>
              <a:gd name="T7" fmla="*/ 82 h 112"/>
              <a:gd name="T8" fmla="*/ 75 w 113"/>
              <a:gd name="T9" fmla="*/ 79 h 112"/>
              <a:gd name="T10" fmla="*/ 75 w 113"/>
              <a:gd name="T11" fmla="*/ 93 h 112"/>
              <a:gd name="T12" fmla="*/ 78 w 113"/>
              <a:gd name="T13" fmla="*/ 97 h 112"/>
              <a:gd name="T14" fmla="*/ 92 w 113"/>
              <a:gd name="T15" fmla="*/ 97 h 112"/>
              <a:gd name="T16" fmla="*/ 91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0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3"/>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8" y="97"/>
                </a:cubicBezTo>
                <a:cubicBezTo>
                  <a:pt x="81" y="96"/>
                  <a:pt x="88" y="92"/>
                  <a:pt x="92" y="97"/>
                </a:cubicBezTo>
                <a:cubicBezTo>
                  <a:pt x="97" y="102"/>
                  <a:pt x="91" y="112"/>
                  <a:pt x="91"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0" y="20"/>
                </a:cubicBezTo>
                <a:cubicBezTo>
                  <a:pt x="29" y="12"/>
                  <a:pt x="43" y="11"/>
                  <a:pt x="53" y="17"/>
                </a:cubicBezTo>
                <a:lnTo>
                  <a:pt x="17"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4"/>
          <p:cNvSpPr>
            <a:spLocks noEditPoints="1"/>
          </p:cNvSpPr>
          <p:nvPr/>
        </p:nvSpPr>
        <p:spPr bwMode="auto">
          <a:xfrm>
            <a:off x="5256257" y="3859515"/>
            <a:ext cx="399325" cy="394333"/>
          </a:xfrm>
          <a:custGeom>
            <a:avLst/>
            <a:gdLst>
              <a:gd name="T0" fmla="*/ 53 w 120"/>
              <a:gd name="T1" fmla="*/ 35 h 118"/>
              <a:gd name="T2" fmla="*/ 47 w 120"/>
              <a:gd name="T3" fmla="*/ 9 h 118"/>
              <a:gd name="T4" fmla="*/ 21 w 120"/>
              <a:gd name="T5" fmla="*/ 2 h 118"/>
              <a:gd name="T6" fmla="*/ 36 w 120"/>
              <a:gd name="T7" fmla="*/ 17 h 118"/>
              <a:gd name="T8" fmla="*/ 32 w 120"/>
              <a:gd name="T9" fmla="*/ 32 h 118"/>
              <a:gd name="T10" fmla="*/ 17 w 120"/>
              <a:gd name="T11" fmla="*/ 36 h 118"/>
              <a:gd name="T12" fmla="*/ 2 w 120"/>
              <a:gd name="T13" fmla="*/ 21 h 118"/>
              <a:gd name="T14" fmla="*/ 9 w 120"/>
              <a:gd name="T15" fmla="*/ 47 h 118"/>
              <a:gd name="T16" fmla="*/ 36 w 120"/>
              <a:gd name="T17" fmla="*/ 53 h 118"/>
              <a:gd name="T18" fmla="*/ 36 w 120"/>
              <a:gd name="T19" fmla="*/ 53 h 118"/>
              <a:gd name="T20" fmla="*/ 98 w 120"/>
              <a:gd name="T21" fmla="*/ 115 h 118"/>
              <a:gd name="T22" fmla="*/ 107 w 120"/>
              <a:gd name="T23" fmla="*/ 118 h 118"/>
              <a:gd name="T24" fmla="*/ 115 w 120"/>
              <a:gd name="T25" fmla="*/ 115 h 118"/>
              <a:gd name="T26" fmla="*/ 115 w 120"/>
              <a:gd name="T27" fmla="*/ 97 h 118"/>
              <a:gd name="T28" fmla="*/ 53 w 120"/>
              <a:gd name="T29" fmla="*/ 35 h 118"/>
              <a:gd name="T30" fmla="*/ 108 w 120"/>
              <a:gd name="T31" fmla="*/ 113 h 118"/>
              <a:gd name="T32" fmla="*/ 103 w 120"/>
              <a:gd name="T33" fmla="*/ 108 h 118"/>
              <a:gd name="T34" fmla="*/ 108 w 120"/>
              <a:gd name="T35" fmla="*/ 103 h 118"/>
              <a:gd name="T36" fmla="*/ 113 w 120"/>
              <a:gd name="T37" fmla="*/ 108 h 118"/>
              <a:gd name="T38" fmla="*/ 108 w 120"/>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8">
                <a:moveTo>
                  <a:pt x="53" y="35"/>
                </a:moveTo>
                <a:cubicBezTo>
                  <a:pt x="56" y="26"/>
                  <a:pt x="54" y="16"/>
                  <a:pt x="47" y="9"/>
                </a:cubicBezTo>
                <a:cubicBezTo>
                  <a:pt x="40"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40"/>
                  <a:pt x="9" y="47"/>
                </a:cubicBezTo>
                <a:cubicBezTo>
                  <a:pt x="17" y="54"/>
                  <a:pt x="27" y="56"/>
                  <a:pt x="36" y="53"/>
                </a:cubicBezTo>
                <a:cubicBezTo>
                  <a:pt x="36" y="53"/>
                  <a:pt x="36" y="53"/>
                  <a:pt x="36" y="53"/>
                </a:cubicBezTo>
                <a:cubicBezTo>
                  <a:pt x="98" y="115"/>
                  <a:pt x="98" y="115"/>
                  <a:pt x="98" y="115"/>
                </a:cubicBezTo>
                <a:cubicBezTo>
                  <a:pt x="100" y="117"/>
                  <a:pt x="103" y="118"/>
                  <a:pt x="107" y="118"/>
                </a:cubicBezTo>
                <a:cubicBezTo>
                  <a:pt x="110" y="118"/>
                  <a:pt x="113" y="117"/>
                  <a:pt x="115" y="115"/>
                </a:cubicBezTo>
                <a:cubicBezTo>
                  <a:pt x="120" y="110"/>
                  <a:pt x="120" y="102"/>
                  <a:pt x="115" y="97"/>
                </a:cubicBezTo>
                <a:lnTo>
                  <a:pt x="53" y="35"/>
                </a:lnTo>
                <a:close/>
                <a:moveTo>
                  <a:pt x="108" y="113"/>
                </a:moveTo>
                <a:cubicBezTo>
                  <a:pt x="105" y="113"/>
                  <a:pt x="103" y="110"/>
                  <a:pt x="103" y="108"/>
                </a:cubicBezTo>
                <a:cubicBezTo>
                  <a:pt x="103" y="105"/>
                  <a:pt x="105" y="103"/>
                  <a:pt x="108" y="103"/>
                </a:cubicBezTo>
                <a:cubicBezTo>
                  <a:pt x="110" y="103"/>
                  <a:pt x="113" y="105"/>
                  <a:pt x="113" y="108"/>
                </a:cubicBezTo>
                <a:cubicBezTo>
                  <a:pt x="113" y="110"/>
                  <a:pt x="110" y="113"/>
                  <a:pt x="108" y="1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p:nvGrpSpPr>
        <p:grpSpPr>
          <a:xfrm>
            <a:off x="5247394" y="2020485"/>
            <a:ext cx="408188" cy="464492"/>
            <a:chOff x="2927811" y="2108124"/>
            <a:chExt cx="361887" cy="411804"/>
          </a:xfrm>
          <a:solidFill>
            <a:schemeClr val="bg1"/>
          </a:solidFill>
        </p:grpSpPr>
        <p:sp>
          <p:nvSpPr>
            <p:cNvPr id="48"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0"/>
            <p:cNvSpPr>
              <a:spLocks/>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1"/>
            <p:cNvSpPr>
              <a:spLocks/>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Text Box 7"/>
          <p:cNvSpPr txBox="1">
            <a:spLocks noChangeArrowheads="1"/>
          </p:cNvSpPr>
          <p:nvPr/>
        </p:nvSpPr>
        <p:spPr bwMode="auto">
          <a:xfrm>
            <a:off x="553817" y="1018461"/>
            <a:ext cx="8044156"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sz="1200" dirty="0" smtClean="0">
                <a:solidFill>
                  <a:schemeClr val="bg1">
                    <a:lumMod val="65000"/>
                  </a:schemeClr>
                </a:solidFill>
                <a:latin typeface="Open Sans Semibold" pitchFamily="34" charset="0"/>
                <a:ea typeface="Open Sans Semibold" pitchFamily="34" charset="0"/>
                <a:cs typeface="Open Sans Semibold" pitchFamily="34" charset="0"/>
              </a:rPr>
              <a:t> </a:t>
            </a:r>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此处可编辑此处可编辑此处可编辑此处可编辑</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sp>
        <p:nvSpPr>
          <p:cNvPr id="53" name="Text Box 10"/>
          <p:cNvSpPr txBox="1">
            <a:spLocks noChangeArrowheads="1"/>
          </p:cNvSpPr>
          <p:nvPr/>
        </p:nvSpPr>
        <p:spPr bwMode="auto">
          <a:xfrm>
            <a:off x="3971508" y="3389800"/>
            <a:ext cx="1176214" cy="230832"/>
          </a:xfrm>
          <a:prstGeom prst="rect">
            <a:avLst/>
          </a:prstGeom>
          <a:noFill/>
          <a:ln w="9525">
            <a:noFill/>
            <a:miter lim="800000"/>
            <a:headEnd/>
            <a:tailEnd/>
          </a:ln>
        </p:spPr>
        <p:txBody>
          <a:bodyPr wrap="square" lIns="45720" tIns="22860" rIns="45720" bIns="22860">
            <a:spAutoFit/>
          </a:bodyPr>
          <a:lstStyle/>
          <a:p>
            <a:pPr algn="ct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Property</a:t>
            </a:r>
            <a:endParaRPr lang="en-US" sz="10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216775798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250" fill="hold"/>
                                        <p:tgtEl>
                                          <p:spTgt spid="52"/>
                                        </p:tgtEl>
                                        <p:attrNameLst>
                                          <p:attrName>ppt_x</p:attrName>
                                        </p:attrNameLst>
                                      </p:cBhvr>
                                      <p:tavLst>
                                        <p:tav tm="0">
                                          <p:val>
                                            <p:strVal val="#ppt_x"/>
                                          </p:val>
                                        </p:tav>
                                        <p:tav tm="100000">
                                          <p:val>
                                            <p:strVal val="#ppt_x"/>
                                          </p:val>
                                        </p:tav>
                                      </p:tavLst>
                                    </p:anim>
                                    <p:anim calcmode="lin" valueType="num">
                                      <p:cBhvr additive="base">
                                        <p:cTn id="13" dur="250" fill="hold"/>
                                        <p:tgtEl>
                                          <p:spTgt spid="5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250" fill="hold"/>
                                        <p:tgtEl>
                                          <p:spTgt spid="3"/>
                                        </p:tgtEl>
                                        <p:attrNameLst>
                                          <p:attrName>ppt_x</p:attrName>
                                        </p:attrNameLst>
                                      </p:cBhvr>
                                      <p:tavLst>
                                        <p:tav tm="0">
                                          <p:val>
                                            <p:strVal val="#ppt_x"/>
                                          </p:val>
                                        </p:tav>
                                        <p:tav tm="100000">
                                          <p:val>
                                            <p:strVal val="#ppt_x"/>
                                          </p:val>
                                        </p:tav>
                                      </p:tavLst>
                                    </p:anim>
                                    <p:anim calcmode="lin" valueType="num">
                                      <p:cBhvr additive="base">
                                        <p:cTn id="18" dur="25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250" fill="hold"/>
                                        <p:tgtEl>
                                          <p:spTgt spid="26"/>
                                        </p:tgtEl>
                                        <p:attrNameLst>
                                          <p:attrName>ppt_x</p:attrName>
                                        </p:attrNameLst>
                                      </p:cBhvr>
                                      <p:tavLst>
                                        <p:tav tm="0">
                                          <p:val>
                                            <p:strVal val="#ppt_x"/>
                                          </p:val>
                                        </p:tav>
                                        <p:tav tm="100000">
                                          <p:val>
                                            <p:strVal val="#ppt_x"/>
                                          </p:val>
                                        </p:tav>
                                      </p:tavLst>
                                    </p:anim>
                                    <p:anim calcmode="lin" valueType="num">
                                      <p:cBhvr additive="base">
                                        <p:cTn id="23" dur="25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250" fill="hold"/>
                                        <p:tgtEl>
                                          <p:spTgt spid="53"/>
                                        </p:tgtEl>
                                        <p:attrNameLst>
                                          <p:attrName>ppt_x</p:attrName>
                                        </p:attrNameLst>
                                      </p:cBhvr>
                                      <p:tavLst>
                                        <p:tav tm="0">
                                          <p:val>
                                            <p:strVal val="#ppt_x"/>
                                          </p:val>
                                        </p:tav>
                                        <p:tav tm="100000">
                                          <p:val>
                                            <p:strVal val="#ppt_x"/>
                                          </p:val>
                                        </p:tav>
                                      </p:tavLst>
                                    </p:anim>
                                    <p:anim calcmode="lin" valueType="num">
                                      <p:cBhvr additive="base">
                                        <p:cTn id="28" dur="250" fill="hold"/>
                                        <p:tgtEl>
                                          <p:spTgt spid="53"/>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250" fill="hold"/>
                                        <p:tgtEl>
                                          <p:spTgt spid="4"/>
                                        </p:tgtEl>
                                        <p:attrNameLst>
                                          <p:attrName>ppt_x</p:attrName>
                                        </p:attrNameLst>
                                      </p:cBhvr>
                                      <p:tavLst>
                                        <p:tav tm="0">
                                          <p:val>
                                            <p:strVal val="#ppt_x"/>
                                          </p:val>
                                        </p:tav>
                                        <p:tav tm="100000">
                                          <p:val>
                                            <p:strVal val="#ppt_x"/>
                                          </p:val>
                                        </p:tav>
                                      </p:tavLst>
                                    </p:anim>
                                    <p:anim calcmode="lin" valueType="num">
                                      <p:cBhvr additive="base">
                                        <p:cTn id="33" dur="25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250" fill="hold"/>
                                        <p:tgtEl>
                                          <p:spTgt spid="30"/>
                                        </p:tgtEl>
                                        <p:attrNameLst>
                                          <p:attrName>ppt_x</p:attrName>
                                        </p:attrNameLst>
                                      </p:cBhvr>
                                      <p:tavLst>
                                        <p:tav tm="0">
                                          <p:val>
                                            <p:strVal val="#ppt_x"/>
                                          </p:val>
                                        </p:tav>
                                        <p:tav tm="100000">
                                          <p:val>
                                            <p:strVal val="#ppt_x"/>
                                          </p:val>
                                        </p:tav>
                                      </p:tavLst>
                                    </p:anim>
                                    <p:anim calcmode="lin" valueType="num">
                                      <p:cBhvr additive="base">
                                        <p:cTn id="38" dur="250" fill="hold"/>
                                        <p:tgtEl>
                                          <p:spTgt spid="30"/>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250" fill="hold"/>
                                        <p:tgtEl>
                                          <p:spTgt spid="15"/>
                                        </p:tgtEl>
                                        <p:attrNameLst>
                                          <p:attrName>ppt_x</p:attrName>
                                        </p:attrNameLst>
                                      </p:cBhvr>
                                      <p:tavLst>
                                        <p:tav tm="0">
                                          <p:val>
                                            <p:strVal val="#ppt_x"/>
                                          </p:val>
                                        </p:tav>
                                        <p:tav tm="100000">
                                          <p:val>
                                            <p:strVal val="#ppt_x"/>
                                          </p:val>
                                        </p:tav>
                                      </p:tavLst>
                                    </p:anim>
                                    <p:anim calcmode="lin" valueType="num">
                                      <p:cBhvr additive="base">
                                        <p:cTn id="43" dur="250" fill="hold"/>
                                        <p:tgtEl>
                                          <p:spTgt spid="15"/>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250" fill="hold"/>
                                        <p:tgtEl>
                                          <p:spTgt spid="5"/>
                                        </p:tgtEl>
                                        <p:attrNameLst>
                                          <p:attrName>ppt_x</p:attrName>
                                        </p:attrNameLst>
                                      </p:cBhvr>
                                      <p:tavLst>
                                        <p:tav tm="0">
                                          <p:val>
                                            <p:strVal val="#ppt_x"/>
                                          </p:val>
                                        </p:tav>
                                        <p:tav tm="100000">
                                          <p:val>
                                            <p:strVal val="#ppt_x"/>
                                          </p:val>
                                        </p:tav>
                                      </p:tavLst>
                                    </p:anim>
                                    <p:anim calcmode="lin" valueType="num">
                                      <p:cBhvr additive="base">
                                        <p:cTn id="48" dur="250" fill="hold"/>
                                        <p:tgtEl>
                                          <p:spTgt spid="5"/>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250" fill="hold"/>
                                        <p:tgtEl>
                                          <p:spTgt spid="37"/>
                                        </p:tgtEl>
                                        <p:attrNameLst>
                                          <p:attrName>ppt_x</p:attrName>
                                        </p:attrNameLst>
                                      </p:cBhvr>
                                      <p:tavLst>
                                        <p:tav tm="0">
                                          <p:val>
                                            <p:strVal val="#ppt_x"/>
                                          </p:val>
                                        </p:tav>
                                        <p:tav tm="100000">
                                          <p:val>
                                            <p:strVal val="#ppt_x"/>
                                          </p:val>
                                        </p:tav>
                                      </p:tavLst>
                                    </p:anim>
                                    <p:anim calcmode="lin" valueType="num">
                                      <p:cBhvr additive="base">
                                        <p:cTn id="53" dur="250" fill="hold"/>
                                        <p:tgtEl>
                                          <p:spTgt spid="37"/>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250" fill="hold"/>
                                        <p:tgtEl>
                                          <p:spTgt spid="16"/>
                                        </p:tgtEl>
                                        <p:attrNameLst>
                                          <p:attrName>ppt_x</p:attrName>
                                        </p:attrNameLst>
                                      </p:cBhvr>
                                      <p:tavLst>
                                        <p:tav tm="0">
                                          <p:val>
                                            <p:strVal val="#ppt_x"/>
                                          </p:val>
                                        </p:tav>
                                        <p:tav tm="100000">
                                          <p:val>
                                            <p:strVal val="#ppt_x"/>
                                          </p:val>
                                        </p:tav>
                                      </p:tavLst>
                                    </p:anim>
                                    <p:anim calcmode="lin" valueType="num">
                                      <p:cBhvr additive="base">
                                        <p:cTn id="58" dur="250" fill="hold"/>
                                        <p:tgtEl>
                                          <p:spTgt spid="16"/>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250" fill="hold"/>
                                        <p:tgtEl>
                                          <p:spTgt spid="6"/>
                                        </p:tgtEl>
                                        <p:attrNameLst>
                                          <p:attrName>ppt_x</p:attrName>
                                        </p:attrNameLst>
                                      </p:cBhvr>
                                      <p:tavLst>
                                        <p:tav tm="0">
                                          <p:val>
                                            <p:strVal val="#ppt_x"/>
                                          </p:val>
                                        </p:tav>
                                        <p:tav tm="100000">
                                          <p:val>
                                            <p:strVal val="#ppt_x"/>
                                          </p:val>
                                        </p:tav>
                                      </p:tavLst>
                                    </p:anim>
                                    <p:anim calcmode="lin" valueType="num">
                                      <p:cBhvr additive="base">
                                        <p:cTn id="63" dur="250" fill="hold"/>
                                        <p:tgtEl>
                                          <p:spTgt spid="6"/>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250" fill="hold"/>
                                        <p:tgtEl>
                                          <p:spTgt spid="45"/>
                                        </p:tgtEl>
                                        <p:attrNameLst>
                                          <p:attrName>ppt_x</p:attrName>
                                        </p:attrNameLst>
                                      </p:cBhvr>
                                      <p:tavLst>
                                        <p:tav tm="0">
                                          <p:val>
                                            <p:strVal val="#ppt_x"/>
                                          </p:val>
                                        </p:tav>
                                        <p:tav tm="100000">
                                          <p:val>
                                            <p:strVal val="#ppt_x"/>
                                          </p:val>
                                        </p:tav>
                                      </p:tavLst>
                                    </p:anim>
                                    <p:anim calcmode="lin" valueType="num">
                                      <p:cBhvr additive="base">
                                        <p:cTn id="68" dur="250" fill="hold"/>
                                        <p:tgtEl>
                                          <p:spTgt spid="45"/>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250" fill="hold"/>
                                        <p:tgtEl>
                                          <p:spTgt spid="17"/>
                                        </p:tgtEl>
                                        <p:attrNameLst>
                                          <p:attrName>ppt_x</p:attrName>
                                        </p:attrNameLst>
                                      </p:cBhvr>
                                      <p:tavLst>
                                        <p:tav tm="0">
                                          <p:val>
                                            <p:strVal val="#ppt_x"/>
                                          </p:val>
                                        </p:tav>
                                        <p:tav tm="100000">
                                          <p:val>
                                            <p:strVal val="#ppt_x"/>
                                          </p:val>
                                        </p:tav>
                                      </p:tavLst>
                                    </p:anim>
                                    <p:anim calcmode="lin" valueType="num">
                                      <p:cBhvr additive="base">
                                        <p:cTn id="73" dur="250" fill="hold"/>
                                        <p:tgtEl>
                                          <p:spTgt spid="17"/>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250" fill="hold"/>
                                        <p:tgtEl>
                                          <p:spTgt spid="7"/>
                                        </p:tgtEl>
                                        <p:attrNameLst>
                                          <p:attrName>ppt_x</p:attrName>
                                        </p:attrNameLst>
                                      </p:cBhvr>
                                      <p:tavLst>
                                        <p:tav tm="0">
                                          <p:val>
                                            <p:strVal val="#ppt_x"/>
                                          </p:val>
                                        </p:tav>
                                        <p:tav tm="100000">
                                          <p:val>
                                            <p:strVal val="#ppt_x"/>
                                          </p:val>
                                        </p:tav>
                                      </p:tavLst>
                                    </p:anim>
                                    <p:anim calcmode="lin" valueType="num">
                                      <p:cBhvr additive="base">
                                        <p:cTn id="78" dur="250" fill="hold"/>
                                        <p:tgtEl>
                                          <p:spTgt spid="7"/>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250" fill="hold"/>
                                        <p:tgtEl>
                                          <p:spTgt spid="47"/>
                                        </p:tgtEl>
                                        <p:attrNameLst>
                                          <p:attrName>ppt_x</p:attrName>
                                        </p:attrNameLst>
                                      </p:cBhvr>
                                      <p:tavLst>
                                        <p:tav tm="0">
                                          <p:val>
                                            <p:strVal val="#ppt_x"/>
                                          </p:val>
                                        </p:tav>
                                        <p:tav tm="100000">
                                          <p:val>
                                            <p:strVal val="#ppt_x"/>
                                          </p:val>
                                        </p:tav>
                                      </p:tavLst>
                                    </p:anim>
                                    <p:anim calcmode="lin" valueType="num">
                                      <p:cBhvr additive="base">
                                        <p:cTn id="83" dur="250" fill="hold"/>
                                        <p:tgtEl>
                                          <p:spTgt spid="47"/>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250" fill="hold"/>
                                        <p:tgtEl>
                                          <p:spTgt spid="12"/>
                                        </p:tgtEl>
                                        <p:attrNameLst>
                                          <p:attrName>ppt_x</p:attrName>
                                        </p:attrNameLst>
                                      </p:cBhvr>
                                      <p:tavLst>
                                        <p:tav tm="0">
                                          <p:val>
                                            <p:strVal val="#ppt_x"/>
                                          </p:val>
                                        </p:tav>
                                        <p:tav tm="100000">
                                          <p:val>
                                            <p:strVal val="#ppt_x"/>
                                          </p:val>
                                        </p:tav>
                                      </p:tavLst>
                                    </p:anim>
                                    <p:anim calcmode="lin" valueType="num">
                                      <p:cBhvr additive="base">
                                        <p:cTn id="88" dur="250" fill="hold"/>
                                        <p:tgtEl>
                                          <p:spTgt spid="12"/>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250" fill="hold"/>
                                        <p:tgtEl>
                                          <p:spTgt spid="8"/>
                                        </p:tgtEl>
                                        <p:attrNameLst>
                                          <p:attrName>ppt_x</p:attrName>
                                        </p:attrNameLst>
                                      </p:cBhvr>
                                      <p:tavLst>
                                        <p:tav tm="0">
                                          <p:val>
                                            <p:strVal val="#ppt_x"/>
                                          </p:val>
                                        </p:tav>
                                        <p:tav tm="100000">
                                          <p:val>
                                            <p:strVal val="#ppt_x"/>
                                          </p:val>
                                        </p:tav>
                                      </p:tavLst>
                                    </p:anim>
                                    <p:anim calcmode="lin" valueType="num">
                                      <p:cBhvr additive="base">
                                        <p:cTn id="93" dur="250" fill="hold"/>
                                        <p:tgtEl>
                                          <p:spTgt spid="8"/>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250" fill="hold"/>
                                        <p:tgtEl>
                                          <p:spTgt spid="40"/>
                                        </p:tgtEl>
                                        <p:attrNameLst>
                                          <p:attrName>ppt_x</p:attrName>
                                        </p:attrNameLst>
                                      </p:cBhvr>
                                      <p:tavLst>
                                        <p:tav tm="0">
                                          <p:val>
                                            <p:strVal val="#ppt_x"/>
                                          </p:val>
                                        </p:tav>
                                        <p:tav tm="100000">
                                          <p:val>
                                            <p:strVal val="#ppt_x"/>
                                          </p:val>
                                        </p:tav>
                                      </p:tavLst>
                                    </p:anim>
                                    <p:anim calcmode="lin" valueType="num">
                                      <p:cBhvr additive="base">
                                        <p:cTn id="98" dur="250" fill="hold"/>
                                        <p:tgtEl>
                                          <p:spTgt spid="40"/>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 calcmode="lin" valueType="num">
                                      <p:cBhvr additive="base">
                                        <p:cTn id="102" dur="250" fill="hold"/>
                                        <p:tgtEl>
                                          <p:spTgt spid="13"/>
                                        </p:tgtEl>
                                        <p:attrNameLst>
                                          <p:attrName>ppt_x</p:attrName>
                                        </p:attrNameLst>
                                      </p:cBhvr>
                                      <p:tavLst>
                                        <p:tav tm="0">
                                          <p:val>
                                            <p:strVal val="#ppt_x"/>
                                          </p:val>
                                        </p:tav>
                                        <p:tav tm="100000">
                                          <p:val>
                                            <p:strVal val="#ppt_x"/>
                                          </p:val>
                                        </p:tav>
                                      </p:tavLst>
                                    </p:anim>
                                    <p:anim calcmode="lin" valueType="num">
                                      <p:cBhvr additive="base">
                                        <p:cTn id="103" dur="250" fill="hold"/>
                                        <p:tgtEl>
                                          <p:spTgt spid="13"/>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9"/>
                                        </p:tgtEl>
                                        <p:attrNameLst>
                                          <p:attrName>style.visibility</p:attrName>
                                        </p:attrNameLst>
                                      </p:cBhvr>
                                      <p:to>
                                        <p:strVal val="visible"/>
                                      </p:to>
                                    </p:set>
                                    <p:anim calcmode="lin" valueType="num">
                                      <p:cBhvr additive="base">
                                        <p:cTn id="107" dur="250" fill="hold"/>
                                        <p:tgtEl>
                                          <p:spTgt spid="9"/>
                                        </p:tgtEl>
                                        <p:attrNameLst>
                                          <p:attrName>ppt_x</p:attrName>
                                        </p:attrNameLst>
                                      </p:cBhvr>
                                      <p:tavLst>
                                        <p:tav tm="0">
                                          <p:val>
                                            <p:strVal val="#ppt_x"/>
                                          </p:val>
                                        </p:tav>
                                        <p:tav tm="100000">
                                          <p:val>
                                            <p:strVal val="#ppt_x"/>
                                          </p:val>
                                        </p:tav>
                                      </p:tavLst>
                                    </p:anim>
                                    <p:anim calcmode="lin" valueType="num">
                                      <p:cBhvr additive="base">
                                        <p:cTn id="108" dur="250" fill="hold"/>
                                        <p:tgtEl>
                                          <p:spTgt spid="9"/>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46"/>
                                        </p:tgtEl>
                                        <p:attrNameLst>
                                          <p:attrName>style.visibility</p:attrName>
                                        </p:attrNameLst>
                                      </p:cBhvr>
                                      <p:to>
                                        <p:strVal val="visible"/>
                                      </p:to>
                                    </p:set>
                                    <p:anim calcmode="lin" valueType="num">
                                      <p:cBhvr additive="base">
                                        <p:cTn id="112" dur="250" fill="hold"/>
                                        <p:tgtEl>
                                          <p:spTgt spid="46"/>
                                        </p:tgtEl>
                                        <p:attrNameLst>
                                          <p:attrName>ppt_x</p:attrName>
                                        </p:attrNameLst>
                                      </p:cBhvr>
                                      <p:tavLst>
                                        <p:tav tm="0">
                                          <p:val>
                                            <p:strVal val="#ppt_x"/>
                                          </p:val>
                                        </p:tav>
                                        <p:tav tm="100000">
                                          <p:val>
                                            <p:strVal val="#ppt_x"/>
                                          </p:val>
                                        </p:tav>
                                      </p:tavLst>
                                    </p:anim>
                                    <p:anim calcmode="lin" valueType="num">
                                      <p:cBhvr additive="base">
                                        <p:cTn id="113" dur="250" fill="hold"/>
                                        <p:tgtEl>
                                          <p:spTgt spid="46"/>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14"/>
                                        </p:tgtEl>
                                        <p:attrNameLst>
                                          <p:attrName>style.visibility</p:attrName>
                                        </p:attrNameLst>
                                      </p:cBhvr>
                                      <p:to>
                                        <p:strVal val="visible"/>
                                      </p:to>
                                    </p:set>
                                    <p:anim calcmode="lin" valueType="num">
                                      <p:cBhvr additive="base">
                                        <p:cTn id="117" dur="250" fill="hold"/>
                                        <p:tgtEl>
                                          <p:spTgt spid="14"/>
                                        </p:tgtEl>
                                        <p:attrNameLst>
                                          <p:attrName>ppt_x</p:attrName>
                                        </p:attrNameLst>
                                      </p:cBhvr>
                                      <p:tavLst>
                                        <p:tav tm="0">
                                          <p:val>
                                            <p:strVal val="#ppt_x"/>
                                          </p:val>
                                        </p:tav>
                                        <p:tav tm="100000">
                                          <p:val>
                                            <p:strVal val="#ppt_x"/>
                                          </p:val>
                                        </p:tav>
                                      </p:tavLst>
                                    </p:anim>
                                    <p:anim calcmode="lin" valueType="num">
                                      <p:cBhvr additive="base">
                                        <p:cTn id="118"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2" grpId="0"/>
      <p:bldP spid="13" grpId="0"/>
      <p:bldP spid="14" grpId="0"/>
      <p:bldP spid="15" grpId="0"/>
      <p:bldP spid="16" grpId="0"/>
      <p:bldP spid="17" grpId="0"/>
      <p:bldP spid="45" grpId="0" animBg="1"/>
      <p:bldP spid="46" grpId="0" animBg="1"/>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2" name="Rectangle 1"/>
          <p:cNvSpPr/>
          <p:nvPr/>
        </p:nvSpPr>
        <p:spPr>
          <a:xfrm>
            <a:off x="0" y="2876550"/>
            <a:ext cx="9144000" cy="1447800"/>
          </a:xfrm>
          <a:prstGeom prst="rect">
            <a:avLst/>
          </a:prstGeom>
          <a:solidFill>
            <a:srgbClr val="45C1A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10"/>
          <p:cNvSpPr txBox="1">
            <a:spLocks noChangeArrowheads="1"/>
          </p:cNvSpPr>
          <p:nvPr/>
        </p:nvSpPr>
        <p:spPr bwMode="auto">
          <a:xfrm>
            <a:off x="539552" y="3069535"/>
            <a:ext cx="5253372" cy="1061829"/>
          </a:xfrm>
          <a:prstGeom prst="rect">
            <a:avLst/>
          </a:prstGeom>
          <a:noFill/>
          <a:ln w="9525">
            <a:noFill/>
            <a:miter lim="800000"/>
            <a:headEnd/>
            <a:tailEnd/>
          </a:ln>
        </p:spPr>
        <p:txBody>
          <a:bodyPr wrap="square" lIns="45720" tIns="22860" rIns="45720" bIns="22860">
            <a:spAutoFit/>
          </a:bodyPr>
          <a:lstStyle/>
          <a:p>
            <a:pPr algn="ctr" defTabSz="1088232"/>
            <a:r>
              <a:rPr lang="zh-CN" altLang="en-US" sz="6600" dirty="0" smtClean="0">
                <a:solidFill>
                  <a:schemeClr val="bg1"/>
                </a:solidFill>
                <a:latin typeface="微软雅黑" panose="020B0503020204020204" pitchFamily="34" charset="-122"/>
                <a:ea typeface="微软雅黑" panose="020B0503020204020204" pitchFamily="34" charset="-122"/>
                <a:cs typeface="Open Sans Light" pitchFamily="34" charset="0"/>
              </a:rPr>
              <a:t>章节可编辑</a:t>
            </a:r>
            <a:endParaRPr lang="en-US" sz="6600" dirty="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4" name="Text Box 10"/>
          <p:cNvSpPr txBox="1">
            <a:spLocks noChangeArrowheads="1"/>
          </p:cNvSpPr>
          <p:nvPr/>
        </p:nvSpPr>
        <p:spPr bwMode="auto">
          <a:xfrm>
            <a:off x="5715000" y="3125510"/>
            <a:ext cx="3200400" cy="723275"/>
          </a:xfrm>
          <a:prstGeom prst="rect">
            <a:avLst/>
          </a:prstGeom>
          <a:noFill/>
          <a:ln w="9525">
            <a:noFill/>
            <a:miter lim="800000"/>
            <a:headEnd/>
            <a:tailEnd/>
          </a:ln>
        </p:spPr>
        <p:txBody>
          <a:bodyPr wrap="square" lIns="45720" tIns="22860" rIns="45720" bIns="22860">
            <a:spAutoFit/>
          </a:bodyPr>
          <a:lstStyle/>
          <a:p>
            <a:pP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Special Direction</a:t>
            </a:r>
          </a:p>
          <a:p>
            <a:pPr defTabSz="1088232"/>
            <a:endParaRPr lang="en-US" sz="9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1354038566"/>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17">
                                          <p:stCondLst>
                                            <p:cond delay="0"/>
                                          </p:stCondLst>
                                        </p:cTn>
                                        <p:tgtEl>
                                          <p:spTgt spid="2"/>
                                        </p:tgtEl>
                                      </p:cBhvr>
                                    </p:animEffect>
                                    <p:anim calcmode="lin" valueType="num">
                                      <p:cBhvr>
                                        <p:cTn id="8"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13" dur="10">
                                          <p:stCondLst>
                                            <p:cond delay="244"/>
                                          </p:stCondLst>
                                        </p:cTn>
                                        <p:tgtEl>
                                          <p:spTgt spid="2"/>
                                        </p:tgtEl>
                                      </p:cBhvr>
                                      <p:to x="100000" y="60000"/>
                                    </p:animScale>
                                    <p:animScale>
                                      <p:cBhvr>
                                        <p:cTn id="14" dur="62" decel="50000">
                                          <p:stCondLst>
                                            <p:cond delay="254"/>
                                          </p:stCondLst>
                                        </p:cTn>
                                        <p:tgtEl>
                                          <p:spTgt spid="2"/>
                                        </p:tgtEl>
                                      </p:cBhvr>
                                      <p:to x="100000" y="100000"/>
                                    </p:animScale>
                                    <p:animScale>
                                      <p:cBhvr>
                                        <p:cTn id="15" dur="10">
                                          <p:stCondLst>
                                            <p:cond delay="492"/>
                                          </p:stCondLst>
                                        </p:cTn>
                                        <p:tgtEl>
                                          <p:spTgt spid="2"/>
                                        </p:tgtEl>
                                      </p:cBhvr>
                                      <p:to x="100000" y="80000"/>
                                    </p:animScale>
                                    <p:animScale>
                                      <p:cBhvr>
                                        <p:cTn id="16" dur="62" decel="50000">
                                          <p:stCondLst>
                                            <p:cond delay="502"/>
                                          </p:stCondLst>
                                        </p:cTn>
                                        <p:tgtEl>
                                          <p:spTgt spid="2"/>
                                        </p:tgtEl>
                                      </p:cBhvr>
                                      <p:to x="100000" y="100000"/>
                                    </p:animScale>
                                    <p:animScale>
                                      <p:cBhvr>
                                        <p:cTn id="17" dur="10">
                                          <p:stCondLst>
                                            <p:cond delay="616"/>
                                          </p:stCondLst>
                                        </p:cTn>
                                        <p:tgtEl>
                                          <p:spTgt spid="2"/>
                                        </p:tgtEl>
                                      </p:cBhvr>
                                      <p:to x="100000" y="90000"/>
                                    </p:animScale>
                                    <p:animScale>
                                      <p:cBhvr>
                                        <p:cTn id="18" dur="62" decel="50000">
                                          <p:stCondLst>
                                            <p:cond delay="625"/>
                                          </p:stCondLst>
                                        </p:cTn>
                                        <p:tgtEl>
                                          <p:spTgt spid="2"/>
                                        </p:tgtEl>
                                      </p:cBhvr>
                                      <p:to x="100000" y="100000"/>
                                    </p:animScale>
                                    <p:animScale>
                                      <p:cBhvr>
                                        <p:cTn id="19" dur="10">
                                          <p:stCondLst>
                                            <p:cond delay="678"/>
                                          </p:stCondLst>
                                        </p:cTn>
                                        <p:tgtEl>
                                          <p:spTgt spid="2"/>
                                        </p:tgtEl>
                                      </p:cBhvr>
                                      <p:to x="100000" y="95000"/>
                                    </p:animScale>
                                    <p:animScale>
                                      <p:cBhvr>
                                        <p:cTn id="20" dur="62" decel="50000">
                                          <p:stCondLst>
                                            <p:cond delay="688"/>
                                          </p:stCondLst>
                                        </p:cTn>
                                        <p:tgtEl>
                                          <p:spTgt spid="2"/>
                                        </p:tgtEl>
                                      </p:cBhvr>
                                      <p:to x="100000" y="100000"/>
                                    </p:animScale>
                                  </p:childTnLst>
                                </p:cTn>
                              </p:par>
                            </p:childTnLst>
                          </p:cTn>
                        </p:par>
                        <p:par>
                          <p:cTn id="21" fill="hold">
                            <p:stCondLst>
                              <p:cond delay="750"/>
                            </p:stCondLst>
                            <p:childTnLst>
                              <p:par>
                                <p:cTn id="22" presetID="26"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217">
                                          <p:stCondLst>
                                            <p:cond delay="0"/>
                                          </p:stCondLst>
                                        </p:cTn>
                                        <p:tgtEl>
                                          <p:spTgt spid="3"/>
                                        </p:tgtEl>
                                      </p:cBhvr>
                                    </p:animEffect>
                                    <p:anim calcmode="lin" valueType="num">
                                      <p:cBhvr>
                                        <p:cTn id="25" dur="68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28" dur="124"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2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30" dur="10">
                                          <p:stCondLst>
                                            <p:cond delay="244"/>
                                          </p:stCondLst>
                                        </p:cTn>
                                        <p:tgtEl>
                                          <p:spTgt spid="3"/>
                                        </p:tgtEl>
                                      </p:cBhvr>
                                      <p:to x="100000" y="60000"/>
                                    </p:animScale>
                                    <p:animScale>
                                      <p:cBhvr>
                                        <p:cTn id="31" dur="62" decel="50000">
                                          <p:stCondLst>
                                            <p:cond delay="254"/>
                                          </p:stCondLst>
                                        </p:cTn>
                                        <p:tgtEl>
                                          <p:spTgt spid="3"/>
                                        </p:tgtEl>
                                      </p:cBhvr>
                                      <p:to x="100000" y="100000"/>
                                    </p:animScale>
                                    <p:animScale>
                                      <p:cBhvr>
                                        <p:cTn id="32" dur="10">
                                          <p:stCondLst>
                                            <p:cond delay="492"/>
                                          </p:stCondLst>
                                        </p:cTn>
                                        <p:tgtEl>
                                          <p:spTgt spid="3"/>
                                        </p:tgtEl>
                                      </p:cBhvr>
                                      <p:to x="100000" y="80000"/>
                                    </p:animScale>
                                    <p:animScale>
                                      <p:cBhvr>
                                        <p:cTn id="33" dur="62" decel="50000">
                                          <p:stCondLst>
                                            <p:cond delay="502"/>
                                          </p:stCondLst>
                                        </p:cTn>
                                        <p:tgtEl>
                                          <p:spTgt spid="3"/>
                                        </p:tgtEl>
                                      </p:cBhvr>
                                      <p:to x="100000" y="100000"/>
                                    </p:animScale>
                                    <p:animScale>
                                      <p:cBhvr>
                                        <p:cTn id="34" dur="10">
                                          <p:stCondLst>
                                            <p:cond delay="616"/>
                                          </p:stCondLst>
                                        </p:cTn>
                                        <p:tgtEl>
                                          <p:spTgt spid="3"/>
                                        </p:tgtEl>
                                      </p:cBhvr>
                                      <p:to x="100000" y="90000"/>
                                    </p:animScale>
                                    <p:animScale>
                                      <p:cBhvr>
                                        <p:cTn id="35" dur="62" decel="50000">
                                          <p:stCondLst>
                                            <p:cond delay="625"/>
                                          </p:stCondLst>
                                        </p:cTn>
                                        <p:tgtEl>
                                          <p:spTgt spid="3"/>
                                        </p:tgtEl>
                                      </p:cBhvr>
                                      <p:to x="100000" y="100000"/>
                                    </p:animScale>
                                    <p:animScale>
                                      <p:cBhvr>
                                        <p:cTn id="36" dur="10">
                                          <p:stCondLst>
                                            <p:cond delay="678"/>
                                          </p:stCondLst>
                                        </p:cTn>
                                        <p:tgtEl>
                                          <p:spTgt spid="3"/>
                                        </p:tgtEl>
                                      </p:cBhvr>
                                      <p:to x="100000" y="95000"/>
                                    </p:animScale>
                                    <p:animScale>
                                      <p:cBhvr>
                                        <p:cTn id="37" dur="62" decel="50000">
                                          <p:stCondLst>
                                            <p:cond delay="688"/>
                                          </p:stCondLst>
                                        </p:cTn>
                                        <p:tgtEl>
                                          <p:spTgt spid="3"/>
                                        </p:tgtEl>
                                      </p:cBhvr>
                                      <p:to x="100000" y="100000"/>
                                    </p:animScale>
                                  </p:childTnLst>
                                </p:cTn>
                              </p:par>
                            </p:childTnLst>
                          </p:cTn>
                        </p:par>
                        <p:par>
                          <p:cTn id="38" fill="hold">
                            <p:stCondLst>
                              <p:cond delay="1500"/>
                            </p:stCondLst>
                            <p:childTnLst>
                              <p:par>
                                <p:cTn id="39" presetID="26" presetClass="entr" presetSubtype="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down)">
                                      <p:cBhvr>
                                        <p:cTn id="41" dur="217">
                                          <p:stCondLst>
                                            <p:cond delay="0"/>
                                          </p:stCondLst>
                                        </p:cTn>
                                        <p:tgtEl>
                                          <p:spTgt spid="4"/>
                                        </p:tgtEl>
                                      </p:cBhvr>
                                    </p:animEffect>
                                    <p:anim calcmode="lin" valueType="num">
                                      <p:cBhvr>
                                        <p:cTn id="42" dur="683"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3" dur="249"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4" dur="249" tmFilter="0, 0; 0.125,0.2665; 0.25,0.4; 0.375,0.465; 0.5,0.5;  0.625,0.535; 0.75,0.6; 0.875,0.7335; 1,1">
                                          <p:stCondLst>
                                            <p:cond delay="249"/>
                                          </p:stCondLst>
                                        </p:cTn>
                                        <p:tgtEl>
                                          <p:spTgt spid="4"/>
                                        </p:tgtEl>
                                        <p:attrNameLst>
                                          <p:attrName>ppt_y</p:attrName>
                                        </p:attrNameLst>
                                      </p:cBhvr>
                                      <p:tavLst>
                                        <p:tav tm="0" fmla="#ppt_y-sin(pi*$)/9">
                                          <p:val>
                                            <p:fltVal val="0"/>
                                          </p:val>
                                        </p:tav>
                                        <p:tav tm="100000">
                                          <p:val>
                                            <p:fltVal val="1"/>
                                          </p:val>
                                        </p:tav>
                                      </p:tavLst>
                                    </p:anim>
                                    <p:anim calcmode="lin" valueType="num">
                                      <p:cBhvr>
                                        <p:cTn id="45" dur="124" tmFilter="0, 0; 0.125,0.2665; 0.25,0.4; 0.375,0.465; 0.5,0.5;  0.625,0.535; 0.75,0.6; 0.875,0.7335; 1,1">
                                          <p:stCondLst>
                                            <p:cond delay="497"/>
                                          </p:stCondLst>
                                        </p:cTn>
                                        <p:tgtEl>
                                          <p:spTgt spid="4"/>
                                        </p:tgtEl>
                                        <p:attrNameLst>
                                          <p:attrName>ppt_y</p:attrName>
                                        </p:attrNameLst>
                                      </p:cBhvr>
                                      <p:tavLst>
                                        <p:tav tm="0" fmla="#ppt_y-sin(pi*$)/27">
                                          <p:val>
                                            <p:fltVal val="0"/>
                                          </p:val>
                                        </p:tav>
                                        <p:tav tm="100000">
                                          <p:val>
                                            <p:fltVal val="1"/>
                                          </p:val>
                                        </p:tav>
                                      </p:tavLst>
                                    </p:anim>
                                    <p:anim calcmode="lin" valueType="num">
                                      <p:cBhvr>
                                        <p:cTn id="46" dur="62" tmFilter="0, 0; 0.125,0.2665; 0.25,0.4; 0.375,0.465; 0.5,0.5;  0.625,0.535; 0.75,0.6; 0.875,0.7335; 1,1">
                                          <p:stCondLst>
                                            <p:cond delay="621"/>
                                          </p:stCondLst>
                                        </p:cTn>
                                        <p:tgtEl>
                                          <p:spTgt spid="4"/>
                                        </p:tgtEl>
                                        <p:attrNameLst>
                                          <p:attrName>ppt_y</p:attrName>
                                        </p:attrNameLst>
                                      </p:cBhvr>
                                      <p:tavLst>
                                        <p:tav tm="0" fmla="#ppt_y-sin(pi*$)/81">
                                          <p:val>
                                            <p:fltVal val="0"/>
                                          </p:val>
                                        </p:tav>
                                        <p:tav tm="100000">
                                          <p:val>
                                            <p:fltVal val="1"/>
                                          </p:val>
                                        </p:tav>
                                      </p:tavLst>
                                    </p:anim>
                                    <p:animScale>
                                      <p:cBhvr>
                                        <p:cTn id="47" dur="10">
                                          <p:stCondLst>
                                            <p:cond delay="244"/>
                                          </p:stCondLst>
                                        </p:cTn>
                                        <p:tgtEl>
                                          <p:spTgt spid="4"/>
                                        </p:tgtEl>
                                      </p:cBhvr>
                                      <p:to x="100000" y="60000"/>
                                    </p:animScale>
                                    <p:animScale>
                                      <p:cBhvr>
                                        <p:cTn id="48" dur="62" decel="50000">
                                          <p:stCondLst>
                                            <p:cond delay="254"/>
                                          </p:stCondLst>
                                        </p:cTn>
                                        <p:tgtEl>
                                          <p:spTgt spid="4"/>
                                        </p:tgtEl>
                                      </p:cBhvr>
                                      <p:to x="100000" y="100000"/>
                                    </p:animScale>
                                    <p:animScale>
                                      <p:cBhvr>
                                        <p:cTn id="49" dur="10">
                                          <p:stCondLst>
                                            <p:cond delay="492"/>
                                          </p:stCondLst>
                                        </p:cTn>
                                        <p:tgtEl>
                                          <p:spTgt spid="4"/>
                                        </p:tgtEl>
                                      </p:cBhvr>
                                      <p:to x="100000" y="80000"/>
                                    </p:animScale>
                                    <p:animScale>
                                      <p:cBhvr>
                                        <p:cTn id="50" dur="62" decel="50000">
                                          <p:stCondLst>
                                            <p:cond delay="502"/>
                                          </p:stCondLst>
                                        </p:cTn>
                                        <p:tgtEl>
                                          <p:spTgt spid="4"/>
                                        </p:tgtEl>
                                      </p:cBhvr>
                                      <p:to x="100000" y="100000"/>
                                    </p:animScale>
                                    <p:animScale>
                                      <p:cBhvr>
                                        <p:cTn id="51" dur="10">
                                          <p:stCondLst>
                                            <p:cond delay="616"/>
                                          </p:stCondLst>
                                        </p:cTn>
                                        <p:tgtEl>
                                          <p:spTgt spid="4"/>
                                        </p:tgtEl>
                                      </p:cBhvr>
                                      <p:to x="100000" y="90000"/>
                                    </p:animScale>
                                    <p:animScale>
                                      <p:cBhvr>
                                        <p:cTn id="52" dur="62" decel="50000">
                                          <p:stCondLst>
                                            <p:cond delay="625"/>
                                          </p:stCondLst>
                                        </p:cTn>
                                        <p:tgtEl>
                                          <p:spTgt spid="4"/>
                                        </p:tgtEl>
                                      </p:cBhvr>
                                      <p:to x="100000" y="100000"/>
                                    </p:animScale>
                                    <p:animScale>
                                      <p:cBhvr>
                                        <p:cTn id="53" dur="10">
                                          <p:stCondLst>
                                            <p:cond delay="678"/>
                                          </p:stCondLst>
                                        </p:cTn>
                                        <p:tgtEl>
                                          <p:spTgt spid="4"/>
                                        </p:tgtEl>
                                      </p:cBhvr>
                                      <p:to x="100000" y="95000"/>
                                    </p:animScale>
                                    <p:animScale>
                                      <p:cBhvr>
                                        <p:cTn id="54" dur="62" decel="50000">
                                          <p:stCondLst>
                                            <p:cond delay="688"/>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graphicFrame>
        <p:nvGraphicFramePr>
          <p:cNvPr id="3" name="Chart 2"/>
          <p:cNvGraphicFramePr/>
          <p:nvPr>
            <p:extLst>
              <p:ext uri="{D42A27DB-BD31-4B8C-83A1-F6EECF244321}">
                <p14:modId xmlns:p14="http://schemas.microsoft.com/office/powerpoint/2010/main" val="617518143"/>
              </p:ext>
            </p:extLst>
          </p:nvPr>
        </p:nvGraphicFramePr>
        <p:xfrm>
          <a:off x="2867593" y="1606550"/>
          <a:ext cx="3615605" cy="3098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Box 10"/>
          <p:cNvSpPr txBox="1">
            <a:spLocks noChangeArrowheads="1"/>
          </p:cNvSpPr>
          <p:nvPr/>
        </p:nvSpPr>
        <p:spPr bwMode="auto">
          <a:xfrm>
            <a:off x="6220393" y="1749192"/>
            <a:ext cx="2161607" cy="553998"/>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Area Mapping</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5" name="Text Box 10"/>
          <p:cNvSpPr txBox="1">
            <a:spLocks noChangeArrowheads="1"/>
          </p:cNvSpPr>
          <p:nvPr/>
        </p:nvSpPr>
        <p:spPr bwMode="auto">
          <a:xfrm>
            <a:off x="6220393" y="3740150"/>
            <a:ext cx="2161607" cy="553998"/>
          </a:xfrm>
          <a:prstGeom prst="rect">
            <a:avLst/>
          </a:prstGeom>
          <a:noFill/>
          <a:ln w="9525">
            <a:noFill/>
            <a:miter lim="800000"/>
            <a:headEnd/>
            <a:tailEnd/>
          </a:ln>
        </p:spPr>
        <p:txBody>
          <a:bodyPr wrap="square" lIns="45720" tIns="22860" rIns="45720" bIns="22860">
            <a:spAutoFit/>
          </a:bodyPr>
          <a:lstStyle/>
          <a:p>
            <a:pP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Consumer Document</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6" name="Text Box 10"/>
          <p:cNvSpPr txBox="1">
            <a:spLocks noChangeArrowheads="1"/>
          </p:cNvSpPr>
          <p:nvPr/>
        </p:nvSpPr>
        <p:spPr bwMode="auto">
          <a:xfrm>
            <a:off x="934586" y="1749192"/>
            <a:ext cx="2161607"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Branding</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7" name="Text Box 10"/>
          <p:cNvSpPr txBox="1">
            <a:spLocks noChangeArrowheads="1"/>
          </p:cNvSpPr>
          <p:nvPr/>
        </p:nvSpPr>
        <p:spPr bwMode="auto">
          <a:xfrm>
            <a:off x="934586" y="3740150"/>
            <a:ext cx="2161607" cy="553998"/>
          </a:xfrm>
          <a:prstGeom prst="rect">
            <a:avLst/>
          </a:prstGeom>
          <a:noFill/>
          <a:ln w="9525">
            <a:noFill/>
            <a:miter lim="800000"/>
            <a:headEnd/>
            <a:tailEnd/>
          </a:ln>
        </p:spPr>
        <p:txBody>
          <a:bodyPr wrap="square" lIns="45720" tIns="22860" rIns="45720" bIns="22860">
            <a:spAutoFit/>
          </a:bodyPr>
          <a:lstStyle/>
          <a:p>
            <a:pPr algn="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Good Product</a:t>
            </a:r>
          </a:p>
          <a:p>
            <a:pPr algn="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8" name="Text Box 7"/>
          <p:cNvSpPr txBox="1">
            <a:spLocks noChangeArrowheads="1"/>
          </p:cNvSpPr>
          <p:nvPr/>
        </p:nvSpPr>
        <p:spPr bwMode="auto">
          <a:xfrm>
            <a:off x="553817" y="1018461"/>
            <a:ext cx="8044156"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sz="1200" dirty="0" smtClean="0">
                <a:solidFill>
                  <a:schemeClr val="bg1">
                    <a:lumMod val="65000"/>
                  </a:schemeClr>
                </a:solidFill>
                <a:latin typeface="Open Sans Semibold" pitchFamily="34" charset="0"/>
                <a:ea typeface="Open Sans Semibold" pitchFamily="34" charset="0"/>
                <a:cs typeface="Open Sans Semibold" pitchFamily="34" charset="0"/>
              </a:rPr>
              <a:t> </a:t>
            </a:r>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此处可编辑此处可编辑此处可编辑此处可编辑</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sp>
        <p:nvSpPr>
          <p:cNvPr id="9" name="Freeform 35"/>
          <p:cNvSpPr>
            <a:spLocks noEditPoints="1"/>
          </p:cNvSpPr>
          <p:nvPr/>
        </p:nvSpPr>
        <p:spPr bwMode="auto">
          <a:xfrm>
            <a:off x="4419600" y="2800350"/>
            <a:ext cx="521619" cy="351906"/>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 Box 10"/>
          <p:cNvSpPr txBox="1">
            <a:spLocks noChangeArrowheads="1"/>
          </p:cNvSpPr>
          <p:nvPr/>
        </p:nvSpPr>
        <p:spPr bwMode="auto">
          <a:xfrm>
            <a:off x="4092302" y="3254234"/>
            <a:ext cx="1176214" cy="230832"/>
          </a:xfrm>
          <a:prstGeom prst="rect">
            <a:avLst/>
          </a:prstGeom>
          <a:noFill/>
          <a:ln w="9525">
            <a:noFill/>
            <a:miter lim="800000"/>
            <a:headEnd/>
            <a:tailEnd/>
          </a:ln>
        </p:spPr>
        <p:txBody>
          <a:bodyPr wrap="square" lIns="45720" tIns="22860" rIns="45720" bIns="22860">
            <a:spAutoFit/>
          </a:bodyPr>
          <a:lstStyle/>
          <a:p>
            <a:pPr algn="ctr" defTabSz="1088232"/>
            <a:r>
              <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Sales Up</a:t>
            </a:r>
            <a:endParaRPr lang="en-US" sz="10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p:txBody>
      </p:sp>
      <p:sp>
        <p:nvSpPr>
          <p:cNvPr id="11" name="Freeform 34"/>
          <p:cNvSpPr>
            <a:spLocks/>
          </p:cNvSpPr>
          <p:nvPr/>
        </p:nvSpPr>
        <p:spPr bwMode="auto">
          <a:xfrm>
            <a:off x="3646596" y="2265110"/>
            <a:ext cx="451737" cy="399325"/>
          </a:xfrm>
          <a:custGeom>
            <a:avLst/>
            <a:gdLst>
              <a:gd name="T0" fmla="*/ 136 w 136"/>
              <a:gd name="T1" fmla="*/ 48 h 120"/>
              <a:gd name="T2" fmla="*/ 68 w 136"/>
              <a:gd name="T3" fmla="*/ 0 h 120"/>
              <a:gd name="T4" fmla="*/ 0 w 136"/>
              <a:gd name="T5" fmla="*/ 48 h 120"/>
              <a:gd name="T6" fmla="*/ 37 w 136"/>
              <a:gd name="T7" fmla="*/ 91 h 120"/>
              <a:gd name="T8" fmla="*/ 22 w 136"/>
              <a:gd name="T9" fmla="*/ 120 h 120"/>
              <a:gd name="T10" fmla="*/ 73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4"/>
          <p:cNvSpPr>
            <a:spLocks noEditPoints="1"/>
          </p:cNvSpPr>
          <p:nvPr/>
        </p:nvSpPr>
        <p:spPr bwMode="auto">
          <a:xfrm>
            <a:off x="3707645" y="3767641"/>
            <a:ext cx="407155" cy="388753"/>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5334000" y="3762110"/>
            <a:ext cx="389342" cy="339426"/>
            <a:chOff x="7540014" y="4306907"/>
            <a:chExt cx="389342" cy="339426"/>
          </a:xfrm>
          <a:solidFill>
            <a:schemeClr val="bg1"/>
          </a:solidFill>
        </p:grpSpPr>
        <p:sp>
          <p:nvSpPr>
            <p:cNvPr id="14"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5257800" y="2235161"/>
            <a:ext cx="431769" cy="429274"/>
            <a:chOff x="6559551" y="1588"/>
            <a:chExt cx="274637" cy="273050"/>
          </a:xfrm>
          <a:solidFill>
            <a:schemeClr val="bg1"/>
          </a:solidFill>
        </p:grpSpPr>
        <p:sp>
          <p:nvSpPr>
            <p:cNvPr id="26" name="Freeform 126"/>
            <p:cNvSpPr>
              <a:spLocks noEditPoints="1"/>
            </p:cNvSpPr>
            <p:nvPr/>
          </p:nvSpPr>
          <p:spPr bwMode="auto">
            <a:xfrm>
              <a:off x="6704013" y="65088"/>
              <a:ext cx="130175" cy="209550"/>
            </a:xfrm>
            <a:custGeom>
              <a:avLst/>
              <a:gdLst>
                <a:gd name="T0" fmla="*/ 0 w 82"/>
                <a:gd name="T1" fmla="*/ 34 h 132"/>
                <a:gd name="T2" fmla="*/ 0 w 82"/>
                <a:gd name="T3" fmla="*/ 132 h 132"/>
                <a:gd name="T4" fmla="*/ 82 w 82"/>
                <a:gd name="T5" fmla="*/ 99 h 132"/>
                <a:gd name="T6" fmla="*/ 82 w 82"/>
                <a:gd name="T7" fmla="*/ 0 h 132"/>
                <a:gd name="T8" fmla="*/ 0 w 82"/>
                <a:gd name="T9" fmla="*/ 34 h 132"/>
                <a:gd name="T10" fmla="*/ 76 w 82"/>
                <a:gd name="T11" fmla="*/ 10 h 132"/>
                <a:gd name="T12" fmla="*/ 76 w 82"/>
                <a:gd name="T13" fmla="*/ 94 h 132"/>
                <a:gd name="T14" fmla="*/ 5 w 82"/>
                <a:gd name="T15" fmla="*/ 66 h 132"/>
                <a:gd name="T16" fmla="*/ 5 w 82"/>
                <a:gd name="T17" fmla="*/ 38 h 132"/>
                <a:gd name="T18" fmla="*/ 76 w 82"/>
                <a:gd name="T19" fmla="*/ 10 h 132"/>
                <a:gd name="T20" fmla="*/ 5 w 82"/>
                <a:gd name="T21" fmla="*/ 70 h 132"/>
                <a:gd name="T22" fmla="*/ 73 w 82"/>
                <a:gd name="T23" fmla="*/ 96 h 132"/>
                <a:gd name="T24" fmla="*/ 5 w 82"/>
                <a:gd name="T25" fmla="*/ 124 h 132"/>
                <a:gd name="T26" fmla="*/ 5 w 82"/>
                <a:gd name="T27" fmla="*/ 7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2">
                  <a:moveTo>
                    <a:pt x="0" y="34"/>
                  </a:moveTo>
                  <a:lnTo>
                    <a:pt x="0" y="132"/>
                  </a:lnTo>
                  <a:lnTo>
                    <a:pt x="82" y="99"/>
                  </a:lnTo>
                  <a:lnTo>
                    <a:pt x="82" y="0"/>
                  </a:lnTo>
                  <a:lnTo>
                    <a:pt x="0" y="34"/>
                  </a:lnTo>
                  <a:close/>
                  <a:moveTo>
                    <a:pt x="76" y="10"/>
                  </a:moveTo>
                  <a:lnTo>
                    <a:pt x="76" y="94"/>
                  </a:lnTo>
                  <a:lnTo>
                    <a:pt x="5" y="66"/>
                  </a:lnTo>
                  <a:lnTo>
                    <a:pt x="5" y="38"/>
                  </a:lnTo>
                  <a:lnTo>
                    <a:pt x="76" y="10"/>
                  </a:lnTo>
                  <a:close/>
                  <a:moveTo>
                    <a:pt x="5" y="70"/>
                  </a:moveTo>
                  <a:lnTo>
                    <a:pt x="73" y="96"/>
                  </a:lnTo>
                  <a:lnTo>
                    <a:pt x="5" y="124"/>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7"/>
            <p:cNvSpPr>
              <a:spLocks/>
            </p:cNvSpPr>
            <p:nvPr/>
          </p:nvSpPr>
          <p:spPr bwMode="auto">
            <a:xfrm>
              <a:off x="6559551" y="65088"/>
              <a:ext cx="128588" cy="209550"/>
            </a:xfrm>
            <a:custGeom>
              <a:avLst/>
              <a:gdLst>
                <a:gd name="T0" fmla="*/ 0 w 81"/>
                <a:gd name="T1" fmla="*/ 99 h 132"/>
                <a:gd name="T2" fmla="*/ 81 w 81"/>
                <a:gd name="T3" fmla="*/ 132 h 132"/>
                <a:gd name="T4" fmla="*/ 81 w 81"/>
                <a:gd name="T5" fmla="*/ 34 h 132"/>
                <a:gd name="T6" fmla="*/ 0 w 81"/>
                <a:gd name="T7" fmla="*/ 0 h 132"/>
                <a:gd name="T8" fmla="*/ 0 w 81"/>
                <a:gd name="T9" fmla="*/ 99 h 132"/>
              </a:gdLst>
              <a:ahLst/>
              <a:cxnLst>
                <a:cxn ang="0">
                  <a:pos x="T0" y="T1"/>
                </a:cxn>
                <a:cxn ang="0">
                  <a:pos x="T2" y="T3"/>
                </a:cxn>
                <a:cxn ang="0">
                  <a:pos x="T4" y="T5"/>
                </a:cxn>
                <a:cxn ang="0">
                  <a:pos x="T6" y="T7"/>
                </a:cxn>
                <a:cxn ang="0">
                  <a:pos x="T8" y="T9"/>
                </a:cxn>
              </a:cxnLst>
              <a:rect l="0" t="0" r="r" b="b"/>
              <a:pathLst>
                <a:path w="81" h="132">
                  <a:moveTo>
                    <a:pt x="0" y="99"/>
                  </a:moveTo>
                  <a:lnTo>
                    <a:pt x="81" y="132"/>
                  </a:lnTo>
                  <a:lnTo>
                    <a:pt x="81" y="34"/>
                  </a:lnTo>
                  <a:lnTo>
                    <a:pt x="0" y="0"/>
                  </a:ln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8"/>
            <p:cNvSpPr>
              <a:spLocks noEditPoints="1"/>
            </p:cNvSpPr>
            <p:nvPr/>
          </p:nvSpPr>
          <p:spPr bwMode="auto">
            <a:xfrm>
              <a:off x="6567488" y="1588"/>
              <a:ext cx="263525" cy="104775"/>
            </a:xfrm>
            <a:custGeom>
              <a:avLst/>
              <a:gdLst>
                <a:gd name="T0" fmla="*/ 82 w 166"/>
                <a:gd name="T1" fmla="*/ 0 h 66"/>
                <a:gd name="T2" fmla="*/ 0 w 166"/>
                <a:gd name="T3" fmla="*/ 32 h 66"/>
                <a:gd name="T4" fmla="*/ 80 w 166"/>
                <a:gd name="T5" fmla="*/ 66 h 66"/>
                <a:gd name="T6" fmla="*/ 166 w 166"/>
                <a:gd name="T7" fmla="*/ 32 h 66"/>
                <a:gd name="T8" fmla="*/ 82 w 166"/>
                <a:gd name="T9" fmla="*/ 0 h 66"/>
                <a:gd name="T10" fmla="*/ 82 w 166"/>
                <a:gd name="T11" fmla="*/ 6 h 66"/>
                <a:gd name="T12" fmla="*/ 151 w 166"/>
                <a:gd name="T13" fmla="*/ 32 h 66"/>
                <a:gd name="T14" fmla="*/ 82 w 166"/>
                <a:gd name="T15" fmla="*/ 59 h 66"/>
                <a:gd name="T16" fmla="*/ 82 w 166"/>
                <a:gd name="T17" fmla="*/ 6 h 66"/>
                <a:gd name="T18" fmla="*/ 78 w 166"/>
                <a:gd name="T19" fmla="*/ 7 h 66"/>
                <a:gd name="T20" fmla="*/ 78 w 166"/>
                <a:gd name="T21" fmla="*/ 59 h 66"/>
                <a:gd name="T22" fmla="*/ 15 w 166"/>
                <a:gd name="T23" fmla="*/ 32 h 66"/>
                <a:gd name="T24" fmla="*/ 78 w 166"/>
                <a:gd name="T25"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6">
                  <a:moveTo>
                    <a:pt x="82" y="0"/>
                  </a:moveTo>
                  <a:lnTo>
                    <a:pt x="0" y="32"/>
                  </a:lnTo>
                  <a:lnTo>
                    <a:pt x="80" y="66"/>
                  </a:lnTo>
                  <a:lnTo>
                    <a:pt x="166" y="32"/>
                  </a:lnTo>
                  <a:lnTo>
                    <a:pt x="82" y="0"/>
                  </a:lnTo>
                  <a:close/>
                  <a:moveTo>
                    <a:pt x="82" y="6"/>
                  </a:moveTo>
                  <a:lnTo>
                    <a:pt x="151" y="32"/>
                  </a:lnTo>
                  <a:lnTo>
                    <a:pt x="82" y="59"/>
                  </a:lnTo>
                  <a:lnTo>
                    <a:pt x="82" y="6"/>
                  </a:lnTo>
                  <a:close/>
                  <a:moveTo>
                    <a:pt x="78" y="7"/>
                  </a:moveTo>
                  <a:lnTo>
                    <a:pt x="78" y="59"/>
                  </a:lnTo>
                  <a:lnTo>
                    <a:pt x="15" y="32"/>
                  </a:lnTo>
                  <a:lnTo>
                    <a:pt x="7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291788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ppt_x"/>
                                          </p:val>
                                        </p:tav>
                                        <p:tav tm="100000">
                                          <p:val>
                                            <p:strVal val="#ppt_x"/>
                                          </p:val>
                                        </p:tav>
                                      </p:tavLst>
                                    </p:anim>
                                    <p:anim calcmode="lin" valueType="num">
                                      <p:cBhvr additive="base">
                                        <p:cTn id="13" dur="25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250" fill="hold"/>
                                        <p:tgtEl>
                                          <p:spTgt spid="3"/>
                                        </p:tgtEl>
                                        <p:attrNameLst>
                                          <p:attrName>ppt_x</p:attrName>
                                        </p:attrNameLst>
                                      </p:cBhvr>
                                      <p:tavLst>
                                        <p:tav tm="0">
                                          <p:val>
                                            <p:strVal val="#ppt_x"/>
                                          </p:val>
                                        </p:tav>
                                        <p:tav tm="100000">
                                          <p:val>
                                            <p:strVal val="#ppt_x"/>
                                          </p:val>
                                        </p:tav>
                                      </p:tavLst>
                                    </p:anim>
                                    <p:anim calcmode="lin" valueType="num">
                                      <p:cBhvr additive="base">
                                        <p:cTn id="18" dur="25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50" fill="hold"/>
                                        <p:tgtEl>
                                          <p:spTgt spid="9"/>
                                        </p:tgtEl>
                                        <p:attrNameLst>
                                          <p:attrName>ppt_x</p:attrName>
                                        </p:attrNameLst>
                                      </p:cBhvr>
                                      <p:tavLst>
                                        <p:tav tm="0">
                                          <p:val>
                                            <p:strVal val="#ppt_x"/>
                                          </p:val>
                                        </p:tav>
                                        <p:tav tm="100000">
                                          <p:val>
                                            <p:strVal val="#ppt_x"/>
                                          </p:val>
                                        </p:tav>
                                      </p:tavLst>
                                    </p:anim>
                                    <p:anim calcmode="lin" valueType="num">
                                      <p:cBhvr additive="base">
                                        <p:cTn id="23" dur="25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50" fill="hold"/>
                                        <p:tgtEl>
                                          <p:spTgt spid="10"/>
                                        </p:tgtEl>
                                        <p:attrNameLst>
                                          <p:attrName>ppt_x</p:attrName>
                                        </p:attrNameLst>
                                      </p:cBhvr>
                                      <p:tavLst>
                                        <p:tav tm="0">
                                          <p:val>
                                            <p:strVal val="#ppt_x"/>
                                          </p:val>
                                        </p:tav>
                                        <p:tav tm="100000">
                                          <p:val>
                                            <p:strVal val="#ppt_x"/>
                                          </p:val>
                                        </p:tav>
                                      </p:tavLst>
                                    </p:anim>
                                    <p:anim calcmode="lin" valueType="num">
                                      <p:cBhvr additive="base">
                                        <p:cTn id="28" dur="25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250" fill="hold"/>
                                        <p:tgtEl>
                                          <p:spTgt spid="11"/>
                                        </p:tgtEl>
                                        <p:attrNameLst>
                                          <p:attrName>ppt_x</p:attrName>
                                        </p:attrNameLst>
                                      </p:cBhvr>
                                      <p:tavLst>
                                        <p:tav tm="0">
                                          <p:val>
                                            <p:strVal val="#ppt_x"/>
                                          </p:val>
                                        </p:tav>
                                        <p:tav tm="100000">
                                          <p:val>
                                            <p:strVal val="#ppt_x"/>
                                          </p:val>
                                        </p:tav>
                                      </p:tavLst>
                                    </p:anim>
                                    <p:anim calcmode="lin" valueType="num">
                                      <p:cBhvr additive="base">
                                        <p:cTn id="33" dur="25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50" fill="hold"/>
                                        <p:tgtEl>
                                          <p:spTgt spid="6"/>
                                        </p:tgtEl>
                                        <p:attrNameLst>
                                          <p:attrName>ppt_x</p:attrName>
                                        </p:attrNameLst>
                                      </p:cBhvr>
                                      <p:tavLst>
                                        <p:tav tm="0">
                                          <p:val>
                                            <p:strVal val="#ppt_x"/>
                                          </p:val>
                                        </p:tav>
                                        <p:tav tm="100000">
                                          <p:val>
                                            <p:strVal val="#ppt_x"/>
                                          </p:val>
                                        </p:tav>
                                      </p:tavLst>
                                    </p:anim>
                                    <p:anim calcmode="lin" valueType="num">
                                      <p:cBhvr additive="base">
                                        <p:cTn id="38" dur="25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250" fill="hold"/>
                                        <p:tgtEl>
                                          <p:spTgt spid="25"/>
                                        </p:tgtEl>
                                        <p:attrNameLst>
                                          <p:attrName>ppt_x</p:attrName>
                                        </p:attrNameLst>
                                      </p:cBhvr>
                                      <p:tavLst>
                                        <p:tav tm="0">
                                          <p:val>
                                            <p:strVal val="#ppt_x"/>
                                          </p:val>
                                        </p:tav>
                                        <p:tav tm="100000">
                                          <p:val>
                                            <p:strVal val="#ppt_x"/>
                                          </p:val>
                                        </p:tav>
                                      </p:tavLst>
                                    </p:anim>
                                    <p:anim calcmode="lin" valueType="num">
                                      <p:cBhvr additive="base">
                                        <p:cTn id="43" dur="250" fill="hold"/>
                                        <p:tgtEl>
                                          <p:spTgt spid="25"/>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250" fill="hold"/>
                                        <p:tgtEl>
                                          <p:spTgt spid="4"/>
                                        </p:tgtEl>
                                        <p:attrNameLst>
                                          <p:attrName>ppt_x</p:attrName>
                                        </p:attrNameLst>
                                      </p:cBhvr>
                                      <p:tavLst>
                                        <p:tav tm="0">
                                          <p:val>
                                            <p:strVal val="#ppt_x"/>
                                          </p:val>
                                        </p:tav>
                                        <p:tav tm="100000">
                                          <p:val>
                                            <p:strVal val="#ppt_x"/>
                                          </p:val>
                                        </p:tav>
                                      </p:tavLst>
                                    </p:anim>
                                    <p:anim calcmode="lin" valueType="num">
                                      <p:cBhvr additive="base">
                                        <p:cTn id="48" dur="250" fill="hold"/>
                                        <p:tgtEl>
                                          <p:spTgt spid="4"/>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250" fill="hold"/>
                                        <p:tgtEl>
                                          <p:spTgt spid="13"/>
                                        </p:tgtEl>
                                        <p:attrNameLst>
                                          <p:attrName>ppt_x</p:attrName>
                                        </p:attrNameLst>
                                      </p:cBhvr>
                                      <p:tavLst>
                                        <p:tav tm="0">
                                          <p:val>
                                            <p:strVal val="#ppt_x"/>
                                          </p:val>
                                        </p:tav>
                                        <p:tav tm="100000">
                                          <p:val>
                                            <p:strVal val="#ppt_x"/>
                                          </p:val>
                                        </p:tav>
                                      </p:tavLst>
                                    </p:anim>
                                    <p:anim calcmode="lin" valueType="num">
                                      <p:cBhvr additive="base">
                                        <p:cTn id="53" dur="250" fill="hold"/>
                                        <p:tgtEl>
                                          <p:spTgt spid="13"/>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250" fill="hold"/>
                                        <p:tgtEl>
                                          <p:spTgt spid="5"/>
                                        </p:tgtEl>
                                        <p:attrNameLst>
                                          <p:attrName>ppt_x</p:attrName>
                                        </p:attrNameLst>
                                      </p:cBhvr>
                                      <p:tavLst>
                                        <p:tav tm="0">
                                          <p:val>
                                            <p:strVal val="#ppt_x"/>
                                          </p:val>
                                        </p:tav>
                                        <p:tav tm="100000">
                                          <p:val>
                                            <p:strVal val="#ppt_x"/>
                                          </p:val>
                                        </p:tav>
                                      </p:tavLst>
                                    </p:anim>
                                    <p:anim calcmode="lin" valueType="num">
                                      <p:cBhvr additive="base">
                                        <p:cTn id="58" dur="250" fill="hold"/>
                                        <p:tgtEl>
                                          <p:spTgt spid="5"/>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250" fill="hold"/>
                                        <p:tgtEl>
                                          <p:spTgt spid="12"/>
                                        </p:tgtEl>
                                        <p:attrNameLst>
                                          <p:attrName>ppt_x</p:attrName>
                                        </p:attrNameLst>
                                      </p:cBhvr>
                                      <p:tavLst>
                                        <p:tav tm="0">
                                          <p:val>
                                            <p:strVal val="#ppt_x"/>
                                          </p:val>
                                        </p:tav>
                                        <p:tav tm="100000">
                                          <p:val>
                                            <p:strVal val="#ppt_x"/>
                                          </p:val>
                                        </p:tav>
                                      </p:tavLst>
                                    </p:anim>
                                    <p:anim calcmode="lin" valueType="num">
                                      <p:cBhvr additive="base">
                                        <p:cTn id="63" dur="250" fill="hold"/>
                                        <p:tgtEl>
                                          <p:spTgt spid="12"/>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250" fill="hold"/>
                                        <p:tgtEl>
                                          <p:spTgt spid="7"/>
                                        </p:tgtEl>
                                        <p:attrNameLst>
                                          <p:attrName>ppt_x</p:attrName>
                                        </p:attrNameLst>
                                      </p:cBhvr>
                                      <p:tavLst>
                                        <p:tav tm="0">
                                          <p:val>
                                            <p:strVal val="#ppt_x"/>
                                          </p:val>
                                        </p:tav>
                                        <p:tav tm="100000">
                                          <p:val>
                                            <p:strVal val="#ppt_x"/>
                                          </p:val>
                                        </p:tav>
                                      </p:tavLst>
                                    </p:anim>
                                    <p:anim calcmode="lin" valueType="num">
                                      <p:cBhvr additive="base">
                                        <p:cTn id="6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4" grpId="0"/>
      <p:bldP spid="5" grpId="0"/>
      <p:bldP spid="6" grpId="0"/>
      <p:bldP spid="7" grpId="0"/>
      <p:bldP spid="8" grpId="0"/>
      <p:bldP spid="9" grpId="0" animBg="1"/>
      <p:bldP spid="10" grpId="0"/>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9" name="Group 8"/>
          <p:cNvGrpSpPr/>
          <p:nvPr/>
        </p:nvGrpSpPr>
        <p:grpSpPr>
          <a:xfrm>
            <a:off x="838203" y="2471971"/>
            <a:ext cx="303174" cy="234531"/>
            <a:chOff x="3667125" y="2889250"/>
            <a:chExt cx="1009650" cy="781051"/>
          </a:xfrm>
          <a:solidFill>
            <a:srgbClr val="0E7FB7"/>
          </a:solidFill>
        </p:grpSpPr>
        <p:sp>
          <p:nvSpPr>
            <p:cNvPr id="10" name="Freeform 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1175063" y="2471971"/>
            <a:ext cx="303174" cy="234531"/>
            <a:chOff x="3667125" y="2889250"/>
            <a:chExt cx="1009650" cy="781051"/>
          </a:xfrm>
          <a:solidFill>
            <a:srgbClr val="0E7FB7"/>
          </a:solidFill>
        </p:grpSpPr>
        <p:sp>
          <p:nvSpPr>
            <p:cNvPr id="13" name="Freeform 12"/>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838202" y="2745102"/>
            <a:ext cx="303174" cy="234531"/>
            <a:chOff x="3667125" y="2889250"/>
            <a:chExt cx="1009650" cy="781051"/>
          </a:xfrm>
          <a:solidFill>
            <a:srgbClr val="0E7FB7"/>
          </a:solidFill>
        </p:grpSpPr>
        <p:sp>
          <p:nvSpPr>
            <p:cNvPr id="22" name="Freeform 2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p:nvPr/>
        </p:nvGrpSpPr>
        <p:grpSpPr>
          <a:xfrm>
            <a:off x="1175062" y="2745102"/>
            <a:ext cx="303174" cy="234531"/>
            <a:chOff x="3667125" y="2889250"/>
            <a:chExt cx="1009650" cy="781051"/>
          </a:xfrm>
          <a:solidFill>
            <a:srgbClr val="0E7FB7"/>
          </a:solidFill>
        </p:grpSpPr>
        <p:sp>
          <p:nvSpPr>
            <p:cNvPr id="25" name="Freeform 24"/>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838202" y="3014590"/>
            <a:ext cx="303174" cy="234531"/>
            <a:chOff x="3667125" y="2889250"/>
            <a:chExt cx="1009650" cy="781051"/>
          </a:xfrm>
          <a:solidFill>
            <a:schemeClr val="bg1">
              <a:lumMod val="85000"/>
            </a:schemeClr>
          </a:solidFill>
        </p:grpSpPr>
        <p:sp>
          <p:nvSpPr>
            <p:cNvPr id="31" name="Freeform 30"/>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1175062" y="3014590"/>
            <a:ext cx="303174" cy="234531"/>
            <a:chOff x="3667125" y="2889250"/>
            <a:chExt cx="1009650" cy="781051"/>
          </a:xfrm>
          <a:solidFill>
            <a:schemeClr val="bg1">
              <a:lumMod val="85000"/>
            </a:schemeClr>
          </a:solidFill>
        </p:grpSpPr>
        <p:sp>
          <p:nvSpPr>
            <p:cNvPr id="34" name="Freeform 3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838200" y="3287720"/>
            <a:ext cx="303174" cy="234531"/>
            <a:chOff x="3667125" y="2889250"/>
            <a:chExt cx="1009650" cy="781051"/>
          </a:xfrm>
          <a:solidFill>
            <a:schemeClr val="bg1">
              <a:lumMod val="85000"/>
            </a:schemeClr>
          </a:solidFill>
        </p:grpSpPr>
        <p:sp>
          <p:nvSpPr>
            <p:cNvPr id="40" name="Freeform 3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p:cNvGrpSpPr/>
          <p:nvPr/>
        </p:nvGrpSpPr>
        <p:grpSpPr>
          <a:xfrm>
            <a:off x="1175061" y="3287720"/>
            <a:ext cx="303174" cy="234531"/>
            <a:chOff x="3667125" y="2889250"/>
            <a:chExt cx="1009650" cy="781051"/>
          </a:xfrm>
          <a:solidFill>
            <a:schemeClr val="bg1">
              <a:lumMod val="85000"/>
            </a:schemeClr>
          </a:solidFill>
        </p:grpSpPr>
        <p:sp>
          <p:nvSpPr>
            <p:cNvPr id="43" name="Freeform 42"/>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60"/>
          <p:cNvGrpSpPr/>
          <p:nvPr/>
        </p:nvGrpSpPr>
        <p:grpSpPr>
          <a:xfrm>
            <a:off x="1508062" y="2471971"/>
            <a:ext cx="303174" cy="234531"/>
            <a:chOff x="3667125" y="2889250"/>
            <a:chExt cx="1009650" cy="781051"/>
          </a:xfrm>
          <a:solidFill>
            <a:srgbClr val="0E7FB7"/>
          </a:solidFill>
        </p:grpSpPr>
        <p:sp>
          <p:nvSpPr>
            <p:cNvPr id="62" name="Freeform 6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p:cNvGrpSpPr/>
          <p:nvPr/>
        </p:nvGrpSpPr>
        <p:grpSpPr>
          <a:xfrm>
            <a:off x="1844923" y="2471971"/>
            <a:ext cx="303174" cy="234531"/>
            <a:chOff x="3667125" y="2889250"/>
            <a:chExt cx="1009650" cy="781051"/>
          </a:xfrm>
          <a:solidFill>
            <a:srgbClr val="0E7FB7"/>
          </a:solidFill>
        </p:grpSpPr>
        <p:sp>
          <p:nvSpPr>
            <p:cNvPr id="65" name="Freeform 64"/>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p:nvGrpSpPr>
        <p:grpSpPr>
          <a:xfrm>
            <a:off x="1508062" y="2745102"/>
            <a:ext cx="303174" cy="234531"/>
            <a:chOff x="3667125" y="2889250"/>
            <a:chExt cx="1009650" cy="781051"/>
          </a:xfrm>
          <a:solidFill>
            <a:srgbClr val="0E7FB7"/>
          </a:solidFill>
        </p:grpSpPr>
        <p:sp>
          <p:nvSpPr>
            <p:cNvPr id="68" name="Freeform 6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p:cNvGrpSpPr/>
          <p:nvPr/>
        </p:nvGrpSpPr>
        <p:grpSpPr>
          <a:xfrm>
            <a:off x="1844921" y="2745102"/>
            <a:ext cx="303174" cy="234531"/>
            <a:chOff x="3667125" y="2889250"/>
            <a:chExt cx="1009650" cy="781051"/>
          </a:xfrm>
          <a:solidFill>
            <a:schemeClr val="bg1">
              <a:lumMod val="85000"/>
            </a:schemeClr>
          </a:solidFill>
        </p:grpSpPr>
        <p:sp>
          <p:nvSpPr>
            <p:cNvPr id="71" name="Freeform 70"/>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72"/>
          <p:cNvGrpSpPr/>
          <p:nvPr/>
        </p:nvGrpSpPr>
        <p:grpSpPr>
          <a:xfrm>
            <a:off x="1508062" y="3014590"/>
            <a:ext cx="303174" cy="234531"/>
            <a:chOff x="3667125" y="2889250"/>
            <a:chExt cx="1009650" cy="781051"/>
          </a:xfrm>
          <a:solidFill>
            <a:schemeClr val="bg1">
              <a:lumMod val="85000"/>
            </a:schemeClr>
          </a:solidFill>
        </p:grpSpPr>
        <p:sp>
          <p:nvSpPr>
            <p:cNvPr id="74" name="Freeform 7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p:cNvGrpSpPr/>
          <p:nvPr/>
        </p:nvGrpSpPr>
        <p:grpSpPr>
          <a:xfrm>
            <a:off x="1844921" y="3014590"/>
            <a:ext cx="303174" cy="234531"/>
            <a:chOff x="3667125" y="2889250"/>
            <a:chExt cx="1009650" cy="781051"/>
          </a:xfrm>
          <a:solidFill>
            <a:schemeClr val="bg1">
              <a:lumMod val="85000"/>
            </a:schemeClr>
          </a:solidFill>
        </p:grpSpPr>
        <p:sp>
          <p:nvSpPr>
            <p:cNvPr id="77" name="Freeform 76"/>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p:cNvGrpSpPr/>
          <p:nvPr/>
        </p:nvGrpSpPr>
        <p:grpSpPr>
          <a:xfrm>
            <a:off x="1508060" y="3287720"/>
            <a:ext cx="303174" cy="234531"/>
            <a:chOff x="3667125" y="2889250"/>
            <a:chExt cx="1009650" cy="781051"/>
          </a:xfrm>
          <a:solidFill>
            <a:schemeClr val="bg1">
              <a:lumMod val="85000"/>
            </a:schemeClr>
          </a:solidFill>
        </p:grpSpPr>
        <p:sp>
          <p:nvSpPr>
            <p:cNvPr id="80" name="Freeform 7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p:nvGrpSpPr>
        <p:grpSpPr>
          <a:xfrm>
            <a:off x="1844921" y="3287720"/>
            <a:ext cx="303174" cy="234531"/>
            <a:chOff x="3667125" y="2889250"/>
            <a:chExt cx="1009650" cy="781051"/>
          </a:xfrm>
          <a:solidFill>
            <a:schemeClr val="bg1">
              <a:lumMod val="85000"/>
            </a:schemeClr>
          </a:solidFill>
        </p:grpSpPr>
        <p:sp>
          <p:nvSpPr>
            <p:cNvPr id="83" name="Freeform 8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p:cNvGrpSpPr/>
          <p:nvPr/>
        </p:nvGrpSpPr>
        <p:grpSpPr>
          <a:xfrm>
            <a:off x="838200" y="3555243"/>
            <a:ext cx="303174" cy="234531"/>
            <a:chOff x="3667125" y="2889250"/>
            <a:chExt cx="1009650" cy="781051"/>
          </a:xfrm>
          <a:solidFill>
            <a:schemeClr val="bg1">
              <a:lumMod val="85000"/>
            </a:schemeClr>
          </a:solidFill>
        </p:grpSpPr>
        <p:sp>
          <p:nvSpPr>
            <p:cNvPr id="97" name="Freeform 96"/>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9" name="Group 98"/>
          <p:cNvGrpSpPr/>
          <p:nvPr/>
        </p:nvGrpSpPr>
        <p:grpSpPr>
          <a:xfrm>
            <a:off x="1175061" y="3555243"/>
            <a:ext cx="303174" cy="234531"/>
            <a:chOff x="3667125" y="2889250"/>
            <a:chExt cx="1009650" cy="781051"/>
          </a:xfrm>
          <a:solidFill>
            <a:schemeClr val="bg1">
              <a:lumMod val="85000"/>
            </a:schemeClr>
          </a:solidFill>
        </p:grpSpPr>
        <p:sp>
          <p:nvSpPr>
            <p:cNvPr id="100" name="Freeform 9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508060" y="3555243"/>
            <a:ext cx="303174" cy="234531"/>
            <a:chOff x="3667125" y="2889250"/>
            <a:chExt cx="1009650" cy="781051"/>
          </a:xfrm>
          <a:solidFill>
            <a:schemeClr val="bg1">
              <a:lumMod val="85000"/>
            </a:schemeClr>
          </a:solidFill>
        </p:grpSpPr>
        <p:sp>
          <p:nvSpPr>
            <p:cNvPr id="103" name="Freeform 10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p:cNvGrpSpPr/>
          <p:nvPr/>
        </p:nvGrpSpPr>
        <p:grpSpPr>
          <a:xfrm>
            <a:off x="1844921" y="3555243"/>
            <a:ext cx="303174" cy="234531"/>
            <a:chOff x="3667125" y="2889250"/>
            <a:chExt cx="1009650" cy="781051"/>
          </a:xfrm>
          <a:solidFill>
            <a:schemeClr val="bg1">
              <a:lumMod val="85000"/>
            </a:schemeClr>
          </a:solidFill>
        </p:grpSpPr>
        <p:sp>
          <p:nvSpPr>
            <p:cNvPr id="106" name="Freeform 105"/>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09" name="Chart 108"/>
          <p:cNvGraphicFramePr/>
          <p:nvPr>
            <p:extLst>
              <p:ext uri="{D42A27DB-BD31-4B8C-83A1-F6EECF244321}">
                <p14:modId xmlns:p14="http://schemas.microsoft.com/office/powerpoint/2010/main" val="2143146593"/>
              </p:ext>
            </p:extLst>
          </p:nvPr>
        </p:nvGraphicFramePr>
        <p:xfrm>
          <a:off x="671594" y="895350"/>
          <a:ext cx="1672936" cy="1600200"/>
        </p:xfrm>
        <a:graphic>
          <a:graphicData uri="http://schemas.openxmlformats.org/drawingml/2006/chart">
            <c:chart xmlns:c="http://schemas.openxmlformats.org/drawingml/2006/chart" xmlns:r="http://schemas.openxmlformats.org/officeDocument/2006/relationships" r:id="rId2"/>
          </a:graphicData>
        </a:graphic>
      </p:graphicFrame>
      <p:sp>
        <p:nvSpPr>
          <p:cNvPr id="110" name="Text Box 10"/>
          <p:cNvSpPr txBox="1">
            <a:spLocks noChangeArrowheads="1"/>
          </p:cNvSpPr>
          <p:nvPr/>
        </p:nvSpPr>
        <p:spPr bwMode="auto">
          <a:xfrm>
            <a:off x="870955" y="1487701"/>
            <a:ext cx="1274215" cy="415498"/>
          </a:xfrm>
          <a:prstGeom prst="rect">
            <a:avLst/>
          </a:prstGeom>
          <a:noFill/>
          <a:ln w="9525">
            <a:noFill/>
            <a:miter lim="800000"/>
            <a:headEnd/>
            <a:tailEnd/>
          </a:ln>
        </p:spPr>
        <p:txBody>
          <a:bodyPr wrap="square" lIns="45720" tIns="22860" rIns="45720" bIns="22860">
            <a:spAutoFit/>
          </a:bodyPr>
          <a:lstStyle/>
          <a:p>
            <a:pPr algn="ctr" defTabSz="1088232"/>
            <a:r>
              <a:rPr lang="en-US" sz="2400" b="1" dirty="0" smtClean="0">
                <a:solidFill>
                  <a:srgbClr val="0E7FB7"/>
                </a:solidFill>
                <a:latin typeface="微软雅黑" panose="020B0503020204020204" pitchFamily="34" charset="-122"/>
                <a:ea typeface="微软雅黑" panose="020B0503020204020204" pitchFamily="34" charset="-122"/>
                <a:cs typeface="Open Sans" pitchFamily="34" charset="0"/>
              </a:rPr>
              <a:t>35%</a:t>
            </a:r>
            <a:endParaRPr lang="en-US"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113" name="Group 112"/>
          <p:cNvGrpSpPr/>
          <p:nvPr/>
        </p:nvGrpSpPr>
        <p:grpSpPr>
          <a:xfrm>
            <a:off x="2833609" y="2471971"/>
            <a:ext cx="303174" cy="234531"/>
            <a:chOff x="3667125" y="2889250"/>
            <a:chExt cx="1009650" cy="781051"/>
          </a:xfrm>
          <a:solidFill>
            <a:srgbClr val="0E7FB7"/>
          </a:solidFill>
        </p:grpSpPr>
        <p:sp>
          <p:nvSpPr>
            <p:cNvPr id="171" name="Freeform 170"/>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4" name="Group 113"/>
          <p:cNvGrpSpPr/>
          <p:nvPr/>
        </p:nvGrpSpPr>
        <p:grpSpPr>
          <a:xfrm>
            <a:off x="3170469" y="2471971"/>
            <a:ext cx="303174" cy="234531"/>
            <a:chOff x="3667125" y="2889250"/>
            <a:chExt cx="1009650" cy="781051"/>
          </a:xfrm>
          <a:solidFill>
            <a:srgbClr val="0E7FB7"/>
          </a:solidFill>
        </p:grpSpPr>
        <p:sp>
          <p:nvSpPr>
            <p:cNvPr id="169" name="Freeform 168"/>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9"/>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p:cNvGrpSpPr/>
          <p:nvPr/>
        </p:nvGrpSpPr>
        <p:grpSpPr>
          <a:xfrm>
            <a:off x="2833608" y="2745102"/>
            <a:ext cx="303174" cy="234531"/>
            <a:chOff x="3667125" y="2889250"/>
            <a:chExt cx="1009650" cy="781051"/>
          </a:xfrm>
          <a:solidFill>
            <a:srgbClr val="0E7FB7"/>
          </a:solidFill>
        </p:grpSpPr>
        <p:sp>
          <p:nvSpPr>
            <p:cNvPr id="167" name="Freeform 166"/>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15"/>
          <p:cNvGrpSpPr/>
          <p:nvPr/>
        </p:nvGrpSpPr>
        <p:grpSpPr>
          <a:xfrm>
            <a:off x="3170468" y="2745102"/>
            <a:ext cx="303174" cy="234531"/>
            <a:chOff x="3667125" y="2889250"/>
            <a:chExt cx="1009650" cy="781051"/>
          </a:xfrm>
          <a:solidFill>
            <a:srgbClr val="0E7FB7"/>
          </a:solidFill>
        </p:grpSpPr>
        <p:sp>
          <p:nvSpPr>
            <p:cNvPr id="165" name="Freeform 164"/>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p:cNvGrpSpPr/>
          <p:nvPr/>
        </p:nvGrpSpPr>
        <p:grpSpPr>
          <a:xfrm>
            <a:off x="2833608" y="3014590"/>
            <a:ext cx="303174" cy="234531"/>
            <a:chOff x="3667125" y="2889250"/>
            <a:chExt cx="1009650" cy="781051"/>
          </a:xfrm>
          <a:solidFill>
            <a:srgbClr val="0E7FB7"/>
          </a:solidFill>
        </p:grpSpPr>
        <p:sp>
          <p:nvSpPr>
            <p:cNvPr id="163" name="Freeform 162"/>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p:nvGrpSpPr>
        <p:grpSpPr>
          <a:xfrm>
            <a:off x="3170468" y="3014590"/>
            <a:ext cx="303174" cy="234531"/>
            <a:chOff x="3667125" y="2889250"/>
            <a:chExt cx="1009650" cy="781051"/>
          </a:xfrm>
          <a:solidFill>
            <a:srgbClr val="0E7FB7"/>
          </a:solidFill>
        </p:grpSpPr>
        <p:sp>
          <p:nvSpPr>
            <p:cNvPr id="161" name="Freeform 160"/>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18"/>
          <p:cNvGrpSpPr/>
          <p:nvPr/>
        </p:nvGrpSpPr>
        <p:grpSpPr>
          <a:xfrm>
            <a:off x="2833606" y="3287720"/>
            <a:ext cx="303174" cy="234531"/>
            <a:chOff x="3667125" y="2889250"/>
            <a:chExt cx="1009650" cy="781051"/>
          </a:xfrm>
          <a:solidFill>
            <a:schemeClr val="bg1">
              <a:lumMod val="85000"/>
            </a:schemeClr>
          </a:solidFill>
        </p:grpSpPr>
        <p:sp>
          <p:nvSpPr>
            <p:cNvPr id="159" name="Freeform 158"/>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oup 119"/>
          <p:cNvGrpSpPr/>
          <p:nvPr/>
        </p:nvGrpSpPr>
        <p:grpSpPr>
          <a:xfrm>
            <a:off x="3170467" y="3287720"/>
            <a:ext cx="303174" cy="234531"/>
            <a:chOff x="3667125" y="2889250"/>
            <a:chExt cx="1009650" cy="781051"/>
          </a:xfrm>
          <a:solidFill>
            <a:schemeClr val="bg1">
              <a:lumMod val="85000"/>
            </a:schemeClr>
          </a:solidFill>
        </p:grpSpPr>
        <p:sp>
          <p:nvSpPr>
            <p:cNvPr id="157" name="Freeform 156"/>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p:cNvGrpSpPr/>
          <p:nvPr/>
        </p:nvGrpSpPr>
        <p:grpSpPr>
          <a:xfrm>
            <a:off x="3503468" y="2471971"/>
            <a:ext cx="303174" cy="234531"/>
            <a:chOff x="3667125" y="2889250"/>
            <a:chExt cx="1009650" cy="781051"/>
          </a:xfrm>
          <a:solidFill>
            <a:srgbClr val="0E7FB7"/>
          </a:solidFill>
        </p:grpSpPr>
        <p:sp>
          <p:nvSpPr>
            <p:cNvPr id="155" name="Freeform 154"/>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2" name="Group 121"/>
          <p:cNvGrpSpPr/>
          <p:nvPr/>
        </p:nvGrpSpPr>
        <p:grpSpPr>
          <a:xfrm>
            <a:off x="3840329" y="2471971"/>
            <a:ext cx="303174" cy="234531"/>
            <a:chOff x="3667125" y="2889250"/>
            <a:chExt cx="1009650" cy="781051"/>
          </a:xfrm>
          <a:solidFill>
            <a:srgbClr val="0E7FB7"/>
          </a:solidFill>
        </p:grpSpPr>
        <p:sp>
          <p:nvSpPr>
            <p:cNvPr id="153" name="Freeform 15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3" name="Group 122"/>
          <p:cNvGrpSpPr/>
          <p:nvPr/>
        </p:nvGrpSpPr>
        <p:grpSpPr>
          <a:xfrm>
            <a:off x="3503468" y="2745102"/>
            <a:ext cx="303174" cy="234531"/>
            <a:chOff x="3667125" y="2889250"/>
            <a:chExt cx="1009650" cy="781051"/>
          </a:xfrm>
          <a:solidFill>
            <a:srgbClr val="0E7FB7"/>
          </a:solidFill>
        </p:grpSpPr>
        <p:sp>
          <p:nvSpPr>
            <p:cNvPr id="151" name="Freeform 150"/>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123"/>
          <p:cNvGrpSpPr/>
          <p:nvPr/>
        </p:nvGrpSpPr>
        <p:grpSpPr>
          <a:xfrm>
            <a:off x="3840327" y="2745102"/>
            <a:ext cx="303174" cy="234531"/>
            <a:chOff x="3667125" y="2889250"/>
            <a:chExt cx="1009650" cy="781051"/>
          </a:xfrm>
          <a:solidFill>
            <a:srgbClr val="0E7FB7"/>
          </a:solidFill>
        </p:grpSpPr>
        <p:sp>
          <p:nvSpPr>
            <p:cNvPr id="149" name="Freeform 148"/>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9"/>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24"/>
          <p:cNvGrpSpPr/>
          <p:nvPr/>
        </p:nvGrpSpPr>
        <p:grpSpPr>
          <a:xfrm>
            <a:off x="3503468" y="3014590"/>
            <a:ext cx="303174" cy="234531"/>
            <a:chOff x="3667125" y="2889250"/>
            <a:chExt cx="1009650" cy="781051"/>
          </a:xfrm>
          <a:solidFill>
            <a:srgbClr val="0E7FB7"/>
          </a:solidFill>
        </p:grpSpPr>
        <p:sp>
          <p:nvSpPr>
            <p:cNvPr id="147" name="Freeform 146"/>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6" name="Group 125"/>
          <p:cNvGrpSpPr/>
          <p:nvPr/>
        </p:nvGrpSpPr>
        <p:grpSpPr>
          <a:xfrm>
            <a:off x="3840327" y="3014590"/>
            <a:ext cx="303174" cy="234531"/>
            <a:chOff x="3667125" y="2889250"/>
            <a:chExt cx="1009650" cy="781051"/>
          </a:xfrm>
          <a:solidFill>
            <a:schemeClr val="bg1">
              <a:lumMod val="85000"/>
            </a:schemeClr>
          </a:solidFill>
        </p:grpSpPr>
        <p:sp>
          <p:nvSpPr>
            <p:cNvPr id="145" name="Freeform 144"/>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503466" y="3287720"/>
            <a:ext cx="303174" cy="234531"/>
            <a:chOff x="3667125" y="2889250"/>
            <a:chExt cx="1009650" cy="781051"/>
          </a:xfrm>
          <a:solidFill>
            <a:schemeClr val="bg1">
              <a:lumMod val="85000"/>
            </a:schemeClr>
          </a:solidFill>
        </p:grpSpPr>
        <p:sp>
          <p:nvSpPr>
            <p:cNvPr id="143" name="Freeform 14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8" name="Group 127"/>
          <p:cNvGrpSpPr/>
          <p:nvPr/>
        </p:nvGrpSpPr>
        <p:grpSpPr>
          <a:xfrm>
            <a:off x="3840327" y="3287720"/>
            <a:ext cx="303174" cy="234531"/>
            <a:chOff x="3667125" y="2889250"/>
            <a:chExt cx="1009650" cy="781051"/>
          </a:xfrm>
          <a:solidFill>
            <a:schemeClr val="bg1">
              <a:lumMod val="85000"/>
            </a:schemeClr>
          </a:solidFill>
        </p:grpSpPr>
        <p:sp>
          <p:nvSpPr>
            <p:cNvPr id="141" name="Freeform 140"/>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128"/>
          <p:cNvGrpSpPr/>
          <p:nvPr/>
        </p:nvGrpSpPr>
        <p:grpSpPr>
          <a:xfrm>
            <a:off x="2833606" y="3555243"/>
            <a:ext cx="303174" cy="234531"/>
            <a:chOff x="3667125" y="2889250"/>
            <a:chExt cx="1009650" cy="781051"/>
          </a:xfrm>
          <a:solidFill>
            <a:schemeClr val="bg1">
              <a:lumMod val="85000"/>
            </a:schemeClr>
          </a:solidFill>
        </p:grpSpPr>
        <p:sp>
          <p:nvSpPr>
            <p:cNvPr id="139" name="Freeform 138"/>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9"/>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p:cNvGrpSpPr/>
          <p:nvPr/>
        </p:nvGrpSpPr>
        <p:grpSpPr>
          <a:xfrm>
            <a:off x="3170467" y="3555243"/>
            <a:ext cx="303174" cy="234531"/>
            <a:chOff x="3667125" y="2889250"/>
            <a:chExt cx="1009650" cy="781051"/>
          </a:xfrm>
          <a:solidFill>
            <a:schemeClr val="bg1">
              <a:lumMod val="85000"/>
            </a:schemeClr>
          </a:solidFill>
        </p:grpSpPr>
        <p:sp>
          <p:nvSpPr>
            <p:cNvPr id="137" name="Freeform 136"/>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1" name="Group 130"/>
          <p:cNvGrpSpPr/>
          <p:nvPr/>
        </p:nvGrpSpPr>
        <p:grpSpPr>
          <a:xfrm>
            <a:off x="3503466" y="3555243"/>
            <a:ext cx="303174" cy="234531"/>
            <a:chOff x="3667125" y="2889250"/>
            <a:chExt cx="1009650" cy="781051"/>
          </a:xfrm>
          <a:solidFill>
            <a:schemeClr val="bg1">
              <a:lumMod val="85000"/>
            </a:schemeClr>
          </a:solidFill>
        </p:grpSpPr>
        <p:sp>
          <p:nvSpPr>
            <p:cNvPr id="135" name="Freeform 134"/>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p:nvGrpSpPr>
        <p:grpSpPr>
          <a:xfrm>
            <a:off x="3840327" y="3555243"/>
            <a:ext cx="303174" cy="234531"/>
            <a:chOff x="3667125" y="2889250"/>
            <a:chExt cx="1009650" cy="781051"/>
          </a:xfrm>
          <a:solidFill>
            <a:schemeClr val="bg1">
              <a:lumMod val="85000"/>
            </a:schemeClr>
          </a:solidFill>
        </p:grpSpPr>
        <p:sp>
          <p:nvSpPr>
            <p:cNvPr id="133" name="Freeform 13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73" name="Chart 172"/>
          <p:cNvGraphicFramePr/>
          <p:nvPr>
            <p:extLst>
              <p:ext uri="{D42A27DB-BD31-4B8C-83A1-F6EECF244321}">
                <p14:modId xmlns:p14="http://schemas.microsoft.com/office/powerpoint/2010/main" val="2199802338"/>
              </p:ext>
            </p:extLst>
          </p:nvPr>
        </p:nvGraphicFramePr>
        <p:xfrm>
          <a:off x="2667000" y="895350"/>
          <a:ext cx="1672936" cy="1600200"/>
        </p:xfrm>
        <a:graphic>
          <a:graphicData uri="http://schemas.openxmlformats.org/drawingml/2006/chart">
            <c:chart xmlns:c="http://schemas.openxmlformats.org/drawingml/2006/chart" xmlns:r="http://schemas.openxmlformats.org/officeDocument/2006/relationships" r:id="rId3"/>
          </a:graphicData>
        </a:graphic>
      </p:graphicFrame>
      <p:sp>
        <p:nvSpPr>
          <p:cNvPr id="174" name="Text Box 10"/>
          <p:cNvSpPr txBox="1">
            <a:spLocks noChangeArrowheads="1"/>
          </p:cNvSpPr>
          <p:nvPr/>
        </p:nvSpPr>
        <p:spPr bwMode="auto">
          <a:xfrm>
            <a:off x="2866361" y="1487701"/>
            <a:ext cx="1274215" cy="415498"/>
          </a:xfrm>
          <a:prstGeom prst="rect">
            <a:avLst/>
          </a:prstGeom>
          <a:noFill/>
          <a:ln w="9525">
            <a:noFill/>
            <a:miter lim="800000"/>
            <a:headEnd/>
            <a:tailEnd/>
          </a:ln>
        </p:spPr>
        <p:txBody>
          <a:bodyPr wrap="square" lIns="45720" tIns="22860" rIns="45720" bIns="22860">
            <a:spAutoFit/>
          </a:bodyPr>
          <a:lstStyle/>
          <a:p>
            <a:pPr algn="ctr" defTabSz="1088232"/>
            <a:r>
              <a:rPr lang="en-US" sz="2400" b="1" dirty="0">
                <a:solidFill>
                  <a:srgbClr val="0E7FB7"/>
                </a:solidFill>
                <a:latin typeface="微软雅黑" panose="020B0503020204020204" pitchFamily="34" charset="-122"/>
                <a:ea typeface="微软雅黑" panose="020B0503020204020204" pitchFamily="34" charset="-122"/>
                <a:cs typeface="Open Sans" pitchFamily="34" charset="0"/>
              </a:rPr>
              <a:t>5</a:t>
            </a:r>
            <a:r>
              <a:rPr lang="en-US" sz="2400" b="1" dirty="0" smtClean="0">
                <a:solidFill>
                  <a:srgbClr val="0E7FB7"/>
                </a:solidFill>
                <a:latin typeface="微软雅黑" panose="020B0503020204020204" pitchFamily="34" charset="-122"/>
                <a:ea typeface="微软雅黑" panose="020B0503020204020204" pitchFamily="34" charset="-122"/>
                <a:cs typeface="Open Sans" pitchFamily="34" charset="0"/>
              </a:rPr>
              <a:t>5%</a:t>
            </a:r>
            <a:endParaRPr lang="en-US"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178" name="Group 177"/>
          <p:cNvGrpSpPr/>
          <p:nvPr/>
        </p:nvGrpSpPr>
        <p:grpSpPr>
          <a:xfrm>
            <a:off x="4880267" y="2471971"/>
            <a:ext cx="303174" cy="234531"/>
            <a:chOff x="3667125" y="2889250"/>
            <a:chExt cx="1009650" cy="781051"/>
          </a:xfrm>
          <a:solidFill>
            <a:srgbClr val="0E7FB7"/>
          </a:solidFill>
        </p:grpSpPr>
        <p:sp>
          <p:nvSpPr>
            <p:cNvPr id="236" name="Freeform 23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78"/>
          <p:cNvGrpSpPr/>
          <p:nvPr/>
        </p:nvGrpSpPr>
        <p:grpSpPr>
          <a:xfrm>
            <a:off x="5217127" y="2471971"/>
            <a:ext cx="303174" cy="234531"/>
            <a:chOff x="3667125" y="2889250"/>
            <a:chExt cx="1009650" cy="781051"/>
          </a:xfrm>
          <a:solidFill>
            <a:srgbClr val="0E7FB7"/>
          </a:solidFill>
        </p:grpSpPr>
        <p:sp>
          <p:nvSpPr>
            <p:cNvPr id="234" name="Freeform 23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p:cNvGrpSpPr/>
          <p:nvPr/>
        </p:nvGrpSpPr>
        <p:grpSpPr>
          <a:xfrm>
            <a:off x="4880266" y="2745102"/>
            <a:ext cx="303174" cy="234531"/>
            <a:chOff x="3667125" y="2889250"/>
            <a:chExt cx="1009650" cy="781051"/>
          </a:xfrm>
          <a:solidFill>
            <a:srgbClr val="0E7FB7"/>
          </a:solidFill>
        </p:grpSpPr>
        <p:sp>
          <p:nvSpPr>
            <p:cNvPr id="232" name="Freeform 23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5217126" y="2745102"/>
            <a:ext cx="303174" cy="234531"/>
            <a:chOff x="3667125" y="2889250"/>
            <a:chExt cx="1009650" cy="781051"/>
          </a:xfrm>
          <a:solidFill>
            <a:srgbClr val="0E7FB7"/>
          </a:solidFill>
        </p:grpSpPr>
        <p:sp>
          <p:nvSpPr>
            <p:cNvPr id="230" name="Freeform 22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2" name="Group 181"/>
          <p:cNvGrpSpPr/>
          <p:nvPr/>
        </p:nvGrpSpPr>
        <p:grpSpPr>
          <a:xfrm>
            <a:off x="4880266" y="3014590"/>
            <a:ext cx="303174" cy="234531"/>
            <a:chOff x="3667125" y="2889250"/>
            <a:chExt cx="1009650" cy="781051"/>
          </a:xfrm>
          <a:solidFill>
            <a:srgbClr val="0E7FB7"/>
          </a:solidFill>
        </p:grpSpPr>
        <p:sp>
          <p:nvSpPr>
            <p:cNvPr id="228" name="Freeform 227"/>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182"/>
          <p:cNvGrpSpPr/>
          <p:nvPr/>
        </p:nvGrpSpPr>
        <p:grpSpPr>
          <a:xfrm>
            <a:off x="5217126" y="3014590"/>
            <a:ext cx="303174" cy="234531"/>
            <a:chOff x="3667125" y="2889250"/>
            <a:chExt cx="1009650" cy="781051"/>
          </a:xfrm>
          <a:solidFill>
            <a:srgbClr val="0E7FB7"/>
          </a:solidFill>
        </p:grpSpPr>
        <p:sp>
          <p:nvSpPr>
            <p:cNvPr id="226" name="Freeform 22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4" name="Group 183"/>
          <p:cNvGrpSpPr/>
          <p:nvPr/>
        </p:nvGrpSpPr>
        <p:grpSpPr>
          <a:xfrm>
            <a:off x="4880264" y="3287720"/>
            <a:ext cx="303174" cy="234531"/>
            <a:chOff x="3667125" y="2889250"/>
            <a:chExt cx="1009650" cy="781051"/>
          </a:xfrm>
          <a:solidFill>
            <a:srgbClr val="0E7FB7"/>
          </a:solidFill>
        </p:grpSpPr>
        <p:sp>
          <p:nvSpPr>
            <p:cNvPr id="224" name="Freeform 22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5" name="Group 184"/>
          <p:cNvGrpSpPr/>
          <p:nvPr/>
        </p:nvGrpSpPr>
        <p:grpSpPr>
          <a:xfrm>
            <a:off x="5217125" y="3287720"/>
            <a:ext cx="303174" cy="234531"/>
            <a:chOff x="3667125" y="2889250"/>
            <a:chExt cx="1009650" cy="781051"/>
          </a:xfrm>
          <a:solidFill>
            <a:srgbClr val="0E7FB7"/>
          </a:solidFill>
        </p:grpSpPr>
        <p:sp>
          <p:nvSpPr>
            <p:cNvPr id="222" name="Freeform 22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6" name="Group 185"/>
          <p:cNvGrpSpPr/>
          <p:nvPr/>
        </p:nvGrpSpPr>
        <p:grpSpPr>
          <a:xfrm>
            <a:off x="5550126" y="2471971"/>
            <a:ext cx="303174" cy="234531"/>
            <a:chOff x="3667125" y="2889250"/>
            <a:chExt cx="1009650" cy="781051"/>
          </a:xfrm>
          <a:solidFill>
            <a:srgbClr val="0E7FB7"/>
          </a:solidFill>
        </p:grpSpPr>
        <p:sp>
          <p:nvSpPr>
            <p:cNvPr id="220" name="Freeform 21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7" name="Group 186"/>
          <p:cNvGrpSpPr/>
          <p:nvPr/>
        </p:nvGrpSpPr>
        <p:grpSpPr>
          <a:xfrm>
            <a:off x="5886987" y="2471971"/>
            <a:ext cx="303174" cy="234531"/>
            <a:chOff x="3667125" y="2889250"/>
            <a:chExt cx="1009650" cy="781051"/>
          </a:xfrm>
          <a:solidFill>
            <a:srgbClr val="0E7FB7"/>
          </a:solidFill>
        </p:grpSpPr>
        <p:sp>
          <p:nvSpPr>
            <p:cNvPr id="218" name="Freeform 21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8" name="Group 187"/>
          <p:cNvGrpSpPr/>
          <p:nvPr/>
        </p:nvGrpSpPr>
        <p:grpSpPr>
          <a:xfrm>
            <a:off x="5550126" y="2745102"/>
            <a:ext cx="303174" cy="234531"/>
            <a:chOff x="3667125" y="2889250"/>
            <a:chExt cx="1009650" cy="781051"/>
          </a:xfrm>
          <a:solidFill>
            <a:srgbClr val="0E7FB7"/>
          </a:solidFill>
        </p:grpSpPr>
        <p:sp>
          <p:nvSpPr>
            <p:cNvPr id="216" name="Freeform 215"/>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9" name="Group 188"/>
          <p:cNvGrpSpPr/>
          <p:nvPr/>
        </p:nvGrpSpPr>
        <p:grpSpPr>
          <a:xfrm>
            <a:off x="5886985" y="2745102"/>
            <a:ext cx="303174" cy="234531"/>
            <a:chOff x="3667125" y="2889250"/>
            <a:chExt cx="1009650" cy="781051"/>
          </a:xfrm>
          <a:solidFill>
            <a:srgbClr val="0E7FB7"/>
          </a:solidFill>
        </p:grpSpPr>
        <p:sp>
          <p:nvSpPr>
            <p:cNvPr id="214" name="Freeform 21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0" name="Group 189"/>
          <p:cNvGrpSpPr/>
          <p:nvPr/>
        </p:nvGrpSpPr>
        <p:grpSpPr>
          <a:xfrm>
            <a:off x="5550126" y="3014590"/>
            <a:ext cx="303174" cy="234531"/>
            <a:chOff x="3667125" y="2889250"/>
            <a:chExt cx="1009650" cy="781051"/>
          </a:xfrm>
          <a:solidFill>
            <a:srgbClr val="0E7FB7"/>
          </a:solidFill>
        </p:grpSpPr>
        <p:sp>
          <p:nvSpPr>
            <p:cNvPr id="212" name="Freeform 21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90"/>
          <p:cNvGrpSpPr/>
          <p:nvPr/>
        </p:nvGrpSpPr>
        <p:grpSpPr>
          <a:xfrm>
            <a:off x="5886985" y="3014590"/>
            <a:ext cx="303174" cy="234531"/>
            <a:chOff x="3667125" y="2889250"/>
            <a:chExt cx="1009650" cy="781051"/>
          </a:xfrm>
          <a:solidFill>
            <a:srgbClr val="0E7FB7"/>
          </a:solidFill>
        </p:grpSpPr>
        <p:sp>
          <p:nvSpPr>
            <p:cNvPr id="210" name="Freeform 20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191"/>
          <p:cNvGrpSpPr/>
          <p:nvPr/>
        </p:nvGrpSpPr>
        <p:grpSpPr>
          <a:xfrm>
            <a:off x="5550124" y="3287720"/>
            <a:ext cx="303174" cy="234531"/>
            <a:chOff x="3667125" y="2889250"/>
            <a:chExt cx="1009650" cy="781051"/>
          </a:xfrm>
          <a:solidFill>
            <a:srgbClr val="0E7FB7"/>
          </a:solidFill>
        </p:grpSpPr>
        <p:sp>
          <p:nvSpPr>
            <p:cNvPr id="208" name="Freeform 20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92"/>
          <p:cNvGrpSpPr/>
          <p:nvPr/>
        </p:nvGrpSpPr>
        <p:grpSpPr>
          <a:xfrm>
            <a:off x="5886985" y="3287720"/>
            <a:ext cx="303174" cy="234531"/>
            <a:chOff x="3667125" y="2889250"/>
            <a:chExt cx="1009650" cy="781051"/>
          </a:xfrm>
          <a:solidFill>
            <a:srgbClr val="0E7FB7"/>
          </a:solidFill>
        </p:grpSpPr>
        <p:sp>
          <p:nvSpPr>
            <p:cNvPr id="206" name="Freeform 205"/>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 name="Group 193"/>
          <p:cNvGrpSpPr/>
          <p:nvPr/>
        </p:nvGrpSpPr>
        <p:grpSpPr>
          <a:xfrm>
            <a:off x="4880264" y="3555243"/>
            <a:ext cx="303174" cy="234531"/>
            <a:chOff x="3667125" y="2889250"/>
            <a:chExt cx="1009650" cy="781051"/>
          </a:xfrm>
          <a:solidFill>
            <a:srgbClr val="0E7FB7"/>
          </a:solidFill>
        </p:grpSpPr>
        <p:sp>
          <p:nvSpPr>
            <p:cNvPr id="204" name="Freeform 20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p:cNvGrpSpPr/>
          <p:nvPr/>
        </p:nvGrpSpPr>
        <p:grpSpPr>
          <a:xfrm>
            <a:off x="5217125" y="3555243"/>
            <a:ext cx="303174" cy="234531"/>
            <a:chOff x="3667125" y="2889250"/>
            <a:chExt cx="1009650" cy="781051"/>
          </a:xfrm>
          <a:solidFill>
            <a:schemeClr val="bg1">
              <a:lumMod val="85000"/>
            </a:schemeClr>
          </a:solidFill>
        </p:grpSpPr>
        <p:sp>
          <p:nvSpPr>
            <p:cNvPr id="202" name="Freeform 20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20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95"/>
          <p:cNvGrpSpPr/>
          <p:nvPr/>
        </p:nvGrpSpPr>
        <p:grpSpPr>
          <a:xfrm>
            <a:off x="5550124" y="3555243"/>
            <a:ext cx="303174" cy="234531"/>
            <a:chOff x="3667125" y="2889250"/>
            <a:chExt cx="1009650" cy="781051"/>
          </a:xfrm>
          <a:solidFill>
            <a:schemeClr val="bg1">
              <a:lumMod val="85000"/>
            </a:schemeClr>
          </a:solidFill>
        </p:grpSpPr>
        <p:sp>
          <p:nvSpPr>
            <p:cNvPr id="200" name="Freeform 19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0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7" name="Group 196"/>
          <p:cNvGrpSpPr/>
          <p:nvPr/>
        </p:nvGrpSpPr>
        <p:grpSpPr>
          <a:xfrm>
            <a:off x="5886985" y="3555243"/>
            <a:ext cx="303174" cy="234531"/>
            <a:chOff x="3667125" y="2889250"/>
            <a:chExt cx="1009650" cy="781051"/>
          </a:xfrm>
          <a:solidFill>
            <a:schemeClr val="bg1">
              <a:lumMod val="85000"/>
            </a:schemeClr>
          </a:solidFill>
        </p:grpSpPr>
        <p:sp>
          <p:nvSpPr>
            <p:cNvPr id="198" name="Freeform 19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238" name="Chart 237"/>
          <p:cNvGraphicFramePr/>
          <p:nvPr>
            <p:extLst>
              <p:ext uri="{D42A27DB-BD31-4B8C-83A1-F6EECF244321}">
                <p14:modId xmlns:p14="http://schemas.microsoft.com/office/powerpoint/2010/main" val="3566326302"/>
              </p:ext>
            </p:extLst>
          </p:nvPr>
        </p:nvGraphicFramePr>
        <p:xfrm>
          <a:off x="4713658" y="895350"/>
          <a:ext cx="1672936" cy="1600200"/>
        </p:xfrm>
        <a:graphic>
          <a:graphicData uri="http://schemas.openxmlformats.org/drawingml/2006/chart">
            <c:chart xmlns:c="http://schemas.openxmlformats.org/drawingml/2006/chart" xmlns:r="http://schemas.openxmlformats.org/officeDocument/2006/relationships" r:id="rId4"/>
          </a:graphicData>
        </a:graphic>
      </p:graphicFrame>
      <p:sp>
        <p:nvSpPr>
          <p:cNvPr id="239" name="Text Box 10"/>
          <p:cNvSpPr txBox="1">
            <a:spLocks noChangeArrowheads="1"/>
          </p:cNvSpPr>
          <p:nvPr/>
        </p:nvSpPr>
        <p:spPr bwMode="auto">
          <a:xfrm>
            <a:off x="4913019" y="1487701"/>
            <a:ext cx="1274215" cy="415498"/>
          </a:xfrm>
          <a:prstGeom prst="rect">
            <a:avLst/>
          </a:prstGeom>
          <a:noFill/>
          <a:ln w="9525">
            <a:noFill/>
            <a:miter lim="800000"/>
            <a:headEnd/>
            <a:tailEnd/>
          </a:ln>
        </p:spPr>
        <p:txBody>
          <a:bodyPr wrap="square" lIns="45720" tIns="22860" rIns="45720" bIns="22860">
            <a:spAutoFit/>
          </a:bodyPr>
          <a:lstStyle/>
          <a:p>
            <a:pPr algn="ctr" defTabSz="1088232"/>
            <a:r>
              <a:rPr lang="en-US" sz="2400" b="1" dirty="0" smtClean="0">
                <a:solidFill>
                  <a:srgbClr val="0E7FB7"/>
                </a:solidFill>
                <a:latin typeface="微软雅黑" panose="020B0503020204020204" pitchFamily="34" charset="-122"/>
                <a:ea typeface="微软雅黑" panose="020B0503020204020204" pitchFamily="34" charset="-122"/>
                <a:cs typeface="Open Sans" pitchFamily="34" charset="0"/>
              </a:rPr>
              <a:t>85%</a:t>
            </a:r>
            <a:endParaRPr lang="en-US"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242" name="Group 241"/>
          <p:cNvGrpSpPr/>
          <p:nvPr/>
        </p:nvGrpSpPr>
        <p:grpSpPr>
          <a:xfrm>
            <a:off x="6875673" y="2471971"/>
            <a:ext cx="303174" cy="234531"/>
            <a:chOff x="3667125" y="2889250"/>
            <a:chExt cx="1009650" cy="781051"/>
          </a:xfrm>
          <a:solidFill>
            <a:srgbClr val="0E7FB7"/>
          </a:solidFill>
        </p:grpSpPr>
        <p:sp>
          <p:nvSpPr>
            <p:cNvPr id="300" name="Freeform 29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0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242"/>
          <p:cNvGrpSpPr/>
          <p:nvPr/>
        </p:nvGrpSpPr>
        <p:grpSpPr>
          <a:xfrm>
            <a:off x="7212533" y="2471971"/>
            <a:ext cx="303174" cy="234531"/>
            <a:chOff x="3667125" y="2889250"/>
            <a:chExt cx="1009650" cy="781051"/>
          </a:xfrm>
          <a:solidFill>
            <a:srgbClr val="0E7FB7"/>
          </a:solidFill>
        </p:grpSpPr>
        <p:sp>
          <p:nvSpPr>
            <p:cNvPr id="298" name="Freeform 297"/>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29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243"/>
          <p:cNvGrpSpPr/>
          <p:nvPr/>
        </p:nvGrpSpPr>
        <p:grpSpPr>
          <a:xfrm>
            <a:off x="6875672" y="2745102"/>
            <a:ext cx="303174" cy="234531"/>
            <a:chOff x="3667125" y="2889250"/>
            <a:chExt cx="1009650" cy="781051"/>
          </a:xfrm>
          <a:solidFill>
            <a:srgbClr val="0E7FB7"/>
          </a:solidFill>
        </p:grpSpPr>
        <p:sp>
          <p:nvSpPr>
            <p:cNvPr id="296" name="Freeform 29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9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5" name="Group 244"/>
          <p:cNvGrpSpPr/>
          <p:nvPr/>
        </p:nvGrpSpPr>
        <p:grpSpPr>
          <a:xfrm>
            <a:off x="7212532" y="2745102"/>
            <a:ext cx="303174" cy="234531"/>
            <a:chOff x="3667125" y="2889250"/>
            <a:chExt cx="1009650" cy="781051"/>
          </a:xfrm>
          <a:solidFill>
            <a:srgbClr val="0E7FB7"/>
          </a:solidFill>
        </p:grpSpPr>
        <p:sp>
          <p:nvSpPr>
            <p:cNvPr id="294" name="Freeform 29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245"/>
          <p:cNvGrpSpPr/>
          <p:nvPr/>
        </p:nvGrpSpPr>
        <p:grpSpPr>
          <a:xfrm>
            <a:off x="6875672" y="3014590"/>
            <a:ext cx="303174" cy="234531"/>
            <a:chOff x="3667125" y="2889250"/>
            <a:chExt cx="1009650" cy="781051"/>
          </a:xfrm>
          <a:solidFill>
            <a:schemeClr val="bg1">
              <a:lumMod val="85000"/>
            </a:schemeClr>
          </a:solidFill>
        </p:grpSpPr>
        <p:sp>
          <p:nvSpPr>
            <p:cNvPr id="292" name="Freeform 29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7" name="Group 246"/>
          <p:cNvGrpSpPr/>
          <p:nvPr/>
        </p:nvGrpSpPr>
        <p:grpSpPr>
          <a:xfrm>
            <a:off x="7212532" y="3014590"/>
            <a:ext cx="303174" cy="234531"/>
            <a:chOff x="3667125" y="2889250"/>
            <a:chExt cx="1009650" cy="781051"/>
          </a:xfrm>
          <a:solidFill>
            <a:schemeClr val="bg1">
              <a:lumMod val="85000"/>
            </a:schemeClr>
          </a:solidFill>
        </p:grpSpPr>
        <p:sp>
          <p:nvSpPr>
            <p:cNvPr id="290" name="Freeform 28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8" name="Group 247"/>
          <p:cNvGrpSpPr/>
          <p:nvPr/>
        </p:nvGrpSpPr>
        <p:grpSpPr>
          <a:xfrm>
            <a:off x="6875670" y="3287720"/>
            <a:ext cx="303174" cy="234531"/>
            <a:chOff x="3667125" y="2889250"/>
            <a:chExt cx="1009650" cy="781051"/>
          </a:xfrm>
          <a:solidFill>
            <a:schemeClr val="bg1">
              <a:lumMod val="85000"/>
            </a:schemeClr>
          </a:solidFill>
        </p:grpSpPr>
        <p:sp>
          <p:nvSpPr>
            <p:cNvPr id="288" name="Freeform 287"/>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9" name="Group 248"/>
          <p:cNvGrpSpPr/>
          <p:nvPr/>
        </p:nvGrpSpPr>
        <p:grpSpPr>
          <a:xfrm>
            <a:off x="7212531" y="3287720"/>
            <a:ext cx="303174" cy="234531"/>
            <a:chOff x="3667125" y="2889250"/>
            <a:chExt cx="1009650" cy="781051"/>
          </a:xfrm>
          <a:solidFill>
            <a:schemeClr val="bg1">
              <a:lumMod val="85000"/>
            </a:schemeClr>
          </a:solidFill>
        </p:grpSpPr>
        <p:sp>
          <p:nvSpPr>
            <p:cNvPr id="286" name="Freeform 28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8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0" name="Group 249"/>
          <p:cNvGrpSpPr/>
          <p:nvPr/>
        </p:nvGrpSpPr>
        <p:grpSpPr>
          <a:xfrm>
            <a:off x="7545532" y="2471971"/>
            <a:ext cx="303174" cy="234531"/>
            <a:chOff x="3667125" y="2889250"/>
            <a:chExt cx="1009650" cy="781051"/>
          </a:xfrm>
          <a:solidFill>
            <a:srgbClr val="0E7FB7"/>
          </a:solidFill>
        </p:grpSpPr>
        <p:sp>
          <p:nvSpPr>
            <p:cNvPr id="284" name="Freeform 28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8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50"/>
          <p:cNvGrpSpPr/>
          <p:nvPr/>
        </p:nvGrpSpPr>
        <p:grpSpPr>
          <a:xfrm>
            <a:off x="7882393" y="2471971"/>
            <a:ext cx="303174" cy="234531"/>
            <a:chOff x="3667125" y="2889250"/>
            <a:chExt cx="1009650" cy="781051"/>
          </a:xfrm>
          <a:solidFill>
            <a:srgbClr val="0E7FB7"/>
          </a:solidFill>
        </p:grpSpPr>
        <p:sp>
          <p:nvSpPr>
            <p:cNvPr id="282" name="Freeform 28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251"/>
          <p:cNvGrpSpPr/>
          <p:nvPr/>
        </p:nvGrpSpPr>
        <p:grpSpPr>
          <a:xfrm>
            <a:off x="7545532" y="2745102"/>
            <a:ext cx="303174" cy="234531"/>
            <a:chOff x="3667125" y="2889250"/>
            <a:chExt cx="1009650" cy="781051"/>
          </a:xfrm>
          <a:solidFill>
            <a:schemeClr val="bg1">
              <a:lumMod val="85000"/>
            </a:schemeClr>
          </a:solidFill>
        </p:grpSpPr>
        <p:sp>
          <p:nvSpPr>
            <p:cNvPr id="280" name="Freeform 27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252"/>
          <p:cNvGrpSpPr/>
          <p:nvPr/>
        </p:nvGrpSpPr>
        <p:grpSpPr>
          <a:xfrm>
            <a:off x="7882391" y="2745102"/>
            <a:ext cx="303174" cy="234531"/>
            <a:chOff x="3667125" y="2889250"/>
            <a:chExt cx="1009650" cy="781051"/>
          </a:xfrm>
          <a:solidFill>
            <a:schemeClr val="bg1">
              <a:lumMod val="85000"/>
            </a:schemeClr>
          </a:solidFill>
        </p:grpSpPr>
        <p:sp>
          <p:nvSpPr>
            <p:cNvPr id="278" name="Freeform 27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4" name="Group 253"/>
          <p:cNvGrpSpPr/>
          <p:nvPr/>
        </p:nvGrpSpPr>
        <p:grpSpPr>
          <a:xfrm>
            <a:off x="7545532" y="3014590"/>
            <a:ext cx="303174" cy="234531"/>
            <a:chOff x="3667125" y="2889250"/>
            <a:chExt cx="1009650" cy="781051"/>
          </a:xfrm>
          <a:solidFill>
            <a:schemeClr val="bg1">
              <a:lumMod val="85000"/>
            </a:schemeClr>
          </a:solidFill>
        </p:grpSpPr>
        <p:sp>
          <p:nvSpPr>
            <p:cNvPr id="276" name="Freeform 275"/>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5" name="Group 254"/>
          <p:cNvGrpSpPr/>
          <p:nvPr/>
        </p:nvGrpSpPr>
        <p:grpSpPr>
          <a:xfrm>
            <a:off x="7882391" y="3014590"/>
            <a:ext cx="303174" cy="234531"/>
            <a:chOff x="3667125" y="2889250"/>
            <a:chExt cx="1009650" cy="781051"/>
          </a:xfrm>
          <a:solidFill>
            <a:schemeClr val="bg1">
              <a:lumMod val="85000"/>
            </a:schemeClr>
          </a:solidFill>
        </p:grpSpPr>
        <p:sp>
          <p:nvSpPr>
            <p:cNvPr id="274" name="Freeform 27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 name="Group 255"/>
          <p:cNvGrpSpPr/>
          <p:nvPr/>
        </p:nvGrpSpPr>
        <p:grpSpPr>
          <a:xfrm>
            <a:off x="7545530" y="3287720"/>
            <a:ext cx="303174" cy="234531"/>
            <a:chOff x="3667125" y="2889250"/>
            <a:chExt cx="1009650" cy="781051"/>
          </a:xfrm>
          <a:solidFill>
            <a:schemeClr val="bg1">
              <a:lumMod val="85000"/>
            </a:schemeClr>
          </a:solidFill>
        </p:grpSpPr>
        <p:sp>
          <p:nvSpPr>
            <p:cNvPr id="272" name="Freeform 27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7" name="Group 256"/>
          <p:cNvGrpSpPr/>
          <p:nvPr/>
        </p:nvGrpSpPr>
        <p:grpSpPr>
          <a:xfrm>
            <a:off x="7882391" y="3287720"/>
            <a:ext cx="303174" cy="234531"/>
            <a:chOff x="3667125" y="2889250"/>
            <a:chExt cx="1009650" cy="781051"/>
          </a:xfrm>
          <a:solidFill>
            <a:schemeClr val="bg1">
              <a:lumMod val="85000"/>
            </a:schemeClr>
          </a:solidFill>
        </p:grpSpPr>
        <p:sp>
          <p:nvSpPr>
            <p:cNvPr id="270" name="Freeform 26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8" name="Group 257"/>
          <p:cNvGrpSpPr/>
          <p:nvPr/>
        </p:nvGrpSpPr>
        <p:grpSpPr>
          <a:xfrm>
            <a:off x="6875670" y="3555243"/>
            <a:ext cx="303174" cy="234531"/>
            <a:chOff x="3667125" y="2889250"/>
            <a:chExt cx="1009650" cy="781051"/>
          </a:xfrm>
          <a:solidFill>
            <a:schemeClr val="bg1">
              <a:lumMod val="85000"/>
            </a:schemeClr>
          </a:solidFill>
        </p:grpSpPr>
        <p:sp>
          <p:nvSpPr>
            <p:cNvPr id="268" name="Freeform 267"/>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9" name="Group 258"/>
          <p:cNvGrpSpPr/>
          <p:nvPr/>
        </p:nvGrpSpPr>
        <p:grpSpPr>
          <a:xfrm>
            <a:off x="7212531" y="3555243"/>
            <a:ext cx="303174" cy="234531"/>
            <a:chOff x="3667125" y="2889250"/>
            <a:chExt cx="1009650" cy="781051"/>
          </a:xfrm>
          <a:solidFill>
            <a:schemeClr val="bg1">
              <a:lumMod val="85000"/>
            </a:schemeClr>
          </a:solidFill>
        </p:grpSpPr>
        <p:sp>
          <p:nvSpPr>
            <p:cNvPr id="266" name="Freeform 26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0" name="Group 259"/>
          <p:cNvGrpSpPr/>
          <p:nvPr/>
        </p:nvGrpSpPr>
        <p:grpSpPr>
          <a:xfrm>
            <a:off x="7545530" y="3555243"/>
            <a:ext cx="303174" cy="234531"/>
            <a:chOff x="3667125" y="2889250"/>
            <a:chExt cx="1009650" cy="781051"/>
          </a:xfrm>
          <a:solidFill>
            <a:schemeClr val="bg1">
              <a:lumMod val="85000"/>
            </a:schemeClr>
          </a:solidFill>
        </p:grpSpPr>
        <p:sp>
          <p:nvSpPr>
            <p:cNvPr id="264" name="Freeform 26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1" name="Group 260"/>
          <p:cNvGrpSpPr/>
          <p:nvPr/>
        </p:nvGrpSpPr>
        <p:grpSpPr>
          <a:xfrm>
            <a:off x="7882391" y="3555243"/>
            <a:ext cx="303174" cy="234531"/>
            <a:chOff x="3667125" y="2889250"/>
            <a:chExt cx="1009650" cy="781051"/>
          </a:xfrm>
          <a:solidFill>
            <a:schemeClr val="bg1">
              <a:lumMod val="85000"/>
            </a:schemeClr>
          </a:solidFill>
        </p:grpSpPr>
        <p:sp>
          <p:nvSpPr>
            <p:cNvPr id="262" name="Freeform 26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302" name="Chart 301"/>
          <p:cNvGraphicFramePr/>
          <p:nvPr>
            <p:extLst>
              <p:ext uri="{D42A27DB-BD31-4B8C-83A1-F6EECF244321}">
                <p14:modId xmlns:p14="http://schemas.microsoft.com/office/powerpoint/2010/main" val="1236145343"/>
              </p:ext>
            </p:extLst>
          </p:nvPr>
        </p:nvGraphicFramePr>
        <p:xfrm>
          <a:off x="6709064" y="895350"/>
          <a:ext cx="1672936" cy="1600200"/>
        </p:xfrm>
        <a:graphic>
          <a:graphicData uri="http://schemas.openxmlformats.org/drawingml/2006/chart">
            <c:chart xmlns:c="http://schemas.openxmlformats.org/drawingml/2006/chart" xmlns:r="http://schemas.openxmlformats.org/officeDocument/2006/relationships" r:id="rId5"/>
          </a:graphicData>
        </a:graphic>
      </p:graphicFrame>
      <p:sp>
        <p:nvSpPr>
          <p:cNvPr id="303" name="Text Box 10"/>
          <p:cNvSpPr txBox="1">
            <a:spLocks noChangeArrowheads="1"/>
          </p:cNvSpPr>
          <p:nvPr/>
        </p:nvSpPr>
        <p:spPr bwMode="auto">
          <a:xfrm>
            <a:off x="6908425" y="1487701"/>
            <a:ext cx="1274215" cy="415498"/>
          </a:xfrm>
          <a:prstGeom prst="rect">
            <a:avLst/>
          </a:prstGeom>
          <a:noFill/>
          <a:ln w="9525">
            <a:noFill/>
            <a:miter lim="800000"/>
            <a:headEnd/>
            <a:tailEnd/>
          </a:ln>
        </p:spPr>
        <p:txBody>
          <a:bodyPr wrap="square" lIns="45720" tIns="22860" rIns="45720" bIns="22860">
            <a:spAutoFit/>
          </a:bodyPr>
          <a:lstStyle/>
          <a:p>
            <a:pPr algn="ctr" defTabSz="1088232"/>
            <a:r>
              <a:rPr lang="en-US" sz="2400" b="1" dirty="0" smtClean="0">
                <a:solidFill>
                  <a:srgbClr val="0E7FB7"/>
                </a:solidFill>
                <a:latin typeface="微软雅黑" panose="020B0503020204020204" pitchFamily="34" charset="-122"/>
                <a:ea typeface="微软雅黑" panose="020B0503020204020204" pitchFamily="34" charset="-122"/>
                <a:cs typeface="Open Sans" pitchFamily="34" charset="0"/>
              </a:rPr>
              <a:t>30%</a:t>
            </a:r>
            <a:endParaRPr lang="en-US"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306" name="Text Box 10"/>
          <p:cNvSpPr txBox="1">
            <a:spLocks noChangeArrowheads="1"/>
          </p:cNvSpPr>
          <p:nvPr/>
        </p:nvSpPr>
        <p:spPr bwMode="auto">
          <a:xfrm>
            <a:off x="838200" y="3769050"/>
            <a:ext cx="1309897" cy="1223412"/>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rgbClr val="0E7FB7"/>
                </a:solidFill>
                <a:latin typeface="微软雅黑" panose="020B0503020204020204" pitchFamily="34" charset="-122"/>
                <a:ea typeface="微软雅黑" panose="020B0503020204020204" pitchFamily="34" charset="-122"/>
                <a:cs typeface="Open Sans" pitchFamily="34" charset="0"/>
              </a:rPr>
              <a:t>Notebook</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307" name="Text Box 10"/>
          <p:cNvSpPr txBox="1">
            <a:spLocks noChangeArrowheads="1"/>
          </p:cNvSpPr>
          <p:nvPr/>
        </p:nvSpPr>
        <p:spPr bwMode="auto">
          <a:xfrm>
            <a:off x="2848517" y="3769050"/>
            <a:ext cx="1309897" cy="1223412"/>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rgbClr val="0E7FB7"/>
                </a:solidFill>
                <a:latin typeface="微软雅黑" panose="020B0503020204020204" pitchFamily="34" charset="-122"/>
                <a:ea typeface="微软雅黑" panose="020B0503020204020204" pitchFamily="34" charset="-122"/>
                <a:cs typeface="Open Sans" pitchFamily="34" charset="0"/>
              </a:rPr>
              <a:t>Hardware</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308" name="Text Box 10"/>
          <p:cNvSpPr txBox="1">
            <a:spLocks noChangeArrowheads="1"/>
          </p:cNvSpPr>
          <p:nvPr/>
        </p:nvSpPr>
        <p:spPr bwMode="auto">
          <a:xfrm>
            <a:off x="4877337" y="3769050"/>
            <a:ext cx="1309897" cy="1223412"/>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rgbClr val="0E7FB7"/>
                </a:solidFill>
                <a:latin typeface="微软雅黑" panose="020B0503020204020204" pitchFamily="34" charset="-122"/>
                <a:ea typeface="微软雅黑" panose="020B0503020204020204" pitchFamily="34" charset="-122"/>
                <a:cs typeface="Open Sans" pitchFamily="34" charset="0"/>
              </a:rPr>
              <a:t>Spying</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309" name="Text Box 10"/>
          <p:cNvSpPr txBox="1">
            <a:spLocks noChangeArrowheads="1"/>
          </p:cNvSpPr>
          <p:nvPr/>
        </p:nvSpPr>
        <p:spPr bwMode="auto">
          <a:xfrm>
            <a:off x="6890581" y="3769050"/>
            <a:ext cx="1309897" cy="1223412"/>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rgbClr val="0E7FB7"/>
                </a:solidFill>
                <a:latin typeface="微软雅黑" panose="020B0503020204020204" pitchFamily="34" charset="-122"/>
                <a:ea typeface="微软雅黑" panose="020B0503020204020204" pitchFamily="34" charset="-122"/>
                <a:cs typeface="Open Sans" pitchFamily="34" charset="0"/>
              </a:rPr>
              <a:t>Software</a:t>
            </a: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cxnSp>
        <p:nvCxnSpPr>
          <p:cNvPr id="311" name="Straight Connector 310"/>
          <p:cNvCxnSpPr/>
          <p:nvPr/>
        </p:nvCxnSpPr>
        <p:spPr>
          <a:xfrm>
            <a:off x="533400" y="1047750"/>
            <a:ext cx="0" cy="3657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2514600" y="1047750"/>
            <a:ext cx="0" cy="3657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4495800" y="1047750"/>
            <a:ext cx="0" cy="3657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6553200" y="1047750"/>
            <a:ext cx="0" cy="3657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8534400" y="1009256"/>
            <a:ext cx="0" cy="3657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94605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311"/>
                                        </p:tgtEl>
                                        <p:attrNameLst>
                                          <p:attrName>style.visibility</p:attrName>
                                        </p:attrNameLst>
                                      </p:cBhvr>
                                      <p:to>
                                        <p:strVal val="visible"/>
                                      </p:to>
                                    </p:set>
                                    <p:anim calcmode="lin" valueType="num">
                                      <p:cBhvr additive="base">
                                        <p:cTn id="12" dur="250" fill="hold"/>
                                        <p:tgtEl>
                                          <p:spTgt spid="311"/>
                                        </p:tgtEl>
                                        <p:attrNameLst>
                                          <p:attrName>ppt_x</p:attrName>
                                        </p:attrNameLst>
                                      </p:cBhvr>
                                      <p:tavLst>
                                        <p:tav tm="0">
                                          <p:val>
                                            <p:strVal val="#ppt_x"/>
                                          </p:val>
                                        </p:tav>
                                        <p:tav tm="100000">
                                          <p:val>
                                            <p:strVal val="#ppt_x"/>
                                          </p:val>
                                        </p:tav>
                                      </p:tavLst>
                                    </p:anim>
                                    <p:anim calcmode="lin" valueType="num">
                                      <p:cBhvr additive="base">
                                        <p:cTn id="13" dur="250" fill="hold"/>
                                        <p:tgtEl>
                                          <p:spTgt spid="31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09"/>
                                        </p:tgtEl>
                                        <p:attrNameLst>
                                          <p:attrName>style.visibility</p:attrName>
                                        </p:attrNameLst>
                                      </p:cBhvr>
                                      <p:to>
                                        <p:strVal val="visible"/>
                                      </p:to>
                                    </p:set>
                                    <p:anim calcmode="lin" valueType="num">
                                      <p:cBhvr additive="base">
                                        <p:cTn id="17" dur="250" fill="hold"/>
                                        <p:tgtEl>
                                          <p:spTgt spid="109"/>
                                        </p:tgtEl>
                                        <p:attrNameLst>
                                          <p:attrName>ppt_x</p:attrName>
                                        </p:attrNameLst>
                                      </p:cBhvr>
                                      <p:tavLst>
                                        <p:tav tm="0">
                                          <p:val>
                                            <p:strVal val="#ppt_x"/>
                                          </p:val>
                                        </p:tav>
                                        <p:tav tm="100000">
                                          <p:val>
                                            <p:strVal val="#ppt_x"/>
                                          </p:val>
                                        </p:tav>
                                      </p:tavLst>
                                    </p:anim>
                                    <p:anim calcmode="lin" valueType="num">
                                      <p:cBhvr additive="base">
                                        <p:cTn id="18" dur="250" fill="hold"/>
                                        <p:tgtEl>
                                          <p:spTgt spid="109"/>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110"/>
                                        </p:tgtEl>
                                        <p:attrNameLst>
                                          <p:attrName>style.visibility</p:attrName>
                                        </p:attrNameLst>
                                      </p:cBhvr>
                                      <p:to>
                                        <p:strVal val="visible"/>
                                      </p:to>
                                    </p:set>
                                    <p:anim calcmode="lin" valueType="num">
                                      <p:cBhvr additive="base">
                                        <p:cTn id="22" dur="250" fill="hold"/>
                                        <p:tgtEl>
                                          <p:spTgt spid="110"/>
                                        </p:tgtEl>
                                        <p:attrNameLst>
                                          <p:attrName>ppt_x</p:attrName>
                                        </p:attrNameLst>
                                      </p:cBhvr>
                                      <p:tavLst>
                                        <p:tav tm="0">
                                          <p:val>
                                            <p:strVal val="#ppt_x"/>
                                          </p:val>
                                        </p:tav>
                                        <p:tav tm="100000">
                                          <p:val>
                                            <p:strVal val="#ppt_x"/>
                                          </p:val>
                                        </p:tav>
                                      </p:tavLst>
                                    </p:anim>
                                    <p:anim calcmode="lin" valueType="num">
                                      <p:cBhvr additive="base">
                                        <p:cTn id="23" dur="250" fill="hold"/>
                                        <p:tgtEl>
                                          <p:spTgt spid="110"/>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50" fill="hold"/>
                                        <p:tgtEl>
                                          <p:spTgt spid="9"/>
                                        </p:tgtEl>
                                        <p:attrNameLst>
                                          <p:attrName>ppt_x</p:attrName>
                                        </p:attrNameLst>
                                      </p:cBhvr>
                                      <p:tavLst>
                                        <p:tav tm="0">
                                          <p:val>
                                            <p:strVal val="#ppt_x"/>
                                          </p:val>
                                        </p:tav>
                                        <p:tav tm="100000">
                                          <p:val>
                                            <p:strVal val="#ppt_x"/>
                                          </p:val>
                                        </p:tav>
                                      </p:tavLst>
                                    </p:anim>
                                    <p:anim calcmode="lin" valueType="num">
                                      <p:cBhvr additive="base">
                                        <p:cTn id="28" dur="25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250" fill="hold"/>
                                        <p:tgtEl>
                                          <p:spTgt spid="12"/>
                                        </p:tgtEl>
                                        <p:attrNameLst>
                                          <p:attrName>ppt_x</p:attrName>
                                        </p:attrNameLst>
                                      </p:cBhvr>
                                      <p:tavLst>
                                        <p:tav tm="0">
                                          <p:val>
                                            <p:strVal val="#ppt_x"/>
                                          </p:val>
                                        </p:tav>
                                        <p:tav tm="100000">
                                          <p:val>
                                            <p:strVal val="#ppt_x"/>
                                          </p:val>
                                        </p:tav>
                                      </p:tavLst>
                                    </p:anim>
                                    <p:anim calcmode="lin" valueType="num">
                                      <p:cBhvr additive="base">
                                        <p:cTn id="33" dur="25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250" fill="hold"/>
                                        <p:tgtEl>
                                          <p:spTgt spid="21"/>
                                        </p:tgtEl>
                                        <p:attrNameLst>
                                          <p:attrName>ppt_x</p:attrName>
                                        </p:attrNameLst>
                                      </p:cBhvr>
                                      <p:tavLst>
                                        <p:tav tm="0">
                                          <p:val>
                                            <p:strVal val="#ppt_x"/>
                                          </p:val>
                                        </p:tav>
                                        <p:tav tm="100000">
                                          <p:val>
                                            <p:strVal val="#ppt_x"/>
                                          </p:val>
                                        </p:tav>
                                      </p:tavLst>
                                    </p:anim>
                                    <p:anim calcmode="lin" valueType="num">
                                      <p:cBhvr additive="base">
                                        <p:cTn id="38" dur="25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250" fill="hold"/>
                                        <p:tgtEl>
                                          <p:spTgt spid="24"/>
                                        </p:tgtEl>
                                        <p:attrNameLst>
                                          <p:attrName>ppt_x</p:attrName>
                                        </p:attrNameLst>
                                      </p:cBhvr>
                                      <p:tavLst>
                                        <p:tav tm="0">
                                          <p:val>
                                            <p:strVal val="#ppt_x"/>
                                          </p:val>
                                        </p:tav>
                                        <p:tav tm="100000">
                                          <p:val>
                                            <p:strVal val="#ppt_x"/>
                                          </p:val>
                                        </p:tav>
                                      </p:tavLst>
                                    </p:anim>
                                    <p:anim calcmode="lin" valueType="num">
                                      <p:cBhvr additive="base">
                                        <p:cTn id="43" dur="250" fill="hold"/>
                                        <p:tgtEl>
                                          <p:spTgt spid="24"/>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250" fill="hold"/>
                                        <p:tgtEl>
                                          <p:spTgt spid="30"/>
                                        </p:tgtEl>
                                        <p:attrNameLst>
                                          <p:attrName>ppt_x</p:attrName>
                                        </p:attrNameLst>
                                      </p:cBhvr>
                                      <p:tavLst>
                                        <p:tav tm="0">
                                          <p:val>
                                            <p:strVal val="#ppt_x"/>
                                          </p:val>
                                        </p:tav>
                                        <p:tav tm="100000">
                                          <p:val>
                                            <p:strVal val="#ppt_x"/>
                                          </p:val>
                                        </p:tav>
                                      </p:tavLst>
                                    </p:anim>
                                    <p:anim calcmode="lin" valueType="num">
                                      <p:cBhvr additive="base">
                                        <p:cTn id="48" dur="250" fill="hold"/>
                                        <p:tgtEl>
                                          <p:spTgt spid="30"/>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250" fill="hold"/>
                                        <p:tgtEl>
                                          <p:spTgt spid="33"/>
                                        </p:tgtEl>
                                        <p:attrNameLst>
                                          <p:attrName>ppt_x</p:attrName>
                                        </p:attrNameLst>
                                      </p:cBhvr>
                                      <p:tavLst>
                                        <p:tav tm="0">
                                          <p:val>
                                            <p:strVal val="#ppt_x"/>
                                          </p:val>
                                        </p:tav>
                                        <p:tav tm="100000">
                                          <p:val>
                                            <p:strVal val="#ppt_x"/>
                                          </p:val>
                                        </p:tav>
                                      </p:tavLst>
                                    </p:anim>
                                    <p:anim calcmode="lin" valueType="num">
                                      <p:cBhvr additive="base">
                                        <p:cTn id="53" dur="250" fill="hold"/>
                                        <p:tgtEl>
                                          <p:spTgt spid="33"/>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250" fill="hold"/>
                                        <p:tgtEl>
                                          <p:spTgt spid="39"/>
                                        </p:tgtEl>
                                        <p:attrNameLst>
                                          <p:attrName>ppt_x</p:attrName>
                                        </p:attrNameLst>
                                      </p:cBhvr>
                                      <p:tavLst>
                                        <p:tav tm="0">
                                          <p:val>
                                            <p:strVal val="#ppt_x"/>
                                          </p:val>
                                        </p:tav>
                                        <p:tav tm="100000">
                                          <p:val>
                                            <p:strVal val="#ppt_x"/>
                                          </p:val>
                                        </p:tav>
                                      </p:tavLst>
                                    </p:anim>
                                    <p:anim calcmode="lin" valueType="num">
                                      <p:cBhvr additive="base">
                                        <p:cTn id="58" dur="250" fill="hold"/>
                                        <p:tgtEl>
                                          <p:spTgt spid="39"/>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additive="base">
                                        <p:cTn id="62" dur="250" fill="hold"/>
                                        <p:tgtEl>
                                          <p:spTgt spid="42"/>
                                        </p:tgtEl>
                                        <p:attrNameLst>
                                          <p:attrName>ppt_x</p:attrName>
                                        </p:attrNameLst>
                                      </p:cBhvr>
                                      <p:tavLst>
                                        <p:tav tm="0">
                                          <p:val>
                                            <p:strVal val="#ppt_x"/>
                                          </p:val>
                                        </p:tav>
                                        <p:tav tm="100000">
                                          <p:val>
                                            <p:strVal val="#ppt_x"/>
                                          </p:val>
                                        </p:tav>
                                      </p:tavLst>
                                    </p:anim>
                                    <p:anim calcmode="lin" valueType="num">
                                      <p:cBhvr additive="base">
                                        <p:cTn id="63" dur="250" fill="hold"/>
                                        <p:tgtEl>
                                          <p:spTgt spid="42"/>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250" fill="hold"/>
                                        <p:tgtEl>
                                          <p:spTgt spid="61"/>
                                        </p:tgtEl>
                                        <p:attrNameLst>
                                          <p:attrName>ppt_x</p:attrName>
                                        </p:attrNameLst>
                                      </p:cBhvr>
                                      <p:tavLst>
                                        <p:tav tm="0">
                                          <p:val>
                                            <p:strVal val="#ppt_x"/>
                                          </p:val>
                                        </p:tav>
                                        <p:tav tm="100000">
                                          <p:val>
                                            <p:strVal val="#ppt_x"/>
                                          </p:val>
                                        </p:tav>
                                      </p:tavLst>
                                    </p:anim>
                                    <p:anim calcmode="lin" valueType="num">
                                      <p:cBhvr additive="base">
                                        <p:cTn id="68" dur="250" fill="hold"/>
                                        <p:tgtEl>
                                          <p:spTgt spid="61"/>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64"/>
                                        </p:tgtEl>
                                        <p:attrNameLst>
                                          <p:attrName>style.visibility</p:attrName>
                                        </p:attrNameLst>
                                      </p:cBhvr>
                                      <p:to>
                                        <p:strVal val="visible"/>
                                      </p:to>
                                    </p:set>
                                    <p:anim calcmode="lin" valueType="num">
                                      <p:cBhvr additive="base">
                                        <p:cTn id="72" dur="250" fill="hold"/>
                                        <p:tgtEl>
                                          <p:spTgt spid="64"/>
                                        </p:tgtEl>
                                        <p:attrNameLst>
                                          <p:attrName>ppt_x</p:attrName>
                                        </p:attrNameLst>
                                      </p:cBhvr>
                                      <p:tavLst>
                                        <p:tav tm="0">
                                          <p:val>
                                            <p:strVal val="#ppt_x"/>
                                          </p:val>
                                        </p:tav>
                                        <p:tav tm="100000">
                                          <p:val>
                                            <p:strVal val="#ppt_x"/>
                                          </p:val>
                                        </p:tav>
                                      </p:tavLst>
                                    </p:anim>
                                    <p:anim calcmode="lin" valueType="num">
                                      <p:cBhvr additive="base">
                                        <p:cTn id="73" dur="250" fill="hold"/>
                                        <p:tgtEl>
                                          <p:spTgt spid="64"/>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 calcmode="lin" valueType="num">
                                      <p:cBhvr additive="base">
                                        <p:cTn id="77" dur="250" fill="hold"/>
                                        <p:tgtEl>
                                          <p:spTgt spid="67"/>
                                        </p:tgtEl>
                                        <p:attrNameLst>
                                          <p:attrName>ppt_x</p:attrName>
                                        </p:attrNameLst>
                                      </p:cBhvr>
                                      <p:tavLst>
                                        <p:tav tm="0">
                                          <p:val>
                                            <p:strVal val="#ppt_x"/>
                                          </p:val>
                                        </p:tav>
                                        <p:tav tm="100000">
                                          <p:val>
                                            <p:strVal val="#ppt_x"/>
                                          </p:val>
                                        </p:tav>
                                      </p:tavLst>
                                    </p:anim>
                                    <p:anim calcmode="lin" valueType="num">
                                      <p:cBhvr additive="base">
                                        <p:cTn id="78" dur="250" fill="hold"/>
                                        <p:tgtEl>
                                          <p:spTgt spid="67"/>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additive="base">
                                        <p:cTn id="82" dur="250" fill="hold"/>
                                        <p:tgtEl>
                                          <p:spTgt spid="70"/>
                                        </p:tgtEl>
                                        <p:attrNameLst>
                                          <p:attrName>ppt_x</p:attrName>
                                        </p:attrNameLst>
                                      </p:cBhvr>
                                      <p:tavLst>
                                        <p:tav tm="0">
                                          <p:val>
                                            <p:strVal val="#ppt_x"/>
                                          </p:val>
                                        </p:tav>
                                        <p:tav tm="100000">
                                          <p:val>
                                            <p:strVal val="#ppt_x"/>
                                          </p:val>
                                        </p:tav>
                                      </p:tavLst>
                                    </p:anim>
                                    <p:anim calcmode="lin" valueType="num">
                                      <p:cBhvr additive="base">
                                        <p:cTn id="83" dur="250" fill="hold"/>
                                        <p:tgtEl>
                                          <p:spTgt spid="70"/>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nodeType="afterEffect">
                                  <p:stCondLst>
                                    <p:cond delay="0"/>
                                  </p:stCondLst>
                                  <p:childTnLst>
                                    <p:set>
                                      <p:cBhvr>
                                        <p:cTn id="86" dur="1" fill="hold">
                                          <p:stCondLst>
                                            <p:cond delay="0"/>
                                          </p:stCondLst>
                                        </p:cTn>
                                        <p:tgtEl>
                                          <p:spTgt spid="73"/>
                                        </p:tgtEl>
                                        <p:attrNameLst>
                                          <p:attrName>style.visibility</p:attrName>
                                        </p:attrNameLst>
                                      </p:cBhvr>
                                      <p:to>
                                        <p:strVal val="visible"/>
                                      </p:to>
                                    </p:set>
                                    <p:anim calcmode="lin" valueType="num">
                                      <p:cBhvr additive="base">
                                        <p:cTn id="87" dur="250" fill="hold"/>
                                        <p:tgtEl>
                                          <p:spTgt spid="73"/>
                                        </p:tgtEl>
                                        <p:attrNameLst>
                                          <p:attrName>ppt_x</p:attrName>
                                        </p:attrNameLst>
                                      </p:cBhvr>
                                      <p:tavLst>
                                        <p:tav tm="0">
                                          <p:val>
                                            <p:strVal val="#ppt_x"/>
                                          </p:val>
                                        </p:tav>
                                        <p:tav tm="100000">
                                          <p:val>
                                            <p:strVal val="#ppt_x"/>
                                          </p:val>
                                        </p:tav>
                                      </p:tavLst>
                                    </p:anim>
                                    <p:anim calcmode="lin" valueType="num">
                                      <p:cBhvr additive="base">
                                        <p:cTn id="88" dur="250" fill="hold"/>
                                        <p:tgtEl>
                                          <p:spTgt spid="73"/>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nodeType="afterEffect">
                                  <p:stCondLst>
                                    <p:cond delay="0"/>
                                  </p:stCondLst>
                                  <p:childTnLst>
                                    <p:set>
                                      <p:cBhvr>
                                        <p:cTn id="91" dur="1" fill="hold">
                                          <p:stCondLst>
                                            <p:cond delay="0"/>
                                          </p:stCondLst>
                                        </p:cTn>
                                        <p:tgtEl>
                                          <p:spTgt spid="76"/>
                                        </p:tgtEl>
                                        <p:attrNameLst>
                                          <p:attrName>style.visibility</p:attrName>
                                        </p:attrNameLst>
                                      </p:cBhvr>
                                      <p:to>
                                        <p:strVal val="visible"/>
                                      </p:to>
                                    </p:set>
                                    <p:anim calcmode="lin" valueType="num">
                                      <p:cBhvr additive="base">
                                        <p:cTn id="92" dur="250" fill="hold"/>
                                        <p:tgtEl>
                                          <p:spTgt spid="76"/>
                                        </p:tgtEl>
                                        <p:attrNameLst>
                                          <p:attrName>ppt_x</p:attrName>
                                        </p:attrNameLst>
                                      </p:cBhvr>
                                      <p:tavLst>
                                        <p:tav tm="0">
                                          <p:val>
                                            <p:strVal val="#ppt_x"/>
                                          </p:val>
                                        </p:tav>
                                        <p:tav tm="100000">
                                          <p:val>
                                            <p:strVal val="#ppt_x"/>
                                          </p:val>
                                        </p:tav>
                                      </p:tavLst>
                                    </p:anim>
                                    <p:anim calcmode="lin" valueType="num">
                                      <p:cBhvr additive="base">
                                        <p:cTn id="93" dur="250" fill="hold"/>
                                        <p:tgtEl>
                                          <p:spTgt spid="76"/>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79"/>
                                        </p:tgtEl>
                                        <p:attrNameLst>
                                          <p:attrName>style.visibility</p:attrName>
                                        </p:attrNameLst>
                                      </p:cBhvr>
                                      <p:to>
                                        <p:strVal val="visible"/>
                                      </p:to>
                                    </p:set>
                                    <p:anim calcmode="lin" valueType="num">
                                      <p:cBhvr additive="base">
                                        <p:cTn id="97" dur="250" fill="hold"/>
                                        <p:tgtEl>
                                          <p:spTgt spid="79"/>
                                        </p:tgtEl>
                                        <p:attrNameLst>
                                          <p:attrName>ppt_x</p:attrName>
                                        </p:attrNameLst>
                                      </p:cBhvr>
                                      <p:tavLst>
                                        <p:tav tm="0">
                                          <p:val>
                                            <p:strVal val="#ppt_x"/>
                                          </p:val>
                                        </p:tav>
                                        <p:tav tm="100000">
                                          <p:val>
                                            <p:strVal val="#ppt_x"/>
                                          </p:val>
                                        </p:tav>
                                      </p:tavLst>
                                    </p:anim>
                                    <p:anim calcmode="lin" valueType="num">
                                      <p:cBhvr additive="base">
                                        <p:cTn id="98" dur="250" fill="hold"/>
                                        <p:tgtEl>
                                          <p:spTgt spid="79"/>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nodeType="afterEffect">
                                  <p:stCondLst>
                                    <p:cond delay="0"/>
                                  </p:stCondLst>
                                  <p:childTnLst>
                                    <p:set>
                                      <p:cBhvr>
                                        <p:cTn id="101" dur="1" fill="hold">
                                          <p:stCondLst>
                                            <p:cond delay="0"/>
                                          </p:stCondLst>
                                        </p:cTn>
                                        <p:tgtEl>
                                          <p:spTgt spid="82"/>
                                        </p:tgtEl>
                                        <p:attrNameLst>
                                          <p:attrName>style.visibility</p:attrName>
                                        </p:attrNameLst>
                                      </p:cBhvr>
                                      <p:to>
                                        <p:strVal val="visible"/>
                                      </p:to>
                                    </p:set>
                                    <p:anim calcmode="lin" valueType="num">
                                      <p:cBhvr additive="base">
                                        <p:cTn id="102" dur="250" fill="hold"/>
                                        <p:tgtEl>
                                          <p:spTgt spid="82"/>
                                        </p:tgtEl>
                                        <p:attrNameLst>
                                          <p:attrName>ppt_x</p:attrName>
                                        </p:attrNameLst>
                                      </p:cBhvr>
                                      <p:tavLst>
                                        <p:tav tm="0">
                                          <p:val>
                                            <p:strVal val="#ppt_x"/>
                                          </p:val>
                                        </p:tav>
                                        <p:tav tm="100000">
                                          <p:val>
                                            <p:strVal val="#ppt_x"/>
                                          </p:val>
                                        </p:tav>
                                      </p:tavLst>
                                    </p:anim>
                                    <p:anim calcmode="lin" valueType="num">
                                      <p:cBhvr additive="base">
                                        <p:cTn id="103" dur="250" fill="hold"/>
                                        <p:tgtEl>
                                          <p:spTgt spid="82"/>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nodeType="afterEffect">
                                  <p:stCondLst>
                                    <p:cond delay="0"/>
                                  </p:stCondLst>
                                  <p:childTnLst>
                                    <p:set>
                                      <p:cBhvr>
                                        <p:cTn id="106" dur="1" fill="hold">
                                          <p:stCondLst>
                                            <p:cond delay="0"/>
                                          </p:stCondLst>
                                        </p:cTn>
                                        <p:tgtEl>
                                          <p:spTgt spid="96"/>
                                        </p:tgtEl>
                                        <p:attrNameLst>
                                          <p:attrName>style.visibility</p:attrName>
                                        </p:attrNameLst>
                                      </p:cBhvr>
                                      <p:to>
                                        <p:strVal val="visible"/>
                                      </p:to>
                                    </p:set>
                                    <p:anim calcmode="lin" valueType="num">
                                      <p:cBhvr additive="base">
                                        <p:cTn id="107" dur="250" fill="hold"/>
                                        <p:tgtEl>
                                          <p:spTgt spid="96"/>
                                        </p:tgtEl>
                                        <p:attrNameLst>
                                          <p:attrName>ppt_x</p:attrName>
                                        </p:attrNameLst>
                                      </p:cBhvr>
                                      <p:tavLst>
                                        <p:tav tm="0">
                                          <p:val>
                                            <p:strVal val="#ppt_x"/>
                                          </p:val>
                                        </p:tav>
                                        <p:tav tm="100000">
                                          <p:val>
                                            <p:strVal val="#ppt_x"/>
                                          </p:val>
                                        </p:tav>
                                      </p:tavLst>
                                    </p:anim>
                                    <p:anim calcmode="lin" valueType="num">
                                      <p:cBhvr additive="base">
                                        <p:cTn id="108" dur="250" fill="hold"/>
                                        <p:tgtEl>
                                          <p:spTgt spid="96"/>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nodeType="afterEffect">
                                  <p:stCondLst>
                                    <p:cond delay="0"/>
                                  </p:stCondLst>
                                  <p:childTnLst>
                                    <p:set>
                                      <p:cBhvr>
                                        <p:cTn id="111" dur="1" fill="hold">
                                          <p:stCondLst>
                                            <p:cond delay="0"/>
                                          </p:stCondLst>
                                        </p:cTn>
                                        <p:tgtEl>
                                          <p:spTgt spid="99"/>
                                        </p:tgtEl>
                                        <p:attrNameLst>
                                          <p:attrName>style.visibility</p:attrName>
                                        </p:attrNameLst>
                                      </p:cBhvr>
                                      <p:to>
                                        <p:strVal val="visible"/>
                                      </p:to>
                                    </p:set>
                                    <p:anim calcmode="lin" valueType="num">
                                      <p:cBhvr additive="base">
                                        <p:cTn id="112" dur="250" fill="hold"/>
                                        <p:tgtEl>
                                          <p:spTgt spid="99"/>
                                        </p:tgtEl>
                                        <p:attrNameLst>
                                          <p:attrName>ppt_x</p:attrName>
                                        </p:attrNameLst>
                                      </p:cBhvr>
                                      <p:tavLst>
                                        <p:tav tm="0">
                                          <p:val>
                                            <p:strVal val="#ppt_x"/>
                                          </p:val>
                                        </p:tav>
                                        <p:tav tm="100000">
                                          <p:val>
                                            <p:strVal val="#ppt_x"/>
                                          </p:val>
                                        </p:tav>
                                      </p:tavLst>
                                    </p:anim>
                                    <p:anim calcmode="lin" valueType="num">
                                      <p:cBhvr additive="base">
                                        <p:cTn id="113" dur="250" fill="hold"/>
                                        <p:tgtEl>
                                          <p:spTgt spid="99"/>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nodeType="afterEffect">
                                  <p:stCondLst>
                                    <p:cond delay="0"/>
                                  </p:stCondLst>
                                  <p:childTnLst>
                                    <p:set>
                                      <p:cBhvr>
                                        <p:cTn id="116" dur="1" fill="hold">
                                          <p:stCondLst>
                                            <p:cond delay="0"/>
                                          </p:stCondLst>
                                        </p:cTn>
                                        <p:tgtEl>
                                          <p:spTgt spid="102"/>
                                        </p:tgtEl>
                                        <p:attrNameLst>
                                          <p:attrName>style.visibility</p:attrName>
                                        </p:attrNameLst>
                                      </p:cBhvr>
                                      <p:to>
                                        <p:strVal val="visible"/>
                                      </p:to>
                                    </p:set>
                                    <p:anim calcmode="lin" valueType="num">
                                      <p:cBhvr additive="base">
                                        <p:cTn id="117" dur="250" fill="hold"/>
                                        <p:tgtEl>
                                          <p:spTgt spid="102"/>
                                        </p:tgtEl>
                                        <p:attrNameLst>
                                          <p:attrName>ppt_x</p:attrName>
                                        </p:attrNameLst>
                                      </p:cBhvr>
                                      <p:tavLst>
                                        <p:tav tm="0">
                                          <p:val>
                                            <p:strVal val="#ppt_x"/>
                                          </p:val>
                                        </p:tav>
                                        <p:tav tm="100000">
                                          <p:val>
                                            <p:strVal val="#ppt_x"/>
                                          </p:val>
                                        </p:tav>
                                      </p:tavLst>
                                    </p:anim>
                                    <p:anim calcmode="lin" valueType="num">
                                      <p:cBhvr additive="base">
                                        <p:cTn id="118" dur="250" fill="hold"/>
                                        <p:tgtEl>
                                          <p:spTgt spid="102"/>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nodeType="after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additive="base">
                                        <p:cTn id="122" dur="250" fill="hold"/>
                                        <p:tgtEl>
                                          <p:spTgt spid="105"/>
                                        </p:tgtEl>
                                        <p:attrNameLst>
                                          <p:attrName>ppt_x</p:attrName>
                                        </p:attrNameLst>
                                      </p:cBhvr>
                                      <p:tavLst>
                                        <p:tav tm="0">
                                          <p:val>
                                            <p:strVal val="#ppt_x"/>
                                          </p:val>
                                        </p:tav>
                                        <p:tav tm="100000">
                                          <p:val>
                                            <p:strVal val="#ppt_x"/>
                                          </p:val>
                                        </p:tav>
                                      </p:tavLst>
                                    </p:anim>
                                    <p:anim calcmode="lin" valueType="num">
                                      <p:cBhvr additive="base">
                                        <p:cTn id="123" dur="250" fill="hold"/>
                                        <p:tgtEl>
                                          <p:spTgt spid="105"/>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306"/>
                                        </p:tgtEl>
                                        <p:attrNameLst>
                                          <p:attrName>style.visibility</p:attrName>
                                        </p:attrNameLst>
                                      </p:cBhvr>
                                      <p:to>
                                        <p:strVal val="visible"/>
                                      </p:to>
                                    </p:set>
                                    <p:anim calcmode="lin" valueType="num">
                                      <p:cBhvr additive="base">
                                        <p:cTn id="127" dur="250" fill="hold"/>
                                        <p:tgtEl>
                                          <p:spTgt spid="306"/>
                                        </p:tgtEl>
                                        <p:attrNameLst>
                                          <p:attrName>ppt_x</p:attrName>
                                        </p:attrNameLst>
                                      </p:cBhvr>
                                      <p:tavLst>
                                        <p:tav tm="0">
                                          <p:val>
                                            <p:strVal val="#ppt_x"/>
                                          </p:val>
                                        </p:tav>
                                        <p:tav tm="100000">
                                          <p:val>
                                            <p:strVal val="#ppt_x"/>
                                          </p:val>
                                        </p:tav>
                                      </p:tavLst>
                                    </p:anim>
                                    <p:anim calcmode="lin" valueType="num">
                                      <p:cBhvr additive="base">
                                        <p:cTn id="128" dur="250" fill="hold"/>
                                        <p:tgtEl>
                                          <p:spTgt spid="306"/>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nodeType="afterEffect">
                                  <p:stCondLst>
                                    <p:cond delay="0"/>
                                  </p:stCondLst>
                                  <p:childTnLst>
                                    <p:set>
                                      <p:cBhvr>
                                        <p:cTn id="131" dur="1" fill="hold">
                                          <p:stCondLst>
                                            <p:cond delay="0"/>
                                          </p:stCondLst>
                                        </p:cTn>
                                        <p:tgtEl>
                                          <p:spTgt spid="312"/>
                                        </p:tgtEl>
                                        <p:attrNameLst>
                                          <p:attrName>style.visibility</p:attrName>
                                        </p:attrNameLst>
                                      </p:cBhvr>
                                      <p:to>
                                        <p:strVal val="visible"/>
                                      </p:to>
                                    </p:set>
                                    <p:anim calcmode="lin" valueType="num">
                                      <p:cBhvr additive="base">
                                        <p:cTn id="132" dur="250" fill="hold"/>
                                        <p:tgtEl>
                                          <p:spTgt spid="312"/>
                                        </p:tgtEl>
                                        <p:attrNameLst>
                                          <p:attrName>ppt_x</p:attrName>
                                        </p:attrNameLst>
                                      </p:cBhvr>
                                      <p:tavLst>
                                        <p:tav tm="0">
                                          <p:val>
                                            <p:strVal val="#ppt_x"/>
                                          </p:val>
                                        </p:tav>
                                        <p:tav tm="100000">
                                          <p:val>
                                            <p:strVal val="#ppt_x"/>
                                          </p:val>
                                        </p:tav>
                                      </p:tavLst>
                                    </p:anim>
                                    <p:anim calcmode="lin" valueType="num">
                                      <p:cBhvr additive="base">
                                        <p:cTn id="133" dur="250" fill="hold"/>
                                        <p:tgtEl>
                                          <p:spTgt spid="312"/>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173"/>
                                        </p:tgtEl>
                                        <p:attrNameLst>
                                          <p:attrName>style.visibility</p:attrName>
                                        </p:attrNameLst>
                                      </p:cBhvr>
                                      <p:to>
                                        <p:strVal val="visible"/>
                                      </p:to>
                                    </p:set>
                                    <p:anim calcmode="lin" valueType="num">
                                      <p:cBhvr additive="base">
                                        <p:cTn id="137" dur="250" fill="hold"/>
                                        <p:tgtEl>
                                          <p:spTgt spid="173"/>
                                        </p:tgtEl>
                                        <p:attrNameLst>
                                          <p:attrName>ppt_x</p:attrName>
                                        </p:attrNameLst>
                                      </p:cBhvr>
                                      <p:tavLst>
                                        <p:tav tm="0">
                                          <p:val>
                                            <p:strVal val="#ppt_x"/>
                                          </p:val>
                                        </p:tav>
                                        <p:tav tm="100000">
                                          <p:val>
                                            <p:strVal val="#ppt_x"/>
                                          </p:val>
                                        </p:tav>
                                      </p:tavLst>
                                    </p:anim>
                                    <p:anim calcmode="lin" valueType="num">
                                      <p:cBhvr additive="base">
                                        <p:cTn id="138" dur="250" fill="hold"/>
                                        <p:tgtEl>
                                          <p:spTgt spid="173"/>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grpId="0" nodeType="afterEffect">
                                  <p:stCondLst>
                                    <p:cond delay="0"/>
                                  </p:stCondLst>
                                  <p:childTnLst>
                                    <p:set>
                                      <p:cBhvr>
                                        <p:cTn id="141" dur="1" fill="hold">
                                          <p:stCondLst>
                                            <p:cond delay="0"/>
                                          </p:stCondLst>
                                        </p:cTn>
                                        <p:tgtEl>
                                          <p:spTgt spid="174"/>
                                        </p:tgtEl>
                                        <p:attrNameLst>
                                          <p:attrName>style.visibility</p:attrName>
                                        </p:attrNameLst>
                                      </p:cBhvr>
                                      <p:to>
                                        <p:strVal val="visible"/>
                                      </p:to>
                                    </p:set>
                                    <p:anim calcmode="lin" valueType="num">
                                      <p:cBhvr additive="base">
                                        <p:cTn id="142" dur="250" fill="hold"/>
                                        <p:tgtEl>
                                          <p:spTgt spid="174"/>
                                        </p:tgtEl>
                                        <p:attrNameLst>
                                          <p:attrName>ppt_x</p:attrName>
                                        </p:attrNameLst>
                                      </p:cBhvr>
                                      <p:tavLst>
                                        <p:tav tm="0">
                                          <p:val>
                                            <p:strVal val="#ppt_x"/>
                                          </p:val>
                                        </p:tav>
                                        <p:tav tm="100000">
                                          <p:val>
                                            <p:strVal val="#ppt_x"/>
                                          </p:val>
                                        </p:tav>
                                      </p:tavLst>
                                    </p:anim>
                                    <p:anim calcmode="lin" valueType="num">
                                      <p:cBhvr additive="base">
                                        <p:cTn id="143" dur="250" fill="hold"/>
                                        <p:tgtEl>
                                          <p:spTgt spid="174"/>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nodeType="afterEffect">
                                  <p:stCondLst>
                                    <p:cond delay="0"/>
                                  </p:stCondLst>
                                  <p:childTnLst>
                                    <p:set>
                                      <p:cBhvr>
                                        <p:cTn id="146" dur="1" fill="hold">
                                          <p:stCondLst>
                                            <p:cond delay="0"/>
                                          </p:stCondLst>
                                        </p:cTn>
                                        <p:tgtEl>
                                          <p:spTgt spid="113"/>
                                        </p:tgtEl>
                                        <p:attrNameLst>
                                          <p:attrName>style.visibility</p:attrName>
                                        </p:attrNameLst>
                                      </p:cBhvr>
                                      <p:to>
                                        <p:strVal val="visible"/>
                                      </p:to>
                                    </p:set>
                                    <p:anim calcmode="lin" valueType="num">
                                      <p:cBhvr additive="base">
                                        <p:cTn id="147" dur="250" fill="hold"/>
                                        <p:tgtEl>
                                          <p:spTgt spid="113"/>
                                        </p:tgtEl>
                                        <p:attrNameLst>
                                          <p:attrName>ppt_x</p:attrName>
                                        </p:attrNameLst>
                                      </p:cBhvr>
                                      <p:tavLst>
                                        <p:tav tm="0">
                                          <p:val>
                                            <p:strVal val="#ppt_x"/>
                                          </p:val>
                                        </p:tav>
                                        <p:tav tm="100000">
                                          <p:val>
                                            <p:strVal val="#ppt_x"/>
                                          </p:val>
                                        </p:tav>
                                      </p:tavLst>
                                    </p:anim>
                                    <p:anim calcmode="lin" valueType="num">
                                      <p:cBhvr additive="base">
                                        <p:cTn id="148" dur="250" fill="hold"/>
                                        <p:tgtEl>
                                          <p:spTgt spid="113"/>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nodeType="afterEffect">
                                  <p:stCondLst>
                                    <p:cond delay="0"/>
                                  </p:stCondLst>
                                  <p:childTnLst>
                                    <p:set>
                                      <p:cBhvr>
                                        <p:cTn id="151" dur="1" fill="hold">
                                          <p:stCondLst>
                                            <p:cond delay="0"/>
                                          </p:stCondLst>
                                        </p:cTn>
                                        <p:tgtEl>
                                          <p:spTgt spid="114"/>
                                        </p:tgtEl>
                                        <p:attrNameLst>
                                          <p:attrName>style.visibility</p:attrName>
                                        </p:attrNameLst>
                                      </p:cBhvr>
                                      <p:to>
                                        <p:strVal val="visible"/>
                                      </p:to>
                                    </p:set>
                                    <p:anim calcmode="lin" valueType="num">
                                      <p:cBhvr additive="base">
                                        <p:cTn id="152" dur="250" fill="hold"/>
                                        <p:tgtEl>
                                          <p:spTgt spid="114"/>
                                        </p:tgtEl>
                                        <p:attrNameLst>
                                          <p:attrName>ppt_x</p:attrName>
                                        </p:attrNameLst>
                                      </p:cBhvr>
                                      <p:tavLst>
                                        <p:tav tm="0">
                                          <p:val>
                                            <p:strVal val="#ppt_x"/>
                                          </p:val>
                                        </p:tav>
                                        <p:tav tm="100000">
                                          <p:val>
                                            <p:strVal val="#ppt_x"/>
                                          </p:val>
                                        </p:tav>
                                      </p:tavLst>
                                    </p:anim>
                                    <p:anim calcmode="lin" valueType="num">
                                      <p:cBhvr additive="base">
                                        <p:cTn id="153" dur="250" fill="hold"/>
                                        <p:tgtEl>
                                          <p:spTgt spid="114"/>
                                        </p:tgtEl>
                                        <p:attrNameLst>
                                          <p:attrName>ppt_y</p:attrName>
                                        </p:attrNameLst>
                                      </p:cBhvr>
                                      <p:tavLst>
                                        <p:tav tm="0">
                                          <p:val>
                                            <p:strVal val="1+#ppt_h/2"/>
                                          </p:val>
                                        </p:tav>
                                        <p:tav tm="100000">
                                          <p:val>
                                            <p:strVal val="#ppt_y"/>
                                          </p:val>
                                        </p:tav>
                                      </p:tavLst>
                                    </p:anim>
                                  </p:childTnLst>
                                </p:cTn>
                              </p:par>
                            </p:childTnLst>
                          </p:cTn>
                        </p:par>
                        <p:par>
                          <p:cTn id="154" fill="hold">
                            <p:stCondLst>
                              <p:cond delay="7500"/>
                            </p:stCondLst>
                            <p:childTnLst>
                              <p:par>
                                <p:cTn id="155" presetID="2" presetClass="entr" presetSubtype="4" fill="hold" nodeType="afterEffect">
                                  <p:stCondLst>
                                    <p:cond delay="0"/>
                                  </p:stCondLst>
                                  <p:childTnLst>
                                    <p:set>
                                      <p:cBhvr>
                                        <p:cTn id="156" dur="1" fill="hold">
                                          <p:stCondLst>
                                            <p:cond delay="0"/>
                                          </p:stCondLst>
                                        </p:cTn>
                                        <p:tgtEl>
                                          <p:spTgt spid="115"/>
                                        </p:tgtEl>
                                        <p:attrNameLst>
                                          <p:attrName>style.visibility</p:attrName>
                                        </p:attrNameLst>
                                      </p:cBhvr>
                                      <p:to>
                                        <p:strVal val="visible"/>
                                      </p:to>
                                    </p:set>
                                    <p:anim calcmode="lin" valueType="num">
                                      <p:cBhvr additive="base">
                                        <p:cTn id="157" dur="250" fill="hold"/>
                                        <p:tgtEl>
                                          <p:spTgt spid="115"/>
                                        </p:tgtEl>
                                        <p:attrNameLst>
                                          <p:attrName>ppt_x</p:attrName>
                                        </p:attrNameLst>
                                      </p:cBhvr>
                                      <p:tavLst>
                                        <p:tav tm="0">
                                          <p:val>
                                            <p:strVal val="#ppt_x"/>
                                          </p:val>
                                        </p:tav>
                                        <p:tav tm="100000">
                                          <p:val>
                                            <p:strVal val="#ppt_x"/>
                                          </p:val>
                                        </p:tav>
                                      </p:tavLst>
                                    </p:anim>
                                    <p:anim calcmode="lin" valueType="num">
                                      <p:cBhvr additive="base">
                                        <p:cTn id="158" dur="250" fill="hold"/>
                                        <p:tgtEl>
                                          <p:spTgt spid="115"/>
                                        </p:tgtEl>
                                        <p:attrNameLst>
                                          <p:attrName>ppt_y</p:attrName>
                                        </p:attrNameLst>
                                      </p:cBhvr>
                                      <p:tavLst>
                                        <p:tav tm="0">
                                          <p:val>
                                            <p:strVal val="1+#ppt_h/2"/>
                                          </p:val>
                                        </p:tav>
                                        <p:tav tm="100000">
                                          <p:val>
                                            <p:strVal val="#ppt_y"/>
                                          </p:val>
                                        </p:tav>
                                      </p:tavLst>
                                    </p:anim>
                                  </p:childTnLst>
                                </p:cTn>
                              </p:par>
                            </p:childTnLst>
                          </p:cTn>
                        </p:par>
                        <p:par>
                          <p:cTn id="159" fill="hold">
                            <p:stCondLst>
                              <p:cond delay="7750"/>
                            </p:stCondLst>
                            <p:childTnLst>
                              <p:par>
                                <p:cTn id="160" presetID="2" presetClass="entr" presetSubtype="4" fill="hold" nodeType="afterEffect">
                                  <p:stCondLst>
                                    <p:cond delay="0"/>
                                  </p:stCondLst>
                                  <p:childTnLst>
                                    <p:set>
                                      <p:cBhvr>
                                        <p:cTn id="161" dur="1" fill="hold">
                                          <p:stCondLst>
                                            <p:cond delay="0"/>
                                          </p:stCondLst>
                                        </p:cTn>
                                        <p:tgtEl>
                                          <p:spTgt spid="116"/>
                                        </p:tgtEl>
                                        <p:attrNameLst>
                                          <p:attrName>style.visibility</p:attrName>
                                        </p:attrNameLst>
                                      </p:cBhvr>
                                      <p:to>
                                        <p:strVal val="visible"/>
                                      </p:to>
                                    </p:set>
                                    <p:anim calcmode="lin" valueType="num">
                                      <p:cBhvr additive="base">
                                        <p:cTn id="162" dur="250" fill="hold"/>
                                        <p:tgtEl>
                                          <p:spTgt spid="116"/>
                                        </p:tgtEl>
                                        <p:attrNameLst>
                                          <p:attrName>ppt_x</p:attrName>
                                        </p:attrNameLst>
                                      </p:cBhvr>
                                      <p:tavLst>
                                        <p:tav tm="0">
                                          <p:val>
                                            <p:strVal val="#ppt_x"/>
                                          </p:val>
                                        </p:tav>
                                        <p:tav tm="100000">
                                          <p:val>
                                            <p:strVal val="#ppt_x"/>
                                          </p:val>
                                        </p:tav>
                                      </p:tavLst>
                                    </p:anim>
                                    <p:anim calcmode="lin" valueType="num">
                                      <p:cBhvr additive="base">
                                        <p:cTn id="163" dur="250" fill="hold"/>
                                        <p:tgtEl>
                                          <p:spTgt spid="116"/>
                                        </p:tgtEl>
                                        <p:attrNameLst>
                                          <p:attrName>ppt_y</p:attrName>
                                        </p:attrNameLst>
                                      </p:cBhvr>
                                      <p:tavLst>
                                        <p:tav tm="0">
                                          <p:val>
                                            <p:strVal val="1+#ppt_h/2"/>
                                          </p:val>
                                        </p:tav>
                                        <p:tav tm="100000">
                                          <p:val>
                                            <p:strVal val="#ppt_y"/>
                                          </p:val>
                                        </p:tav>
                                      </p:tavLst>
                                    </p:anim>
                                  </p:childTnLst>
                                </p:cTn>
                              </p:par>
                            </p:childTnLst>
                          </p:cTn>
                        </p:par>
                        <p:par>
                          <p:cTn id="164" fill="hold">
                            <p:stCondLst>
                              <p:cond delay="8000"/>
                            </p:stCondLst>
                            <p:childTnLst>
                              <p:par>
                                <p:cTn id="165" presetID="2" presetClass="entr" presetSubtype="4" fill="hold" nodeType="afterEffect">
                                  <p:stCondLst>
                                    <p:cond delay="0"/>
                                  </p:stCondLst>
                                  <p:childTnLst>
                                    <p:set>
                                      <p:cBhvr>
                                        <p:cTn id="166" dur="1" fill="hold">
                                          <p:stCondLst>
                                            <p:cond delay="0"/>
                                          </p:stCondLst>
                                        </p:cTn>
                                        <p:tgtEl>
                                          <p:spTgt spid="117"/>
                                        </p:tgtEl>
                                        <p:attrNameLst>
                                          <p:attrName>style.visibility</p:attrName>
                                        </p:attrNameLst>
                                      </p:cBhvr>
                                      <p:to>
                                        <p:strVal val="visible"/>
                                      </p:to>
                                    </p:set>
                                    <p:anim calcmode="lin" valueType="num">
                                      <p:cBhvr additive="base">
                                        <p:cTn id="167" dur="250" fill="hold"/>
                                        <p:tgtEl>
                                          <p:spTgt spid="117"/>
                                        </p:tgtEl>
                                        <p:attrNameLst>
                                          <p:attrName>ppt_x</p:attrName>
                                        </p:attrNameLst>
                                      </p:cBhvr>
                                      <p:tavLst>
                                        <p:tav tm="0">
                                          <p:val>
                                            <p:strVal val="#ppt_x"/>
                                          </p:val>
                                        </p:tav>
                                        <p:tav tm="100000">
                                          <p:val>
                                            <p:strVal val="#ppt_x"/>
                                          </p:val>
                                        </p:tav>
                                      </p:tavLst>
                                    </p:anim>
                                    <p:anim calcmode="lin" valueType="num">
                                      <p:cBhvr additive="base">
                                        <p:cTn id="168" dur="250" fill="hold"/>
                                        <p:tgtEl>
                                          <p:spTgt spid="117"/>
                                        </p:tgtEl>
                                        <p:attrNameLst>
                                          <p:attrName>ppt_y</p:attrName>
                                        </p:attrNameLst>
                                      </p:cBhvr>
                                      <p:tavLst>
                                        <p:tav tm="0">
                                          <p:val>
                                            <p:strVal val="1+#ppt_h/2"/>
                                          </p:val>
                                        </p:tav>
                                        <p:tav tm="100000">
                                          <p:val>
                                            <p:strVal val="#ppt_y"/>
                                          </p:val>
                                        </p:tav>
                                      </p:tavLst>
                                    </p:anim>
                                  </p:childTnLst>
                                </p:cTn>
                              </p:par>
                            </p:childTnLst>
                          </p:cTn>
                        </p:par>
                        <p:par>
                          <p:cTn id="169" fill="hold">
                            <p:stCondLst>
                              <p:cond delay="8250"/>
                            </p:stCondLst>
                            <p:childTnLst>
                              <p:par>
                                <p:cTn id="170" presetID="2" presetClass="entr" presetSubtype="4" fill="hold" nodeType="afterEffect">
                                  <p:stCondLst>
                                    <p:cond delay="0"/>
                                  </p:stCondLst>
                                  <p:childTnLst>
                                    <p:set>
                                      <p:cBhvr>
                                        <p:cTn id="171" dur="1" fill="hold">
                                          <p:stCondLst>
                                            <p:cond delay="0"/>
                                          </p:stCondLst>
                                        </p:cTn>
                                        <p:tgtEl>
                                          <p:spTgt spid="118"/>
                                        </p:tgtEl>
                                        <p:attrNameLst>
                                          <p:attrName>style.visibility</p:attrName>
                                        </p:attrNameLst>
                                      </p:cBhvr>
                                      <p:to>
                                        <p:strVal val="visible"/>
                                      </p:to>
                                    </p:set>
                                    <p:anim calcmode="lin" valueType="num">
                                      <p:cBhvr additive="base">
                                        <p:cTn id="172" dur="250" fill="hold"/>
                                        <p:tgtEl>
                                          <p:spTgt spid="118"/>
                                        </p:tgtEl>
                                        <p:attrNameLst>
                                          <p:attrName>ppt_x</p:attrName>
                                        </p:attrNameLst>
                                      </p:cBhvr>
                                      <p:tavLst>
                                        <p:tav tm="0">
                                          <p:val>
                                            <p:strVal val="#ppt_x"/>
                                          </p:val>
                                        </p:tav>
                                        <p:tav tm="100000">
                                          <p:val>
                                            <p:strVal val="#ppt_x"/>
                                          </p:val>
                                        </p:tav>
                                      </p:tavLst>
                                    </p:anim>
                                    <p:anim calcmode="lin" valueType="num">
                                      <p:cBhvr additive="base">
                                        <p:cTn id="173" dur="250" fill="hold"/>
                                        <p:tgtEl>
                                          <p:spTgt spid="118"/>
                                        </p:tgtEl>
                                        <p:attrNameLst>
                                          <p:attrName>ppt_y</p:attrName>
                                        </p:attrNameLst>
                                      </p:cBhvr>
                                      <p:tavLst>
                                        <p:tav tm="0">
                                          <p:val>
                                            <p:strVal val="1+#ppt_h/2"/>
                                          </p:val>
                                        </p:tav>
                                        <p:tav tm="100000">
                                          <p:val>
                                            <p:strVal val="#ppt_y"/>
                                          </p:val>
                                        </p:tav>
                                      </p:tavLst>
                                    </p:anim>
                                  </p:childTnLst>
                                </p:cTn>
                              </p:par>
                            </p:childTnLst>
                          </p:cTn>
                        </p:par>
                        <p:par>
                          <p:cTn id="174" fill="hold">
                            <p:stCondLst>
                              <p:cond delay="8500"/>
                            </p:stCondLst>
                            <p:childTnLst>
                              <p:par>
                                <p:cTn id="175" presetID="2" presetClass="entr" presetSubtype="4" fill="hold" nodeType="afterEffect">
                                  <p:stCondLst>
                                    <p:cond delay="0"/>
                                  </p:stCondLst>
                                  <p:childTnLst>
                                    <p:set>
                                      <p:cBhvr>
                                        <p:cTn id="176" dur="1" fill="hold">
                                          <p:stCondLst>
                                            <p:cond delay="0"/>
                                          </p:stCondLst>
                                        </p:cTn>
                                        <p:tgtEl>
                                          <p:spTgt spid="119"/>
                                        </p:tgtEl>
                                        <p:attrNameLst>
                                          <p:attrName>style.visibility</p:attrName>
                                        </p:attrNameLst>
                                      </p:cBhvr>
                                      <p:to>
                                        <p:strVal val="visible"/>
                                      </p:to>
                                    </p:set>
                                    <p:anim calcmode="lin" valueType="num">
                                      <p:cBhvr additive="base">
                                        <p:cTn id="177" dur="250" fill="hold"/>
                                        <p:tgtEl>
                                          <p:spTgt spid="119"/>
                                        </p:tgtEl>
                                        <p:attrNameLst>
                                          <p:attrName>ppt_x</p:attrName>
                                        </p:attrNameLst>
                                      </p:cBhvr>
                                      <p:tavLst>
                                        <p:tav tm="0">
                                          <p:val>
                                            <p:strVal val="#ppt_x"/>
                                          </p:val>
                                        </p:tav>
                                        <p:tav tm="100000">
                                          <p:val>
                                            <p:strVal val="#ppt_x"/>
                                          </p:val>
                                        </p:tav>
                                      </p:tavLst>
                                    </p:anim>
                                    <p:anim calcmode="lin" valueType="num">
                                      <p:cBhvr additive="base">
                                        <p:cTn id="178" dur="250" fill="hold"/>
                                        <p:tgtEl>
                                          <p:spTgt spid="119"/>
                                        </p:tgtEl>
                                        <p:attrNameLst>
                                          <p:attrName>ppt_y</p:attrName>
                                        </p:attrNameLst>
                                      </p:cBhvr>
                                      <p:tavLst>
                                        <p:tav tm="0">
                                          <p:val>
                                            <p:strVal val="1+#ppt_h/2"/>
                                          </p:val>
                                        </p:tav>
                                        <p:tav tm="100000">
                                          <p:val>
                                            <p:strVal val="#ppt_y"/>
                                          </p:val>
                                        </p:tav>
                                      </p:tavLst>
                                    </p:anim>
                                  </p:childTnLst>
                                </p:cTn>
                              </p:par>
                            </p:childTnLst>
                          </p:cTn>
                        </p:par>
                        <p:par>
                          <p:cTn id="179" fill="hold">
                            <p:stCondLst>
                              <p:cond delay="8750"/>
                            </p:stCondLst>
                            <p:childTnLst>
                              <p:par>
                                <p:cTn id="180" presetID="2" presetClass="entr" presetSubtype="4" fill="hold" nodeType="afterEffect">
                                  <p:stCondLst>
                                    <p:cond delay="0"/>
                                  </p:stCondLst>
                                  <p:childTnLst>
                                    <p:set>
                                      <p:cBhvr>
                                        <p:cTn id="181" dur="1" fill="hold">
                                          <p:stCondLst>
                                            <p:cond delay="0"/>
                                          </p:stCondLst>
                                        </p:cTn>
                                        <p:tgtEl>
                                          <p:spTgt spid="120"/>
                                        </p:tgtEl>
                                        <p:attrNameLst>
                                          <p:attrName>style.visibility</p:attrName>
                                        </p:attrNameLst>
                                      </p:cBhvr>
                                      <p:to>
                                        <p:strVal val="visible"/>
                                      </p:to>
                                    </p:set>
                                    <p:anim calcmode="lin" valueType="num">
                                      <p:cBhvr additive="base">
                                        <p:cTn id="182" dur="250" fill="hold"/>
                                        <p:tgtEl>
                                          <p:spTgt spid="120"/>
                                        </p:tgtEl>
                                        <p:attrNameLst>
                                          <p:attrName>ppt_x</p:attrName>
                                        </p:attrNameLst>
                                      </p:cBhvr>
                                      <p:tavLst>
                                        <p:tav tm="0">
                                          <p:val>
                                            <p:strVal val="#ppt_x"/>
                                          </p:val>
                                        </p:tav>
                                        <p:tav tm="100000">
                                          <p:val>
                                            <p:strVal val="#ppt_x"/>
                                          </p:val>
                                        </p:tav>
                                      </p:tavLst>
                                    </p:anim>
                                    <p:anim calcmode="lin" valueType="num">
                                      <p:cBhvr additive="base">
                                        <p:cTn id="183" dur="250" fill="hold"/>
                                        <p:tgtEl>
                                          <p:spTgt spid="120"/>
                                        </p:tgtEl>
                                        <p:attrNameLst>
                                          <p:attrName>ppt_y</p:attrName>
                                        </p:attrNameLst>
                                      </p:cBhvr>
                                      <p:tavLst>
                                        <p:tav tm="0">
                                          <p:val>
                                            <p:strVal val="1+#ppt_h/2"/>
                                          </p:val>
                                        </p:tav>
                                        <p:tav tm="100000">
                                          <p:val>
                                            <p:strVal val="#ppt_y"/>
                                          </p:val>
                                        </p:tav>
                                      </p:tavLst>
                                    </p:anim>
                                  </p:childTnLst>
                                </p:cTn>
                              </p:par>
                            </p:childTnLst>
                          </p:cTn>
                        </p:par>
                        <p:par>
                          <p:cTn id="184" fill="hold">
                            <p:stCondLst>
                              <p:cond delay="9000"/>
                            </p:stCondLst>
                            <p:childTnLst>
                              <p:par>
                                <p:cTn id="185" presetID="2" presetClass="entr" presetSubtype="4" fill="hold" nodeType="afterEffect">
                                  <p:stCondLst>
                                    <p:cond delay="0"/>
                                  </p:stCondLst>
                                  <p:childTnLst>
                                    <p:set>
                                      <p:cBhvr>
                                        <p:cTn id="186" dur="1" fill="hold">
                                          <p:stCondLst>
                                            <p:cond delay="0"/>
                                          </p:stCondLst>
                                        </p:cTn>
                                        <p:tgtEl>
                                          <p:spTgt spid="121"/>
                                        </p:tgtEl>
                                        <p:attrNameLst>
                                          <p:attrName>style.visibility</p:attrName>
                                        </p:attrNameLst>
                                      </p:cBhvr>
                                      <p:to>
                                        <p:strVal val="visible"/>
                                      </p:to>
                                    </p:set>
                                    <p:anim calcmode="lin" valueType="num">
                                      <p:cBhvr additive="base">
                                        <p:cTn id="187" dur="250" fill="hold"/>
                                        <p:tgtEl>
                                          <p:spTgt spid="121"/>
                                        </p:tgtEl>
                                        <p:attrNameLst>
                                          <p:attrName>ppt_x</p:attrName>
                                        </p:attrNameLst>
                                      </p:cBhvr>
                                      <p:tavLst>
                                        <p:tav tm="0">
                                          <p:val>
                                            <p:strVal val="#ppt_x"/>
                                          </p:val>
                                        </p:tav>
                                        <p:tav tm="100000">
                                          <p:val>
                                            <p:strVal val="#ppt_x"/>
                                          </p:val>
                                        </p:tav>
                                      </p:tavLst>
                                    </p:anim>
                                    <p:anim calcmode="lin" valueType="num">
                                      <p:cBhvr additive="base">
                                        <p:cTn id="188" dur="250" fill="hold"/>
                                        <p:tgtEl>
                                          <p:spTgt spid="121"/>
                                        </p:tgtEl>
                                        <p:attrNameLst>
                                          <p:attrName>ppt_y</p:attrName>
                                        </p:attrNameLst>
                                      </p:cBhvr>
                                      <p:tavLst>
                                        <p:tav tm="0">
                                          <p:val>
                                            <p:strVal val="1+#ppt_h/2"/>
                                          </p:val>
                                        </p:tav>
                                        <p:tav tm="100000">
                                          <p:val>
                                            <p:strVal val="#ppt_y"/>
                                          </p:val>
                                        </p:tav>
                                      </p:tavLst>
                                    </p:anim>
                                  </p:childTnLst>
                                </p:cTn>
                              </p:par>
                            </p:childTnLst>
                          </p:cTn>
                        </p:par>
                        <p:par>
                          <p:cTn id="189" fill="hold">
                            <p:stCondLst>
                              <p:cond delay="9250"/>
                            </p:stCondLst>
                            <p:childTnLst>
                              <p:par>
                                <p:cTn id="190" presetID="2" presetClass="entr" presetSubtype="4" fill="hold" nodeType="afterEffect">
                                  <p:stCondLst>
                                    <p:cond delay="0"/>
                                  </p:stCondLst>
                                  <p:childTnLst>
                                    <p:set>
                                      <p:cBhvr>
                                        <p:cTn id="191" dur="1" fill="hold">
                                          <p:stCondLst>
                                            <p:cond delay="0"/>
                                          </p:stCondLst>
                                        </p:cTn>
                                        <p:tgtEl>
                                          <p:spTgt spid="122"/>
                                        </p:tgtEl>
                                        <p:attrNameLst>
                                          <p:attrName>style.visibility</p:attrName>
                                        </p:attrNameLst>
                                      </p:cBhvr>
                                      <p:to>
                                        <p:strVal val="visible"/>
                                      </p:to>
                                    </p:set>
                                    <p:anim calcmode="lin" valueType="num">
                                      <p:cBhvr additive="base">
                                        <p:cTn id="192" dur="250" fill="hold"/>
                                        <p:tgtEl>
                                          <p:spTgt spid="122"/>
                                        </p:tgtEl>
                                        <p:attrNameLst>
                                          <p:attrName>ppt_x</p:attrName>
                                        </p:attrNameLst>
                                      </p:cBhvr>
                                      <p:tavLst>
                                        <p:tav tm="0">
                                          <p:val>
                                            <p:strVal val="#ppt_x"/>
                                          </p:val>
                                        </p:tav>
                                        <p:tav tm="100000">
                                          <p:val>
                                            <p:strVal val="#ppt_x"/>
                                          </p:val>
                                        </p:tav>
                                      </p:tavLst>
                                    </p:anim>
                                    <p:anim calcmode="lin" valueType="num">
                                      <p:cBhvr additive="base">
                                        <p:cTn id="193" dur="250" fill="hold"/>
                                        <p:tgtEl>
                                          <p:spTgt spid="122"/>
                                        </p:tgtEl>
                                        <p:attrNameLst>
                                          <p:attrName>ppt_y</p:attrName>
                                        </p:attrNameLst>
                                      </p:cBhvr>
                                      <p:tavLst>
                                        <p:tav tm="0">
                                          <p:val>
                                            <p:strVal val="1+#ppt_h/2"/>
                                          </p:val>
                                        </p:tav>
                                        <p:tav tm="100000">
                                          <p:val>
                                            <p:strVal val="#ppt_y"/>
                                          </p:val>
                                        </p:tav>
                                      </p:tavLst>
                                    </p:anim>
                                  </p:childTnLst>
                                </p:cTn>
                              </p:par>
                            </p:childTnLst>
                          </p:cTn>
                        </p:par>
                        <p:par>
                          <p:cTn id="194" fill="hold">
                            <p:stCondLst>
                              <p:cond delay="9500"/>
                            </p:stCondLst>
                            <p:childTnLst>
                              <p:par>
                                <p:cTn id="195" presetID="2" presetClass="entr" presetSubtype="4" fill="hold" nodeType="afterEffect">
                                  <p:stCondLst>
                                    <p:cond delay="0"/>
                                  </p:stCondLst>
                                  <p:childTnLst>
                                    <p:set>
                                      <p:cBhvr>
                                        <p:cTn id="196" dur="1" fill="hold">
                                          <p:stCondLst>
                                            <p:cond delay="0"/>
                                          </p:stCondLst>
                                        </p:cTn>
                                        <p:tgtEl>
                                          <p:spTgt spid="123"/>
                                        </p:tgtEl>
                                        <p:attrNameLst>
                                          <p:attrName>style.visibility</p:attrName>
                                        </p:attrNameLst>
                                      </p:cBhvr>
                                      <p:to>
                                        <p:strVal val="visible"/>
                                      </p:to>
                                    </p:set>
                                    <p:anim calcmode="lin" valueType="num">
                                      <p:cBhvr additive="base">
                                        <p:cTn id="197" dur="250" fill="hold"/>
                                        <p:tgtEl>
                                          <p:spTgt spid="123"/>
                                        </p:tgtEl>
                                        <p:attrNameLst>
                                          <p:attrName>ppt_x</p:attrName>
                                        </p:attrNameLst>
                                      </p:cBhvr>
                                      <p:tavLst>
                                        <p:tav tm="0">
                                          <p:val>
                                            <p:strVal val="#ppt_x"/>
                                          </p:val>
                                        </p:tav>
                                        <p:tav tm="100000">
                                          <p:val>
                                            <p:strVal val="#ppt_x"/>
                                          </p:val>
                                        </p:tav>
                                      </p:tavLst>
                                    </p:anim>
                                    <p:anim calcmode="lin" valueType="num">
                                      <p:cBhvr additive="base">
                                        <p:cTn id="198" dur="250" fill="hold"/>
                                        <p:tgtEl>
                                          <p:spTgt spid="123"/>
                                        </p:tgtEl>
                                        <p:attrNameLst>
                                          <p:attrName>ppt_y</p:attrName>
                                        </p:attrNameLst>
                                      </p:cBhvr>
                                      <p:tavLst>
                                        <p:tav tm="0">
                                          <p:val>
                                            <p:strVal val="1+#ppt_h/2"/>
                                          </p:val>
                                        </p:tav>
                                        <p:tav tm="100000">
                                          <p:val>
                                            <p:strVal val="#ppt_y"/>
                                          </p:val>
                                        </p:tav>
                                      </p:tavLst>
                                    </p:anim>
                                  </p:childTnLst>
                                </p:cTn>
                              </p:par>
                            </p:childTnLst>
                          </p:cTn>
                        </p:par>
                        <p:par>
                          <p:cTn id="199" fill="hold">
                            <p:stCondLst>
                              <p:cond delay="9750"/>
                            </p:stCondLst>
                            <p:childTnLst>
                              <p:par>
                                <p:cTn id="200" presetID="2" presetClass="entr" presetSubtype="4" fill="hold" nodeType="afterEffect">
                                  <p:stCondLst>
                                    <p:cond delay="0"/>
                                  </p:stCondLst>
                                  <p:childTnLst>
                                    <p:set>
                                      <p:cBhvr>
                                        <p:cTn id="201" dur="1" fill="hold">
                                          <p:stCondLst>
                                            <p:cond delay="0"/>
                                          </p:stCondLst>
                                        </p:cTn>
                                        <p:tgtEl>
                                          <p:spTgt spid="124"/>
                                        </p:tgtEl>
                                        <p:attrNameLst>
                                          <p:attrName>style.visibility</p:attrName>
                                        </p:attrNameLst>
                                      </p:cBhvr>
                                      <p:to>
                                        <p:strVal val="visible"/>
                                      </p:to>
                                    </p:set>
                                    <p:anim calcmode="lin" valueType="num">
                                      <p:cBhvr additive="base">
                                        <p:cTn id="202" dur="250" fill="hold"/>
                                        <p:tgtEl>
                                          <p:spTgt spid="124"/>
                                        </p:tgtEl>
                                        <p:attrNameLst>
                                          <p:attrName>ppt_x</p:attrName>
                                        </p:attrNameLst>
                                      </p:cBhvr>
                                      <p:tavLst>
                                        <p:tav tm="0">
                                          <p:val>
                                            <p:strVal val="#ppt_x"/>
                                          </p:val>
                                        </p:tav>
                                        <p:tav tm="100000">
                                          <p:val>
                                            <p:strVal val="#ppt_x"/>
                                          </p:val>
                                        </p:tav>
                                      </p:tavLst>
                                    </p:anim>
                                    <p:anim calcmode="lin" valueType="num">
                                      <p:cBhvr additive="base">
                                        <p:cTn id="203" dur="250" fill="hold"/>
                                        <p:tgtEl>
                                          <p:spTgt spid="124"/>
                                        </p:tgtEl>
                                        <p:attrNameLst>
                                          <p:attrName>ppt_y</p:attrName>
                                        </p:attrNameLst>
                                      </p:cBhvr>
                                      <p:tavLst>
                                        <p:tav tm="0">
                                          <p:val>
                                            <p:strVal val="1+#ppt_h/2"/>
                                          </p:val>
                                        </p:tav>
                                        <p:tav tm="100000">
                                          <p:val>
                                            <p:strVal val="#ppt_y"/>
                                          </p:val>
                                        </p:tav>
                                      </p:tavLst>
                                    </p:anim>
                                  </p:childTnLst>
                                </p:cTn>
                              </p:par>
                            </p:childTnLst>
                          </p:cTn>
                        </p:par>
                        <p:par>
                          <p:cTn id="204" fill="hold">
                            <p:stCondLst>
                              <p:cond delay="10000"/>
                            </p:stCondLst>
                            <p:childTnLst>
                              <p:par>
                                <p:cTn id="205" presetID="2" presetClass="entr" presetSubtype="4" fill="hold" nodeType="afterEffect">
                                  <p:stCondLst>
                                    <p:cond delay="0"/>
                                  </p:stCondLst>
                                  <p:childTnLst>
                                    <p:set>
                                      <p:cBhvr>
                                        <p:cTn id="206" dur="1" fill="hold">
                                          <p:stCondLst>
                                            <p:cond delay="0"/>
                                          </p:stCondLst>
                                        </p:cTn>
                                        <p:tgtEl>
                                          <p:spTgt spid="125"/>
                                        </p:tgtEl>
                                        <p:attrNameLst>
                                          <p:attrName>style.visibility</p:attrName>
                                        </p:attrNameLst>
                                      </p:cBhvr>
                                      <p:to>
                                        <p:strVal val="visible"/>
                                      </p:to>
                                    </p:set>
                                    <p:anim calcmode="lin" valueType="num">
                                      <p:cBhvr additive="base">
                                        <p:cTn id="207" dur="250" fill="hold"/>
                                        <p:tgtEl>
                                          <p:spTgt spid="125"/>
                                        </p:tgtEl>
                                        <p:attrNameLst>
                                          <p:attrName>ppt_x</p:attrName>
                                        </p:attrNameLst>
                                      </p:cBhvr>
                                      <p:tavLst>
                                        <p:tav tm="0">
                                          <p:val>
                                            <p:strVal val="#ppt_x"/>
                                          </p:val>
                                        </p:tav>
                                        <p:tav tm="100000">
                                          <p:val>
                                            <p:strVal val="#ppt_x"/>
                                          </p:val>
                                        </p:tav>
                                      </p:tavLst>
                                    </p:anim>
                                    <p:anim calcmode="lin" valueType="num">
                                      <p:cBhvr additive="base">
                                        <p:cTn id="208" dur="250" fill="hold"/>
                                        <p:tgtEl>
                                          <p:spTgt spid="125"/>
                                        </p:tgtEl>
                                        <p:attrNameLst>
                                          <p:attrName>ppt_y</p:attrName>
                                        </p:attrNameLst>
                                      </p:cBhvr>
                                      <p:tavLst>
                                        <p:tav tm="0">
                                          <p:val>
                                            <p:strVal val="1+#ppt_h/2"/>
                                          </p:val>
                                        </p:tav>
                                        <p:tav tm="100000">
                                          <p:val>
                                            <p:strVal val="#ppt_y"/>
                                          </p:val>
                                        </p:tav>
                                      </p:tavLst>
                                    </p:anim>
                                  </p:childTnLst>
                                </p:cTn>
                              </p:par>
                            </p:childTnLst>
                          </p:cTn>
                        </p:par>
                        <p:par>
                          <p:cTn id="209" fill="hold">
                            <p:stCondLst>
                              <p:cond delay="10250"/>
                            </p:stCondLst>
                            <p:childTnLst>
                              <p:par>
                                <p:cTn id="210" presetID="2" presetClass="entr" presetSubtype="4" fill="hold" nodeType="afterEffect">
                                  <p:stCondLst>
                                    <p:cond delay="0"/>
                                  </p:stCondLst>
                                  <p:childTnLst>
                                    <p:set>
                                      <p:cBhvr>
                                        <p:cTn id="211" dur="1" fill="hold">
                                          <p:stCondLst>
                                            <p:cond delay="0"/>
                                          </p:stCondLst>
                                        </p:cTn>
                                        <p:tgtEl>
                                          <p:spTgt spid="126"/>
                                        </p:tgtEl>
                                        <p:attrNameLst>
                                          <p:attrName>style.visibility</p:attrName>
                                        </p:attrNameLst>
                                      </p:cBhvr>
                                      <p:to>
                                        <p:strVal val="visible"/>
                                      </p:to>
                                    </p:set>
                                    <p:anim calcmode="lin" valueType="num">
                                      <p:cBhvr additive="base">
                                        <p:cTn id="212" dur="250" fill="hold"/>
                                        <p:tgtEl>
                                          <p:spTgt spid="126"/>
                                        </p:tgtEl>
                                        <p:attrNameLst>
                                          <p:attrName>ppt_x</p:attrName>
                                        </p:attrNameLst>
                                      </p:cBhvr>
                                      <p:tavLst>
                                        <p:tav tm="0">
                                          <p:val>
                                            <p:strVal val="#ppt_x"/>
                                          </p:val>
                                        </p:tav>
                                        <p:tav tm="100000">
                                          <p:val>
                                            <p:strVal val="#ppt_x"/>
                                          </p:val>
                                        </p:tav>
                                      </p:tavLst>
                                    </p:anim>
                                    <p:anim calcmode="lin" valueType="num">
                                      <p:cBhvr additive="base">
                                        <p:cTn id="213" dur="250" fill="hold"/>
                                        <p:tgtEl>
                                          <p:spTgt spid="126"/>
                                        </p:tgtEl>
                                        <p:attrNameLst>
                                          <p:attrName>ppt_y</p:attrName>
                                        </p:attrNameLst>
                                      </p:cBhvr>
                                      <p:tavLst>
                                        <p:tav tm="0">
                                          <p:val>
                                            <p:strVal val="1+#ppt_h/2"/>
                                          </p:val>
                                        </p:tav>
                                        <p:tav tm="100000">
                                          <p:val>
                                            <p:strVal val="#ppt_y"/>
                                          </p:val>
                                        </p:tav>
                                      </p:tavLst>
                                    </p:anim>
                                  </p:childTnLst>
                                </p:cTn>
                              </p:par>
                            </p:childTnLst>
                          </p:cTn>
                        </p:par>
                        <p:par>
                          <p:cTn id="214" fill="hold">
                            <p:stCondLst>
                              <p:cond delay="10500"/>
                            </p:stCondLst>
                            <p:childTnLst>
                              <p:par>
                                <p:cTn id="215" presetID="2" presetClass="entr" presetSubtype="4" fill="hold" nodeType="afterEffect">
                                  <p:stCondLst>
                                    <p:cond delay="0"/>
                                  </p:stCondLst>
                                  <p:childTnLst>
                                    <p:set>
                                      <p:cBhvr>
                                        <p:cTn id="216" dur="1" fill="hold">
                                          <p:stCondLst>
                                            <p:cond delay="0"/>
                                          </p:stCondLst>
                                        </p:cTn>
                                        <p:tgtEl>
                                          <p:spTgt spid="127"/>
                                        </p:tgtEl>
                                        <p:attrNameLst>
                                          <p:attrName>style.visibility</p:attrName>
                                        </p:attrNameLst>
                                      </p:cBhvr>
                                      <p:to>
                                        <p:strVal val="visible"/>
                                      </p:to>
                                    </p:set>
                                    <p:anim calcmode="lin" valueType="num">
                                      <p:cBhvr additive="base">
                                        <p:cTn id="217" dur="250" fill="hold"/>
                                        <p:tgtEl>
                                          <p:spTgt spid="127"/>
                                        </p:tgtEl>
                                        <p:attrNameLst>
                                          <p:attrName>ppt_x</p:attrName>
                                        </p:attrNameLst>
                                      </p:cBhvr>
                                      <p:tavLst>
                                        <p:tav tm="0">
                                          <p:val>
                                            <p:strVal val="#ppt_x"/>
                                          </p:val>
                                        </p:tav>
                                        <p:tav tm="100000">
                                          <p:val>
                                            <p:strVal val="#ppt_x"/>
                                          </p:val>
                                        </p:tav>
                                      </p:tavLst>
                                    </p:anim>
                                    <p:anim calcmode="lin" valueType="num">
                                      <p:cBhvr additive="base">
                                        <p:cTn id="218" dur="250" fill="hold"/>
                                        <p:tgtEl>
                                          <p:spTgt spid="127"/>
                                        </p:tgtEl>
                                        <p:attrNameLst>
                                          <p:attrName>ppt_y</p:attrName>
                                        </p:attrNameLst>
                                      </p:cBhvr>
                                      <p:tavLst>
                                        <p:tav tm="0">
                                          <p:val>
                                            <p:strVal val="1+#ppt_h/2"/>
                                          </p:val>
                                        </p:tav>
                                        <p:tav tm="100000">
                                          <p:val>
                                            <p:strVal val="#ppt_y"/>
                                          </p:val>
                                        </p:tav>
                                      </p:tavLst>
                                    </p:anim>
                                  </p:childTnLst>
                                </p:cTn>
                              </p:par>
                            </p:childTnLst>
                          </p:cTn>
                        </p:par>
                        <p:par>
                          <p:cTn id="219" fill="hold">
                            <p:stCondLst>
                              <p:cond delay="10750"/>
                            </p:stCondLst>
                            <p:childTnLst>
                              <p:par>
                                <p:cTn id="220" presetID="2" presetClass="entr" presetSubtype="4" fill="hold" nodeType="afterEffect">
                                  <p:stCondLst>
                                    <p:cond delay="0"/>
                                  </p:stCondLst>
                                  <p:childTnLst>
                                    <p:set>
                                      <p:cBhvr>
                                        <p:cTn id="221" dur="1" fill="hold">
                                          <p:stCondLst>
                                            <p:cond delay="0"/>
                                          </p:stCondLst>
                                        </p:cTn>
                                        <p:tgtEl>
                                          <p:spTgt spid="128"/>
                                        </p:tgtEl>
                                        <p:attrNameLst>
                                          <p:attrName>style.visibility</p:attrName>
                                        </p:attrNameLst>
                                      </p:cBhvr>
                                      <p:to>
                                        <p:strVal val="visible"/>
                                      </p:to>
                                    </p:set>
                                    <p:anim calcmode="lin" valueType="num">
                                      <p:cBhvr additive="base">
                                        <p:cTn id="222" dur="250" fill="hold"/>
                                        <p:tgtEl>
                                          <p:spTgt spid="128"/>
                                        </p:tgtEl>
                                        <p:attrNameLst>
                                          <p:attrName>ppt_x</p:attrName>
                                        </p:attrNameLst>
                                      </p:cBhvr>
                                      <p:tavLst>
                                        <p:tav tm="0">
                                          <p:val>
                                            <p:strVal val="#ppt_x"/>
                                          </p:val>
                                        </p:tav>
                                        <p:tav tm="100000">
                                          <p:val>
                                            <p:strVal val="#ppt_x"/>
                                          </p:val>
                                        </p:tav>
                                      </p:tavLst>
                                    </p:anim>
                                    <p:anim calcmode="lin" valueType="num">
                                      <p:cBhvr additive="base">
                                        <p:cTn id="223" dur="250" fill="hold"/>
                                        <p:tgtEl>
                                          <p:spTgt spid="128"/>
                                        </p:tgtEl>
                                        <p:attrNameLst>
                                          <p:attrName>ppt_y</p:attrName>
                                        </p:attrNameLst>
                                      </p:cBhvr>
                                      <p:tavLst>
                                        <p:tav tm="0">
                                          <p:val>
                                            <p:strVal val="1+#ppt_h/2"/>
                                          </p:val>
                                        </p:tav>
                                        <p:tav tm="100000">
                                          <p:val>
                                            <p:strVal val="#ppt_y"/>
                                          </p:val>
                                        </p:tav>
                                      </p:tavLst>
                                    </p:anim>
                                  </p:childTnLst>
                                </p:cTn>
                              </p:par>
                            </p:childTnLst>
                          </p:cTn>
                        </p:par>
                        <p:par>
                          <p:cTn id="224" fill="hold">
                            <p:stCondLst>
                              <p:cond delay="11000"/>
                            </p:stCondLst>
                            <p:childTnLst>
                              <p:par>
                                <p:cTn id="225" presetID="2" presetClass="entr" presetSubtype="4" fill="hold" nodeType="afterEffect">
                                  <p:stCondLst>
                                    <p:cond delay="0"/>
                                  </p:stCondLst>
                                  <p:childTnLst>
                                    <p:set>
                                      <p:cBhvr>
                                        <p:cTn id="226" dur="1" fill="hold">
                                          <p:stCondLst>
                                            <p:cond delay="0"/>
                                          </p:stCondLst>
                                        </p:cTn>
                                        <p:tgtEl>
                                          <p:spTgt spid="129"/>
                                        </p:tgtEl>
                                        <p:attrNameLst>
                                          <p:attrName>style.visibility</p:attrName>
                                        </p:attrNameLst>
                                      </p:cBhvr>
                                      <p:to>
                                        <p:strVal val="visible"/>
                                      </p:to>
                                    </p:set>
                                    <p:anim calcmode="lin" valueType="num">
                                      <p:cBhvr additive="base">
                                        <p:cTn id="227" dur="250" fill="hold"/>
                                        <p:tgtEl>
                                          <p:spTgt spid="129"/>
                                        </p:tgtEl>
                                        <p:attrNameLst>
                                          <p:attrName>ppt_x</p:attrName>
                                        </p:attrNameLst>
                                      </p:cBhvr>
                                      <p:tavLst>
                                        <p:tav tm="0">
                                          <p:val>
                                            <p:strVal val="#ppt_x"/>
                                          </p:val>
                                        </p:tav>
                                        <p:tav tm="100000">
                                          <p:val>
                                            <p:strVal val="#ppt_x"/>
                                          </p:val>
                                        </p:tav>
                                      </p:tavLst>
                                    </p:anim>
                                    <p:anim calcmode="lin" valueType="num">
                                      <p:cBhvr additive="base">
                                        <p:cTn id="228" dur="250" fill="hold"/>
                                        <p:tgtEl>
                                          <p:spTgt spid="129"/>
                                        </p:tgtEl>
                                        <p:attrNameLst>
                                          <p:attrName>ppt_y</p:attrName>
                                        </p:attrNameLst>
                                      </p:cBhvr>
                                      <p:tavLst>
                                        <p:tav tm="0">
                                          <p:val>
                                            <p:strVal val="1+#ppt_h/2"/>
                                          </p:val>
                                        </p:tav>
                                        <p:tav tm="100000">
                                          <p:val>
                                            <p:strVal val="#ppt_y"/>
                                          </p:val>
                                        </p:tav>
                                      </p:tavLst>
                                    </p:anim>
                                  </p:childTnLst>
                                </p:cTn>
                              </p:par>
                            </p:childTnLst>
                          </p:cTn>
                        </p:par>
                        <p:par>
                          <p:cTn id="229" fill="hold">
                            <p:stCondLst>
                              <p:cond delay="11250"/>
                            </p:stCondLst>
                            <p:childTnLst>
                              <p:par>
                                <p:cTn id="230" presetID="2" presetClass="entr" presetSubtype="4" fill="hold" nodeType="afterEffect">
                                  <p:stCondLst>
                                    <p:cond delay="0"/>
                                  </p:stCondLst>
                                  <p:childTnLst>
                                    <p:set>
                                      <p:cBhvr>
                                        <p:cTn id="231" dur="1" fill="hold">
                                          <p:stCondLst>
                                            <p:cond delay="0"/>
                                          </p:stCondLst>
                                        </p:cTn>
                                        <p:tgtEl>
                                          <p:spTgt spid="130"/>
                                        </p:tgtEl>
                                        <p:attrNameLst>
                                          <p:attrName>style.visibility</p:attrName>
                                        </p:attrNameLst>
                                      </p:cBhvr>
                                      <p:to>
                                        <p:strVal val="visible"/>
                                      </p:to>
                                    </p:set>
                                    <p:anim calcmode="lin" valueType="num">
                                      <p:cBhvr additive="base">
                                        <p:cTn id="232" dur="250" fill="hold"/>
                                        <p:tgtEl>
                                          <p:spTgt spid="130"/>
                                        </p:tgtEl>
                                        <p:attrNameLst>
                                          <p:attrName>ppt_x</p:attrName>
                                        </p:attrNameLst>
                                      </p:cBhvr>
                                      <p:tavLst>
                                        <p:tav tm="0">
                                          <p:val>
                                            <p:strVal val="#ppt_x"/>
                                          </p:val>
                                        </p:tav>
                                        <p:tav tm="100000">
                                          <p:val>
                                            <p:strVal val="#ppt_x"/>
                                          </p:val>
                                        </p:tav>
                                      </p:tavLst>
                                    </p:anim>
                                    <p:anim calcmode="lin" valueType="num">
                                      <p:cBhvr additive="base">
                                        <p:cTn id="233" dur="250" fill="hold"/>
                                        <p:tgtEl>
                                          <p:spTgt spid="130"/>
                                        </p:tgtEl>
                                        <p:attrNameLst>
                                          <p:attrName>ppt_y</p:attrName>
                                        </p:attrNameLst>
                                      </p:cBhvr>
                                      <p:tavLst>
                                        <p:tav tm="0">
                                          <p:val>
                                            <p:strVal val="1+#ppt_h/2"/>
                                          </p:val>
                                        </p:tav>
                                        <p:tav tm="100000">
                                          <p:val>
                                            <p:strVal val="#ppt_y"/>
                                          </p:val>
                                        </p:tav>
                                      </p:tavLst>
                                    </p:anim>
                                  </p:childTnLst>
                                </p:cTn>
                              </p:par>
                            </p:childTnLst>
                          </p:cTn>
                        </p:par>
                        <p:par>
                          <p:cTn id="234" fill="hold">
                            <p:stCondLst>
                              <p:cond delay="11500"/>
                            </p:stCondLst>
                            <p:childTnLst>
                              <p:par>
                                <p:cTn id="235" presetID="2" presetClass="entr" presetSubtype="4" fill="hold" nodeType="afterEffect">
                                  <p:stCondLst>
                                    <p:cond delay="0"/>
                                  </p:stCondLst>
                                  <p:childTnLst>
                                    <p:set>
                                      <p:cBhvr>
                                        <p:cTn id="236" dur="1" fill="hold">
                                          <p:stCondLst>
                                            <p:cond delay="0"/>
                                          </p:stCondLst>
                                        </p:cTn>
                                        <p:tgtEl>
                                          <p:spTgt spid="131"/>
                                        </p:tgtEl>
                                        <p:attrNameLst>
                                          <p:attrName>style.visibility</p:attrName>
                                        </p:attrNameLst>
                                      </p:cBhvr>
                                      <p:to>
                                        <p:strVal val="visible"/>
                                      </p:to>
                                    </p:set>
                                    <p:anim calcmode="lin" valueType="num">
                                      <p:cBhvr additive="base">
                                        <p:cTn id="237" dur="250" fill="hold"/>
                                        <p:tgtEl>
                                          <p:spTgt spid="131"/>
                                        </p:tgtEl>
                                        <p:attrNameLst>
                                          <p:attrName>ppt_x</p:attrName>
                                        </p:attrNameLst>
                                      </p:cBhvr>
                                      <p:tavLst>
                                        <p:tav tm="0">
                                          <p:val>
                                            <p:strVal val="#ppt_x"/>
                                          </p:val>
                                        </p:tav>
                                        <p:tav tm="100000">
                                          <p:val>
                                            <p:strVal val="#ppt_x"/>
                                          </p:val>
                                        </p:tav>
                                      </p:tavLst>
                                    </p:anim>
                                    <p:anim calcmode="lin" valueType="num">
                                      <p:cBhvr additive="base">
                                        <p:cTn id="238" dur="250" fill="hold"/>
                                        <p:tgtEl>
                                          <p:spTgt spid="131"/>
                                        </p:tgtEl>
                                        <p:attrNameLst>
                                          <p:attrName>ppt_y</p:attrName>
                                        </p:attrNameLst>
                                      </p:cBhvr>
                                      <p:tavLst>
                                        <p:tav tm="0">
                                          <p:val>
                                            <p:strVal val="1+#ppt_h/2"/>
                                          </p:val>
                                        </p:tav>
                                        <p:tav tm="100000">
                                          <p:val>
                                            <p:strVal val="#ppt_y"/>
                                          </p:val>
                                        </p:tav>
                                      </p:tavLst>
                                    </p:anim>
                                  </p:childTnLst>
                                </p:cTn>
                              </p:par>
                            </p:childTnLst>
                          </p:cTn>
                        </p:par>
                        <p:par>
                          <p:cTn id="239" fill="hold">
                            <p:stCondLst>
                              <p:cond delay="11750"/>
                            </p:stCondLst>
                            <p:childTnLst>
                              <p:par>
                                <p:cTn id="240" presetID="2" presetClass="entr" presetSubtype="4" fill="hold" nodeType="afterEffect">
                                  <p:stCondLst>
                                    <p:cond delay="0"/>
                                  </p:stCondLst>
                                  <p:childTnLst>
                                    <p:set>
                                      <p:cBhvr>
                                        <p:cTn id="241" dur="1" fill="hold">
                                          <p:stCondLst>
                                            <p:cond delay="0"/>
                                          </p:stCondLst>
                                        </p:cTn>
                                        <p:tgtEl>
                                          <p:spTgt spid="132"/>
                                        </p:tgtEl>
                                        <p:attrNameLst>
                                          <p:attrName>style.visibility</p:attrName>
                                        </p:attrNameLst>
                                      </p:cBhvr>
                                      <p:to>
                                        <p:strVal val="visible"/>
                                      </p:to>
                                    </p:set>
                                    <p:anim calcmode="lin" valueType="num">
                                      <p:cBhvr additive="base">
                                        <p:cTn id="242" dur="250" fill="hold"/>
                                        <p:tgtEl>
                                          <p:spTgt spid="132"/>
                                        </p:tgtEl>
                                        <p:attrNameLst>
                                          <p:attrName>ppt_x</p:attrName>
                                        </p:attrNameLst>
                                      </p:cBhvr>
                                      <p:tavLst>
                                        <p:tav tm="0">
                                          <p:val>
                                            <p:strVal val="#ppt_x"/>
                                          </p:val>
                                        </p:tav>
                                        <p:tav tm="100000">
                                          <p:val>
                                            <p:strVal val="#ppt_x"/>
                                          </p:val>
                                        </p:tav>
                                      </p:tavLst>
                                    </p:anim>
                                    <p:anim calcmode="lin" valueType="num">
                                      <p:cBhvr additive="base">
                                        <p:cTn id="243" dur="250" fill="hold"/>
                                        <p:tgtEl>
                                          <p:spTgt spid="132"/>
                                        </p:tgtEl>
                                        <p:attrNameLst>
                                          <p:attrName>ppt_y</p:attrName>
                                        </p:attrNameLst>
                                      </p:cBhvr>
                                      <p:tavLst>
                                        <p:tav tm="0">
                                          <p:val>
                                            <p:strVal val="1+#ppt_h/2"/>
                                          </p:val>
                                        </p:tav>
                                        <p:tav tm="100000">
                                          <p:val>
                                            <p:strVal val="#ppt_y"/>
                                          </p:val>
                                        </p:tav>
                                      </p:tavLst>
                                    </p:anim>
                                  </p:childTnLst>
                                </p:cTn>
                              </p:par>
                            </p:childTnLst>
                          </p:cTn>
                        </p:par>
                        <p:par>
                          <p:cTn id="244" fill="hold">
                            <p:stCondLst>
                              <p:cond delay="12000"/>
                            </p:stCondLst>
                            <p:childTnLst>
                              <p:par>
                                <p:cTn id="245" presetID="2" presetClass="entr" presetSubtype="4" fill="hold" grpId="0" nodeType="afterEffect">
                                  <p:stCondLst>
                                    <p:cond delay="0"/>
                                  </p:stCondLst>
                                  <p:childTnLst>
                                    <p:set>
                                      <p:cBhvr>
                                        <p:cTn id="246" dur="1" fill="hold">
                                          <p:stCondLst>
                                            <p:cond delay="0"/>
                                          </p:stCondLst>
                                        </p:cTn>
                                        <p:tgtEl>
                                          <p:spTgt spid="307"/>
                                        </p:tgtEl>
                                        <p:attrNameLst>
                                          <p:attrName>style.visibility</p:attrName>
                                        </p:attrNameLst>
                                      </p:cBhvr>
                                      <p:to>
                                        <p:strVal val="visible"/>
                                      </p:to>
                                    </p:set>
                                    <p:anim calcmode="lin" valueType="num">
                                      <p:cBhvr additive="base">
                                        <p:cTn id="247" dur="250" fill="hold"/>
                                        <p:tgtEl>
                                          <p:spTgt spid="307"/>
                                        </p:tgtEl>
                                        <p:attrNameLst>
                                          <p:attrName>ppt_x</p:attrName>
                                        </p:attrNameLst>
                                      </p:cBhvr>
                                      <p:tavLst>
                                        <p:tav tm="0">
                                          <p:val>
                                            <p:strVal val="#ppt_x"/>
                                          </p:val>
                                        </p:tav>
                                        <p:tav tm="100000">
                                          <p:val>
                                            <p:strVal val="#ppt_x"/>
                                          </p:val>
                                        </p:tav>
                                      </p:tavLst>
                                    </p:anim>
                                    <p:anim calcmode="lin" valueType="num">
                                      <p:cBhvr additive="base">
                                        <p:cTn id="248" dur="250" fill="hold"/>
                                        <p:tgtEl>
                                          <p:spTgt spid="307"/>
                                        </p:tgtEl>
                                        <p:attrNameLst>
                                          <p:attrName>ppt_y</p:attrName>
                                        </p:attrNameLst>
                                      </p:cBhvr>
                                      <p:tavLst>
                                        <p:tav tm="0">
                                          <p:val>
                                            <p:strVal val="1+#ppt_h/2"/>
                                          </p:val>
                                        </p:tav>
                                        <p:tav tm="100000">
                                          <p:val>
                                            <p:strVal val="#ppt_y"/>
                                          </p:val>
                                        </p:tav>
                                      </p:tavLst>
                                    </p:anim>
                                  </p:childTnLst>
                                </p:cTn>
                              </p:par>
                            </p:childTnLst>
                          </p:cTn>
                        </p:par>
                        <p:par>
                          <p:cTn id="249" fill="hold">
                            <p:stCondLst>
                              <p:cond delay="12250"/>
                            </p:stCondLst>
                            <p:childTnLst>
                              <p:par>
                                <p:cTn id="250" presetID="2" presetClass="entr" presetSubtype="4" fill="hold" nodeType="afterEffect">
                                  <p:stCondLst>
                                    <p:cond delay="0"/>
                                  </p:stCondLst>
                                  <p:childTnLst>
                                    <p:set>
                                      <p:cBhvr>
                                        <p:cTn id="251" dur="1" fill="hold">
                                          <p:stCondLst>
                                            <p:cond delay="0"/>
                                          </p:stCondLst>
                                        </p:cTn>
                                        <p:tgtEl>
                                          <p:spTgt spid="313"/>
                                        </p:tgtEl>
                                        <p:attrNameLst>
                                          <p:attrName>style.visibility</p:attrName>
                                        </p:attrNameLst>
                                      </p:cBhvr>
                                      <p:to>
                                        <p:strVal val="visible"/>
                                      </p:to>
                                    </p:set>
                                    <p:anim calcmode="lin" valueType="num">
                                      <p:cBhvr additive="base">
                                        <p:cTn id="252" dur="250" fill="hold"/>
                                        <p:tgtEl>
                                          <p:spTgt spid="313"/>
                                        </p:tgtEl>
                                        <p:attrNameLst>
                                          <p:attrName>ppt_x</p:attrName>
                                        </p:attrNameLst>
                                      </p:cBhvr>
                                      <p:tavLst>
                                        <p:tav tm="0">
                                          <p:val>
                                            <p:strVal val="#ppt_x"/>
                                          </p:val>
                                        </p:tav>
                                        <p:tav tm="100000">
                                          <p:val>
                                            <p:strVal val="#ppt_x"/>
                                          </p:val>
                                        </p:tav>
                                      </p:tavLst>
                                    </p:anim>
                                    <p:anim calcmode="lin" valueType="num">
                                      <p:cBhvr additive="base">
                                        <p:cTn id="253" dur="250" fill="hold"/>
                                        <p:tgtEl>
                                          <p:spTgt spid="313"/>
                                        </p:tgtEl>
                                        <p:attrNameLst>
                                          <p:attrName>ppt_y</p:attrName>
                                        </p:attrNameLst>
                                      </p:cBhvr>
                                      <p:tavLst>
                                        <p:tav tm="0">
                                          <p:val>
                                            <p:strVal val="1+#ppt_h/2"/>
                                          </p:val>
                                        </p:tav>
                                        <p:tav tm="100000">
                                          <p:val>
                                            <p:strVal val="#ppt_y"/>
                                          </p:val>
                                        </p:tav>
                                      </p:tavLst>
                                    </p:anim>
                                  </p:childTnLst>
                                </p:cTn>
                              </p:par>
                            </p:childTnLst>
                          </p:cTn>
                        </p:par>
                        <p:par>
                          <p:cTn id="254" fill="hold">
                            <p:stCondLst>
                              <p:cond delay="12500"/>
                            </p:stCondLst>
                            <p:childTnLst>
                              <p:par>
                                <p:cTn id="255" presetID="2" presetClass="entr" presetSubtype="4" fill="hold" grpId="0" nodeType="afterEffect">
                                  <p:stCondLst>
                                    <p:cond delay="0"/>
                                  </p:stCondLst>
                                  <p:childTnLst>
                                    <p:set>
                                      <p:cBhvr>
                                        <p:cTn id="256" dur="1" fill="hold">
                                          <p:stCondLst>
                                            <p:cond delay="0"/>
                                          </p:stCondLst>
                                        </p:cTn>
                                        <p:tgtEl>
                                          <p:spTgt spid="238"/>
                                        </p:tgtEl>
                                        <p:attrNameLst>
                                          <p:attrName>style.visibility</p:attrName>
                                        </p:attrNameLst>
                                      </p:cBhvr>
                                      <p:to>
                                        <p:strVal val="visible"/>
                                      </p:to>
                                    </p:set>
                                    <p:anim calcmode="lin" valueType="num">
                                      <p:cBhvr additive="base">
                                        <p:cTn id="257" dur="250" fill="hold"/>
                                        <p:tgtEl>
                                          <p:spTgt spid="238"/>
                                        </p:tgtEl>
                                        <p:attrNameLst>
                                          <p:attrName>ppt_x</p:attrName>
                                        </p:attrNameLst>
                                      </p:cBhvr>
                                      <p:tavLst>
                                        <p:tav tm="0">
                                          <p:val>
                                            <p:strVal val="#ppt_x"/>
                                          </p:val>
                                        </p:tav>
                                        <p:tav tm="100000">
                                          <p:val>
                                            <p:strVal val="#ppt_x"/>
                                          </p:val>
                                        </p:tav>
                                      </p:tavLst>
                                    </p:anim>
                                    <p:anim calcmode="lin" valueType="num">
                                      <p:cBhvr additive="base">
                                        <p:cTn id="258" dur="250" fill="hold"/>
                                        <p:tgtEl>
                                          <p:spTgt spid="238"/>
                                        </p:tgtEl>
                                        <p:attrNameLst>
                                          <p:attrName>ppt_y</p:attrName>
                                        </p:attrNameLst>
                                      </p:cBhvr>
                                      <p:tavLst>
                                        <p:tav tm="0">
                                          <p:val>
                                            <p:strVal val="1+#ppt_h/2"/>
                                          </p:val>
                                        </p:tav>
                                        <p:tav tm="100000">
                                          <p:val>
                                            <p:strVal val="#ppt_y"/>
                                          </p:val>
                                        </p:tav>
                                      </p:tavLst>
                                    </p:anim>
                                  </p:childTnLst>
                                </p:cTn>
                              </p:par>
                            </p:childTnLst>
                          </p:cTn>
                        </p:par>
                        <p:par>
                          <p:cTn id="259" fill="hold">
                            <p:stCondLst>
                              <p:cond delay="12750"/>
                            </p:stCondLst>
                            <p:childTnLst>
                              <p:par>
                                <p:cTn id="260" presetID="2" presetClass="entr" presetSubtype="4" fill="hold" grpId="0" nodeType="afterEffect">
                                  <p:stCondLst>
                                    <p:cond delay="0"/>
                                  </p:stCondLst>
                                  <p:childTnLst>
                                    <p:set>
                                      <p:cBhvr>
                                        <p:cTn id="261" dur="1" fill="hold">
                                          <p:stCondLst>
                                            <p:cond delay="0"/>
                                          </p:stCondLst>
                                        </p:cTn>
                                        <p:tgtEl>
                                          <p:spTgt spid="239"/>
                                        </p:tgtEl>
                                        <p:attrNameLst>
                                          <p:attrName>style.visibility</p:attrName>
                                        </p:attrNameLst>
                                      </p:cBhvr>
                                      <p:to>
                                        <p:strVal val="visible"/>
                                      </p:to>
                                    </p:set>
                                    <p:anim calcmode="lin" valueType="num">
                                      <p:cBhvr additive="base">
                                        <p:cTn id="262" dur="250" fill="hold"/>
                                        <p:tgtEl>
                                          <p:spTgt spid="239"/>
                                        </p:tgtEl>
                                        <p:attrNameLst>
                                          <p:attrName>ppt_x</p:attrName>
                                        </p:attrNameLst>
                                      </p:cBhvr>
                                      <p:tavLst>
                                        <p:tav tm="0">
                                          <p:val>
                                            <p:strVal val="#ppt_x"/>
                                          </p:val>
                                        </p:tav>
                                        <p:tav tm="100000">
                                          <p:val>
                                            <p:strVal val="#ppt_x"/>
                                          </p:val>
                                        </p:tav>
                                      </p:tavLst>
                                    </p:anim>
                                    <p:anim calcmode="lin" valueType="num">
                                      <p:cBhvr additive="base">
                                        <p:cTn id="263" dur="250" fill="hold"/>
                                        <p:tgtEl>
                                          <p:spTgt spid="239"/>
                                        </p:tgtEl>
                                        <p:attrNameLst>
                                          <p:attrName>ppt_y</p:attrName>
                                        </p:attrNameLst>
                                      </p:cBhvr>
                                      <p:tavLst>
                                        <p:tav tm="0">
                                          <p:val>
                                            <p:strVal val="1+#ppt_h/2"/>
                                          </p:val>
                                        </p:tav>
                                        <p:tav tm="100000">
                                          <p:val>
                                            <p:strVal val="#ppt_y"/>
                                          </p:val>
                                        </p:tav>
                                      </p:tavLst>
                                    </p:anim>
                                  </p:childTnLst>
                                </p:cTn>
                              </p:par>
                            </p:childTnLst>
                          </p:cTn>
                        </p:par>
                        <p:par>
                          <p:cTn id="264" fill="hold">
                            <p:stCondLst>
                              <p:cond delay="13000"/>
                            </p:stCondLst>
                            <p:childTnLst>
                              <p:par>
                                <p:cTn id="265" presetID="2" presetClass="entr" presetSubtype="4" fill="hold" nodeType="afterEffect">
                                  <p:stCondLst>
                                    <p:cond delay="0"/>
                                  </p:stCondLst>
                                  <p:childTnLst>
                                    <p:set>
                                      <p:cBhvr>
                                        <p:cTn id="266" dur="1" fill="hold">
                                          <p:stCondLst>
                                            <p:cond delay="0"/>
                                          </p:stCondLst>
                                        </p:cTn>
                                        <p:tgtEl>
                                          <p:spTgt spid="178"/>
                                        </p:tgtEl>
                                        <p:attrNameLst>
                                          <p:attrName>style.visibility</p:attrName>
                                        </p:attrNameLst>
                                      </p:cBhvr>
                                      <p:to>
                                        <p:strVal val="visible"/>
                                      </p:to>
                                    </p:set>
                                    <p:anim calcmode="lin" valueType="num">
                                      <p:cBhvr additive="base">
                                        <p:cTn id="267" dur="250" fill="hold"/>
                                        <p:tgtEl>
                                          <p:spTgt spid="178"/>
                                        </p:tgtEl>
                                        <p:attrNameLst>
                                          <p:attrName>ppt_x</p:attrName>
                                        </p:attrNameLst>
                                      </p:cBhvr>
                                      <p:tavLst>
                                        <p:tav tm="0">
                                          <p:val>
                                            <p:strVal val="#ppt_x"/>
                                          </p:val>
                                        </p:tav>
                                        <p:tav tm="100000">
                                          <p:val>
                                            <p:strVal val="#ppt_x"/>
                                          </p:val>
                                        </p:tav>
                                      </p:tavLst>
                                    </p:anim>
                                    <p:anim calcmode="lin" valueType="num">
                                      <p:cBhvr additive="base">
                                        <p:cTn id="268" dur="250" fill="hold"/>
                                        <p:tgtEl>
                                          <p:spTgt spid="178"/>
                                        </p:tgtEl>
                                        <p:attrNameLst>
                                          <p:attrName>ppt_y</p:attrName>
                                        </p:attrNameLst>
                                      </p:cBhvr>
                                      <p:tavLst>
                                        <p:tav tm="0">
                                          <p:val>
                                            <p:strVal val="1+#ppt_h/2"/>
                                          </p:val>
                                        </p:tav>
                                        <p:tav tm="100000">
                                          <p:val>
                                            <p:strVal val="#ppt_y"/>
                                          </p:val>
                                        </p:tav>
                                      </p:tavLst>
                                    </p:anim>
                                  </p:childTnLst>
                                </p:cTn>
                              </p:par>
                            </p:childTnLst>
                          </p:cTn>
                        </p:par>
                        <p:par>
                          <p:cTn id="269" fill="hold">
                            <p:stCondLst>
                              <p:cond delay="13250"/>
                            </p:stCondLst>
                            <p:childTnLst>
                              <p:par>
                                <p:cTn id="270" presetID="2" presetClass="entr" presetSubtype="4" fill="hold" nodeType="afterEffect">
                                  <p:stCondLst>
                                    <p:cond delay="0"/>
                                  </p:stCondLst>
                                  <p:childTnLst>
                                    <p:set>
                                      <p:cBhvr>
                                        <p:cTn id="271" dur="1" fill="hold">
                                          <p:stCondLst>
                                            <p:cond delay="0"/>
                                          </p:stCondLst>
                                        </p:cTn>
                                        <p:tgtEl>
                                          <p:spTgt spid="179"/>
                                        </p:tgtEl>
                                        <p:attrNameLst>
                                          <p:attrName>style.visibility</p:attrName>
                                        </p:attrNameLst>
                                      </p:cBhvr>
                                      <p:to>
                                        <p:strVal val="visible"/>
                                      </p:to>
                                    </p:set>
                                    <p:anim calcmode="lin" valueType="num">
                                      <p:cBhvr additive="base">
                                        <p:cTn id="272" dur="250" fill="hold"/>
                                        <p:tgtEl>
                                          <p:spTgt spid="179"/>
                                        </p:tgtEl>
                                        <p:attrNameLst>
                                          <p:attrName>ppt_x</p:attrName>
                                        </p:attrNameLst>
                                      </p:cBhvr>
                                      <p:tavLst>
                                        <p:tav tm="0">
                                          <p:val>
                                            <p:strVal val="#ppt_x"/>
                                          </p:val>
                                        </p:tav>
                                        <p:tav tm="100000">
                                          <p:val>
                                            <p:strVal val="#ppt_x"/>
                                          </p:val>
                                        </p:tav>
                                      </p:tavLst>
                                    </p:anim>
                                    <p:anim calcmode="lin" valueType="num">
                                      <p:cBhvr additive="base">
                                        <p:cTn id="273" dur="250" fill="hold"/>
                                        <p:tgtEl>
                                          <p:spTgt spid="179"/>
                                        </p:tgtEl>
                                        <p:attrNameLst>
                                          <p:attrName>ppt_y</p:attrName>
                                        </p:attrNameLst>
                                      </p:cBhvr>
                                      <p:tavLst>
                                        <p:tav tm="0">
                                          <p:val>
                                            <p:strVal val="1+#ppt_h/2"/>
                                          </p:val>
                                        </p:tav>
                                        <p:tav tm="100000">
                                          <p:val>
                                            <p:strVal val="#ppt_y"/>
                                          </p:val>
                                        </p:tav>
                                      </p:tavLst>
                                    </p:anim>
                                  </p:childTnLst>
                                </p:cTn>
                              </p:par>
                            </p:childTnLst>
                          </p:cTn>
                        </p:par>
                        <p:par>
                          <p:cTn id="274" fill="hold">
                            <p:stCondLst>
                              <p:cond delay="13500"/>
                            </p:stCondLst>
                            <p:childTnLst>
                              <p:par>
                                <p:cTn id="275" presetID="2" presetClass="entr" presetSubtype="4" fill="hold" nodeType="afterEffect">
                                  <p:stCondLst>
                                    <p:cond delay="0"/>
                                  </p:stCondLst>
                                  <p:childTnLst>
                                    <p:set>
                                      <p:cBhvr>
                                        <p:cTn id="276" dur="1" fill="hold">
                                          <p:stCondLst>
                                            <p:cond delay="0"/>
                                          </p:stCondLst>
                                        </p:cTn>
                                        <p:tgtEl>
                                          <p:spTgt spid="180"/>
                                        </p:tgtEl>
                                        <p:attrNameLst>
                                          <p:attrName>style.visibility</p:attrName>
                                        </p:attrNameLst>
                                      </p:cBhvr>
                                      <p:to>
                                        <p:strVal val="visible"/>
                                      </p:to>
                                    </p:set>
                                    <p:anim calcmode="lin" valueType="num">
                                      <p:cBhvr additive="base">
                                        <p:cTn id="277" dur="250" fill="hold"/>
                                        <p:tgtEl>
                                          <p:spTgt spid="180"/>
                                        </p:tgtEl>
                                        <p:attrNameLst>
                                          <p:attrName>ppt_x</p:attrName>
                                        </p:attrNameLst>
                                      </p:cBhvr>
                                      <p:tavLst>
                                        <p:tav tm="0">
                                          <p:val>
                                            <p:strVal val="#ppt_x"/>
                                          </p:val>
                                        </p:tav>
                                        <p:tav tm="100000">
                                          <p:val>
                                            <p:strVal val="#ppt_x"/>
                                          </p:val>
                                        </p:tav>
                                      </p:tavLst>
                                    </p:anim>
                                    <p:anim calcmode="lin" valueType="num">
                                      <p:cBhvr additive="base">
                                        <p:cTn id="278" dur="250" fill="hold"/>
                                        <p:tgtEl>
                                          <p:spTgt spid="180"/>
                                        </p:tgtEl>
                                        <p:attrNameLst>
                                          <p:attrName>ppt_y</p:attrName>
                                        </p:attrNameLst>
                                      </p:cBhvr>
                                      <p:tavLst>
                                        <p:tav tm="0">
                                          <p:val>
                                            <p:strVal val="1+#ppt_h/2"/>
                                          </p:val>
                                        </p:tav>
                                        <p:tav tm="100000">
                                          <p:val>
                                            <p:strVal val="#ppt_y"/>
                                          </p:val>
                                        </p:tav>
                                      </p:tavLst>
                                    </p:anim>
                                  </p:childTnLst>
                                </p:cTn>
                              </p:par>
                            </p:childTnLst>
                          </p:cTn>
                        </p:par>
                        <p:par>
                          <p:cTn id="279" fill="hold">
                            <p:stCondLst>
                              <p:cond delay="13750"/>
                            </p:stCondLst>
                            <p:childTnLst>
                              <p:par>
                                <p:cTn id="280" presetID="2" presetClass="entr" presetSubtype="4" fill="hold" nodeType="afterEffect">
                                  <p:stCondLst>
                                    <p:cond delay="0"/>
                                  </p:stCondLst>
                                  <p:childTnLst>
                                    <p:set>
                                      <p:cBhvr>
                                        <p:cTn id="281" dur="1" fill="hold">
                                          <p:stCondLst>
                                            <p:cond delay="0"/>
                                          </p:stCondLst>
                                        </p:cTn>
                                        <p:tgtEl>
                                          <p:spTgt spid="181"/>
                                        </p:tgtEl>
                                        <p:attrNameLst>
                                          <p:attrName>style.visibility</p:attrName>
                                        </p:attrNameLst>
                                      </p:cBhvr>
                                      <p:to>
                                        <p:strVal val="visible"/>
                                      </p:to>
                                    </p:set>
                                    <p:anim calcmode="lin" valueType="num">
                                      <p:cBhvr additive="base">
                                        <p:cTn id="282" dur="250" fill="hold"/>
                                        <p:tgtEl>
                                          <p:spTgt spid="181"/>
                                        </p:tgtEl>
                                        <p:attrNameLst>
                                          <p:attrName>ppt_x</p:attrName>
                                        </p:attrNameLst>
                                      </p:cBhvr>
                                      <p:tavLst>
                                        <p:tav tm="0">
                                          <p:val>
                                            <p:strVal val="#ppt_x"/>
                                          </p:val>
                                        </p:tav>
                                        <p:tav tm="100000">
                                          <p:val>
                                            <p:strVal val="#ppt_x"/>
                                          </p:val>
                                        </p:tav>
                                      </p:tavLst>
                                    </p:anim>
                                    <p:anim calcmode="lin" valueType="num">
                                      <p:cBhvr additive="base">
                                        <p:cTn id="283" dur="250" fill="hold"/>
                                        <p:tgtEl>
                                          <p:spTgt spid="181"/>
                                        </p:tgtEl>
                                        <p:attrNameLst>
                                          <p:attrName>ppt_y</p:attrName>
                                        </p:attrNameLst>
                                      </p:cBhvr>
                                      <p:tavLst>
                                        <p:tav tm="0">
                                          <p:val>
                                            <p:strVal val="1+#ppt_h/2"/>
                                          </p:val>
                                        </p:tav>
                                        <p:tav tm="100000">
                                          <p:val>
                                            <p:strVal val="#ppt_y"/>
                                          </p:val>
                                        </p:tav>
                                      </p:tavLst>
                                    </p:anim>
                                  </p:childTnLst>
                                </p:cTn>
                              </p:par>
                            </p:childTnLst>
                          </p:cTn>
                        </p:par>
                        <p:par>
                          <p:cTn id="284" fill="hold">
                            <p:stCondLst>
                              <p:cond delay="14000"/>
                            </p:stCondLst>
                            <p:childTnLst>
                              <p:par>
                                <p:cTn id="285" presetID="2" presetClass="entr" presetSubtype="4" fill="hold" nodeType="afterEffect">
                                  <p:stCondLst>
                                    <p:cond delay="0"/>
                                  </p:stCondLst>
                                  <p:childTnLst>
                                    <p:set>
                                      <p:cBhvr>
                                        <p:cTn id="286" dur="1" fill="hold">
                                          <p:stCondLst>
                                            <p:cond delay="0"/>
                                          </p:stCondLst>
                                        </p:cTn>
                                        <p:tgtEl>
                                          <p:spTgt spid="182"/>
                                        </p:tgtEl>
                                        <p:attrNameLst>
                                          <p:attrName>style.visibility</p:attrName>
                                        </p:attrNameLst>
                                      </p:cBhvr>
                                      <p:to>
                                        <p:strVal val="visible"/>
                                      </p:to>
                                    </p:set>
                                    <p:anim calcmode="lin" valueType="num">
                                      <p:cBhvr additive="base">
                                        <p:cTn id="287" dur="250" fill="hold"/>
                                        <p:tgtEl>
                                          <p:spTgt spid="182"/>
                                        </p:tgtEl>
                                        <p:attrNameLst>
                                          <p:attrName>ppt_x</p:attrName>
                                        </p:attrNameLst>
                                      </p:cBhvr>
                                      <p:tavLst>
                                        <p:tav tm="0">
                                          <p:val>
                                            <p:strVal val="#ppt_x"/>
                                          </p:val>
                                        </p:tav>
                                        <p:tav tm="100000">
                                          <p:val>
                                            <p:strVal val="#ppt_x"/>
                                          </p:val>
                                        </p:tav>
                                      </p:tavLst>
                                    </p:anim>
                                    <p:anim calcmode="lin" valueType="num">
                                      <p:cBhvr additive="base">
                                        <p:cTn id="288" dur="250" fill="hold"/>
                                        <p:tgtEl>
                                          <p:spTgt spid="182"/>
                                        </p:tgtEl>
                                        <p:attrNameLst>
                                          <p:attrName>ppt_y</p:attrName>
                                        </p:attrNameLst>
                                      </p:cBhvr>
                                      <p:tavLst>
                                        <p:tav tm="0">
                                          <p:val>
                                            <p:strVal val="1+#ppt_h/2"/>
                                          </p:val>
                                        </p:tav>
                                        <p:tav tm="100000">
                                          <p:val>
                                            <p:strVal val="#ppt_y"/>
                                          </p:val>
                                        </p:tav>
                                      </p:tavLst>
                                    </p:anim>
                                  </p:childTnLst>
                                </p:cTn>
                              </p:par>
                            </p:childTnLst>
                          </p:cTn>
                        </p:par>
                        <p:par>
                          <p:cTn id="289" fill="hold">
                            <p:stCondLst>
                              <p:cond delay="14250"/>
                            </p:stCondLst>
                            <p:childTnLst>
                              <p:par>
                                <p:cTn id="290" presetID="2" presetClass="entr" presetSubtype="4" fill="hold" nodeType="afterEffect">
                                  <p:stCondLst>
                                    <p:cond delay="0"/>
                                  </p:stCondLst>
                                  <p:childTnLst>
                                    <p:set>
                                      <p:cBhvr>
                                        <p:cTn id="291" dur="1" fill="hold">
                                          <p:stCondLst>
                                            <p:cond delay="0"/>
                                          </p:stCondLst>
                                        </p:cTn>
                                        <p:tgtEl>
                                          <p:spTgt spid="183"/>
                                        </p:tgtEl>
                                        <p:attrNameLst>
                                          <p:attrName>style.visibility</p:attrName>
                                        </p:attrNameLst>
                                      </p:cBhvr>
                                      <p:to>
                                        <p:strVal val="visible"/>
                                      </p:to>
                                    </p:set>
                                    <p:anim calcmode="lin" valueType="num">
                                      <p:cBhvr additive="base">
                                        <p:cTn id="292" dur="250" fill="hold"/>
                                        <p:tgtEl>
                                          <p:spTgt spid="183"/>
                                        </p:tgtEl>
                                        <p:attrNameLst>
                                          <p:attrName>ppt_x</p:attrName>
                                        </p:attrNameLst>
                                      </p:cBhvr>
                                      <p:tavLst>
                                        <p:tav tm="0">
                                          <p:val>
                                            <p:strVal val="#ppt_x"/>
                                          </p:val>
                                        </p:tav>
                                        <p:tav tm="100000">
                                          <p:val>
                                            <p:strVal val="#ppt_x"/>
                                          </p:val>
                                        </p:tav>
                                      </p:tavLst>
                                    </p:anim>
                                    <p:anim calcmode="lin" valueType="num">
                                      <p:cBhvr additive="base">
                                        <p:cTn id="293" dur="250" fill="hold"/>
                                        <p:tgtEl>
                                          <p:spTgt spid="183"/>
                                        </p:tgtEl>
                                        <p:attrNameLst>
                                          <p:attrName>ppt_y</p:attrName>
                                        </p:attrNameLst>
                                      </p:cBhvr>
                                      <p:tavLst>
                                        <p:tav tm="0">
                                          <p:val>
                                            <p:strVal val="1+#ppt_h/2"/>
                                          </p:val>
                                        </p:tav>
                                        <p:tav tm="100000">
                                          <p:val>
                                            <p:strVal val="#ppt_y"/>
                                          </p:val>
                                        </p:tav>
                                      </p:tavLst>
                                    </p:anim>
                                  </p:childTnLst>
                                </p:cTn>
                              </p:par>
                            </p:childTnLst>
                          </p:cTn>
                        </p:par>
                        <p:par>
                          <p:cTn id="294" fill="hold">
                            <p:stCondLst>
                              <p:cond delay="14500"/>
                            </p:stCondLst>
                            <p:childTnLst>
                              <p:par>
                                <p:cTn id="295" presetID="2" presetClass="entr" presetSubtype="4" fill="hold" nodeType="afterEffect">
                                  <p:stCondLst>
                                    <p:cond delay="0"/>
                                  </p:stCondLst>
                                  <p:childTnLst>
                                    <p:set>
                                      <p:cBhvr>
                                        <p:cTn id="296" dur="1" fill="hold">
                                          <p:stCondLst>
                                            <p:cond delay="0"/>
                                          </p:stCondLst>
                                        </p:cTn>
                                        <p:tgtEl>
                                          <p:spTgt spid="184"/>
                                        </p:tgtEl>
                                        <p:attrNameLst>
                                          <p:attrName>style.visibility</p:attrName>
                                        </p:attrNameLst>
                                      </p:cBhvr>
                                      <p:to>
                                        <p:strVal val="visible"/>
                                      </p:to>
                                    </p:set>
                                    <p:anim calcmode="lin" valueType="num">
                                      <p:cBhvr additive="base">
                                        <p:cTn id="297" dur="250" fill="hold"/>
                                        <p:tgtEl>
                                          <p:spTgt spid="184"/>
                                        </p:tgtEl>
                                        <p:attrNameLst>
                                          <p:attrName>ppt_x</p:attrName>
                                        </p:attrNameLst>
                                      </p:cBhvr>
                                      <p:tavLst>
                                        <p:tav tm="0">
                                          <p:val>
                                            <p:strVal val="#ppt_x"/>
                                          </p:val>
                                        </p:tav>
                                        <p:tav tm="100000">
                                          <p:val>
                                            <p:strVal val="#ppt_x"/>
                                          </p:val>
                                        </p:tav>
                                      </p:tavLst>
                                    </p:anim>
                                    <p:anim calcmode="lin" valueType="num">
                                      <p:cBhvr additive="base">
                                        <p:cTn id="298" dur="250" fill="hold"/>
                                        <p:tgtEl>
                                          <p:spTgt spid="184"/>
                                        </p:tgtEl>
                                        <p:attrNameLst>
                                          <p:attrName>ppt_y</p:attrName>
                                        </p:attrNameLst>
                                      </p:cBhvr>
                                      <p:tavLst>
                                        <p:tav tm="0">
                                          <p:val>
                                            <p:strVal val="1+#ppt_h/2"/>
                                          </p:val>
                                        </p:tav>
                                        <p:tav tm="100000">
                                          <p:val>
                                            <p:strVal val="#ppt_y"/>
                                          </p:val>
                                        </p:tav>
                                      </p:tavLst>
                                    </p:anim>
                                  </p:childTnLst>
                                </p:cTn>
                              </p:par>
                            </p:childTnLst>
                          </p:cTn>
                        </p:par>
                        <p:par>
                          <p:cTn id="299" fill="hold">
                            <p:stCondLst>
                              <p:cond delay="14750"/>
                            </p:stCondLst>
                            <p:childTnLst>
                              <p:par>
                                <p:cTn id="300" presetID="2" presetClass="entr" presetSubtype="4" fill="hold" nodeType="afterEffect">
                                  <p:stCondLst>
                                    <p:cond delay="0"/>
                                  </p:stCondLst>
                                  <p:childTnLst>
                                    <p:set>
                                      <p:cBhvr>
                                        <p:cTn id="301" dur="1" fill="hold">
                                          <p:stCondLst>
                                            <p:cond delay="0"/>
                                          </p:stCondLst>
                                        </p:cTn>
                                        <p:tgtEl>
                                          <p:spTgt spid="185"/>
                                        </p:tgtEl>
                                        <p:attrNameLst>
                                          <p:attrName>style.visibility</p:attrName>
                                        </p:attrNameLst>
                                      </p:cBhvr>
                                      <p:to>
                                        <p:strVal val="visible"/>
                                      </p:to>
                                    </p:set>
                                    <p:anim calcmode="lin" valueType="num">
                                      <p:cBhvr additive="base">
                                        <p:cTn id="302" dur="250" fill="hold"/>
                                        <p:tgtEl>
                                          <p:spTgt spid="185"/>
                                        </p:tgtEl>
                                        <p:attrNameLst>
                                          <p:attrName>ppt_x</p:attrName>
                                        </p:attrNameLst>
                                      </p:cBhvr>
                                      <p:tavLst>
                                        <p:tav tm="0">
                                          <p:val>
                                            <p:strVal val="#ppt_x"/>
                                          </p:val>
                                        </p:tav>
                                        <p:tav tm="100000">
                                          <p:val>
                                            <p:strVal val="#ppt_x"/>
                                          </p:val>
                                        </p:tav>
                                      </p:tavLst>
                                    </p:anim>
                                    <p:anim calcmode="lin" valueType="num">
                                      <p:cBhvr additive="base">
                                        <p:cTn id="303" dur="250" fill="hold"/>
                                        <p:tgtEl>
                                          <p:spTgt spid="185"/>
                                        </p:tgtEl>
                                        <p:attrNameLst>
                                          <p:attrName>ppt_y</p:attrName>
                                        </p:attrNameLst>
                                      </p:cBhvr>
                                      <p:tavLst>
                                        <p:tav tm="0">
                                          <p:val>
                                            <p:strVal val="1+#ppt_h/2"/>
                                          </p:val>
                                        </p:tav>
                                        <p:tav tm="100000">
                                          <p:val>
                                            <p:strVal val="#ppt_y"/>
                                          </p:val>
                                        </p:tav>
                                      </p:tavLst>
                                    </p:anim>
                                  </p:childTnLst>
                                </p:cTn>
                              </p:par>
                            </p:childTnLst>
                          </p:cTn>
                        </p:par>
                        <p:par>
                          <p:cTn id="304" fill="hold">
                            <p:stCondLst>
                              <p:cond delay="15000"/>
                            </p:stCondLst>
                            <p:childTnLst>
                              <p:par>
                                <p:cTn id="305" presetID="2" presetClass="entr" presetSubtype="4" fill="hold" nodeType="afterEffect">
                                  <p:stCondLst>
                                    <p:cond delay="0"/>
                                  </p:stCondLst>
                                  <p:childTnLst>
                                    <p:set>
                                      <p:cBhvr>
                                        <p:cTn id="306" dur="1" fill="hold">
                                          <p:stCondLst>
                                            <p:cond delay="0"/>
                                          </p:stCondLst>
                                        </p:cTn>
                                        <p:tgtEl>
                                          <p:spTgt spid="186"/>
                                        </p:tgtEl>
                                        <p:attrNameLst>
                                          <p:attrName>style.visibility</p:attrName>
                                        </p:attrNameLst>
                                      </p:cBhvr>
                                      <p:to>
                                        <p:strVal val="visible"/>
                                      </p:to>
                                    </p:set>
                                    <p:anim calcmode="lin" valueType="num">
                                      <p:cBhvr additive="base">
                                        <p:cTn id="307" dur="250" fill="hold"/>
                                        <p:tgtEl>
                                          <p:spTgt spid="186"/>
                                        </p:tgtEl>
                                        <p:attrNameLst>
                                          <p:attrName>ppt_x</p:attrName>
                                        </p:attrNameLst>
                                      </p:cBhvr>
                                      <p:tavLst>
                                        <p:tav tm="0">
                                          <p:val>
                                            <p:strVal val="#ppt_x"/>
                                          </p:val>
                                        </p:tav>
                                        <p:tav tm="100000">
                                          <p:val>
                                            <p:strVal val="#ppt_x"/>
                                          </p:val>
                                        </p:tav>
                                      </p:tavLst>
                                    </p:anim>
                                    <p:anim calcmode="lin" valueType="num">
                                      <p:cBhvr additive="base">
                                        <p:cTn id="308" dur="250" fill="hold"/>
                                        <p:tgtEl>
                                          <p:spTgt spid="186"/>
                                        </p:tgtEl>
                                        <p:attrNameLst>
                                          <p:attrName>ppt_y</p:attrName>
                                        </p:attrNameLst>
                                      </p:cBhvr>
                                      <p:tavLst>
                                        <p:tav tm="0">
                                          <p:val>
                                            <p:strVal val="1+#ppt_h/2"/>
                                          </p:val>
                                        </p:tav>
                                        <p:tav tm="100000">
                                          <p:val>
                                            <p:strVal val="#ppt_y"/>
                                          </p:val>
                                        </p:tav>
                                      </p:tavLst>
                                    </p:anim>
                                  </p:childTnLst>
                                </p:cTn>
                              </p:par>
                            </p:childTnLst>
                          </p:cTn>
                        </p:par>
                        <p:par>
                          <p:cTn id="309" fill="hold">
                            <p:stCondLst>
                              <p:cond delay="15250"/>
                            </p:stCondLst>
                            <p:childTnLst>
                              <p:par>
                                <p:cTn id="310" presetID="2" presetClass="entr" presetSubtype="4" fill="hold" nodeType="afterEffect">
                                  <p:stCondLst>
                                    <p:cond delay="0"/>
                                  </p:stCondLst>
                                  <p:childTnLst>
                                    <p:set>
                                      <p:cBhvr>
                                        <p:cTn id="311" dur="1" fill="hold">
                                          <p:stCondLst>
                                            <p:cond delay="0"/>
                                          </p:stCondLst>
                                        </p:cTn>
                                        <p:tgtEl>
                                          <p:spTgt spid="187"/>
                                        </p:tgtEl>
                                        <p:attrNameLst>
                                          <p:attrName>style.visibility</p:attrName>
                                        </p:attrNameLst>
                                      </p:cBhvr>
                                      <p:to>
                                        <p:strVal val="visible"/>
                                      </p:to>
                                    </p:set>
                                    <p:anim calcmode="lin" valueType="num">
                                      <p:cBhvr additive="base">
                                        <p:cTn id="312" dur="250" fill="hold"/>
                                        <p:tgtEl>
                                          <p:spTgt spid="187"/>
                                        </p:tgtEl>
                                        <p:attrNameLst>
                                          <p:attrName>ppt_x</p:attrName>
                                        </p:attrNameLst>
                                      </p:cBhvr>
                                      <p:tavLst>
                                        <p:tav tm="0">
                                          <p:val>
                                            <p:strVal val="#ppt_x"/>
                                          </p:val>
                                        </p:tav>
                                        <p:tav tm="100000">
                                          <p:val>
                                            <p:strVal val="#ppt_x"/>
                                          </p:val>
                                        </p:tav>
                                      </p:tavLst>
                                    </p:anim>
                                    <p:anim calcmode="lin" valueType="num">
                                      <p:cBhvr additive="base">
                                        <p:cTn id="313" dur="250" fill="hold"/>
                                        <p:tgtEl>
                                          <p:spTgt spid="187"/>
                                        </p:tgtEl>
                                        <p:attrNameLst>
                                          <p:attrName>ppt_y</p:attrName>
                                        </p:attrNameLst>
                                      </p:cBhvr>
                                      <p:tavLst>
                                        <p:tav tm="0">
                                          <p:val>
                                            <p:strVal val="1+#ppt_h/2"/>
                                          </p:val>
                                        </p:tav>
                                        <p:tav tm="100000">
                                          <p:val>
                                            <p:strVal val="#ppt_y"/>
                                          </p:val>
                                        </p:tav>
                                      </p:tavLst>
                                    </p:anim>
                                  </p:childTnLst>
                                </p:cTn>
                              </p:par>
                            </p:childTnLst>
                          </p:cTn>
                        </p:par>
                        <p:par>
                          <p:cTn id="314" fill="hold">
                            <p:stCondLst>
                              <p:cond delay="15500"/>
                            </p:stCondLst>
                            <p:childTnLst>
                              <p:par>
                                <p:cTn id="315" presetID="2" presetClass="entr" presetSubtype="4" fill="hold" nodeType="afterEffect">
                                  <p:stCondLst>
                                    <p:cond delay="0"/>
                                  </p:stCondLst>
                                  <p:childTnLst>
                                    <p:set>
                                      <p:cBhvr>
                                        <p:cTn id="316" dur="1" fill="hold">
                                          <p:stCondLst>
                                            <p:cond delay="0"/>
                                          </p:stCondLst>
                                        </p:cTn>
                                        <p:tgtEl>
                                          <p:spTgt spid="188"/>
                                        </p:tgtEl>
                                        <p:attrNameLst>
                                          <p:attrName>style.visibility</p:attrName>
                                        </p:attrNameLst>
                                      </p:cBhvr>
                                      <p:to>
                                        <p:strVal val="visible"/>
                                      </p:to>
                                    </p:set>
                                    <p:anim calcmode="lin" valueType="num">
                                      <p:cBhvr additive="base">
                                        <p:cTn id="317" dur="250" fill="hold"/>
                                        <p:tgtEl>
                                          <p:spTgt spid="188"/>
                                        </p:tgtEl>
                                        <p:attrNameLst>
                                          <p:attrName>ppt_x</p:attrName>
                                        </p:attrNameLst>
                                      </p:cBhvr>
                                      <p:tavLst>
                                        <p:tav tm="0">
                                          <p:val>
                                            <p:strVal val="#ppt_x"/>
                                          </p:val>
                                        </p:tav>
                                        <p:tav tm="100000">
                                          <p:val>
                                            <p:strVal val="#ppt_x"/>
                                          </p:val>
                                        </p:tav>
                                      </p:tavLst>
                                    </p:anim>
                                    <p:anim calcmode="lin" valueType="num">
                                      <p:cBhvr additive="base">
                                        <p:cTn id="318" dur="250" fill="hold"/>
                                        <p:tgtEl>
                                          <p:spTgt spid="188"/>
                                        </p:tgtEl>
                                        <p:attrNameLst>
                                          <p:attrName>ppt_y</p:attrName>
                                        </p:attrNameLst>
                                      </p:cBhvr>
                                      <p:tavLst>
                                        <p:tav tm="0">
                                          <p:val>
                                            <p:strVal val="1+#ppt_h/2"/>
                                          </p:val>
                                        </p:tav>
                                        <p:tav tm="100000">
                                          <p:val>
                                            <p:strVal val="#ppt_y"/>
                                          </p:val>
                                        </p:tav>
                                      </p:tavLst>
                                    </p:anim>
                                  </p:childTnLst>
                                </p:cTn>
                              </p:par>
                            </p:childTnLst>
                          </p:cTn>
                        </p:par>
                        <p:par>
                          <p:cTn id="319" fill="hold">
                            <p:stCondLst>
                              <p:cond delay="15750"/>
                            </p:stCondLst>
                            <p:childTnLst>
                              <p:par>
                                <p:cTn id="320" presetID="2" presetClass="entr" presetSubtype="4" fill="hold" nodeType="afterEffect">
                                  <p:stCondLst>
                                    <p:cond delay="0"/>
                                  </p:stCondLst>
                                  <p:childTnLst>
                                    <p:set>
                                      <p:cBhvr>
                                        <p:cTn id="321" dur="1" fill="hold">
                                          <p:stCondLst>
                                            <p:cond delay="0"/>
                                          </p:stCondLst>
                                        </p:cTn>
                                        <p:tgtEl>
                                          <p:spTgt spid="189"/>
                                        </p:tgtEl>
                                        <p:attrNameLst>
                                          <p:attrName>style.visibility</p:attrName>
                                        </p:attrNameLst>
                                      </p:cBhvr>
                                      <p:to>
                                        <p:strVal val="visible"/>
                                      </p:to>
                                    </p:set>
                                    <p:anim calcmode="lin" valueType="num">
                                      <p:cBhvr additive="base">
                                        <p:cTn id="322" dur="250" fill="hold"/>
                                        <p:tgtEl>
                                          <p:spTgt spid="189"/>
                                        </p:tgtEl>
                                        <p:attrNameLst>
                                          <p:attrName>ppt_x</p:attrName>
                                        </p:attrNameLst>
                                      </p:cBhvr>
                                      <p:tavLst>
                                        <p:tav tm="0">
                                          <p:val>
                                            <p:strVal val="#ppt_x"/>
                                          </p:val>
                                        </p:tav>
                                        <p:tav tm="100000">
                                          <p:val>
                                            <p:strVal val="#ppt_x"/>
                                          </p:val>
                                        </p:tav>
                                      </p:tavLst>
                                    </p:anim>
                                    <p:anim calcmode="lin" valueType="num">
                                      <p:cBhvr additive="base">
                                        <p:cTn id="323" dur="250" fill="hold"/>
                                        <p:tgtEl>
                                          <p:spTgt spid="189"/>
                                        </p:tgtEl>
                                        <p:attrNameLst>
                                          <p:attrName>ppt_y</p:attrName>
                                        </p:attrNameLst>
                                      </p:cBhvr>
                                      <p:tavLst>
                                        <p:tav tm="0">
                                          <p:val>
                                            <p:strVal val="1+#ppt_h/2"/>
                                          </p:val>
                                        </p:tav>
                                        <p:tav tm="100000">
                                          <p:val>
                                            <p:strVal val="#ppt_y"/>
                                          </p:val>
                                        </p:tav>
                                      </p:tavLst>
                                    </p:anim>
                                  </p:childTnLst>
                                </p:cTn>
                              </p:par>
                            </p:childTnLst>
                          </p:cTn>
                        </p:par>
                        <p:par>
                          <p:cTn id="324" fill="hold">
                            <p:stCondLst>
                              <p:cond delay="16000"/>
                            </p:stCondLst>
                            <p:childTnLst>
                              <p:par>
                                <p:cTn id="325" presetID="2" presetClass="entr" presetSubtype="4" fill="hold" nodeType="afterEffect">
                                  <p:stCondLst>
                                    <p:cond delay="0"/>
                                  </p:stCondLst>
                                  <p:childTnLst>
                                    <p:set>
                                      <p:cBhvr>
                                        <p:cTn id="326" dur="1" fill="hold">
                                          <p:stCondLst>
                                            <p:cond delay="0"/>
                                          </p:stCondLst>
                                        </p:cTn>
                                        <p:tgtEl>
                                          <p:spTgt spid="190"/>
                                        </p:tgtEl>
                                        <p:attrNameLst>
                                          <p:attrName>style.visibility</p:attrName>
                                        </p:attrNameLst>
                                      </p:cBhvr>
                                      <p:to>
                                        <p:strVal val="visible"/>
                                      </p:to>
                                    </p:set>
                                    <p:anim calcmode="lin" valueType="num">
                                      <p:cBhvr additive="base">
                                        <p:cTn id="327" dur="250" fill="hold"/>
                                        <p:tgtEl>
                                          <p:spTgt spid="190"/>
                                        </p:tgtEl>
                                        <p:attrNameLst>
                                          <p:attrName>ppt_x</p:attrName>
                                        </p:attrNameLst>
                                      </p:cBhvr>
                                      <p:tavLst>
                                        <p:tav tm="0">
                                          <p:val>
                                            <p:strVal val="#ppt_x"/>
                                          </p:val>
                                        </p:tav>
                                        <p:tav tm="100000">
                                          <p:val>
                                            <p:strVal val="#ppt_x"/>
                                          </p:val>
                                        </p:tav>
                                      </p:tavLst>
                                    </p:anim>
                                    <p:anim calcmode="lin" valueType="num">
                                      <p:cBhvr additive="base">
                                        <p:cTn id="328" dur="250" fill="hold"/>
                                        <p:tgtEl>
                                          <p:spTgt spid="190"/>
                                        </p:tgtEl>
                                        <p:attrNameLst>
                                          <p:attrName>ppt_y</p:attrName>
                                        </p:attrNameLst>
                                      </p:cBhvr>
                                      <p:tavLst>
                                        <p:tav tm="0">
                                          <p:val>
                                            <p:strVal val="1+#ppt_h/2"/>
                                          </p:val>
                                        </p:tav>
                                        <p:tav tm="100000">
                                          <p:val>
                                            <p:strVal val="#ppt_y"/>
                                          </p:val>
                                        </p:tav>
                                      </p:tavLst>
                                    </p:anim>
                                  </p:childTnLst>
                                </p:cTn>
                              </p:par>
                            </p:childTnLst>
                          </p:cTn>
                        </p:par>
                        <p:par>
                          <p:cTn id="329" fill="hold">
                            <p:stCondLst>
                              <p:cond delay="16250"/>
                            </p:stCondLst>
                            <p:childTnLst>
                              <p:par>
                                <p:cTn id="330" presetID="2" presetClass="entr" presetSubtype="4" fill="hold" nodeType="afterEffect">
                                  <p:stCondLst>
                                    <p:cond delay="0"/>
                                  </p:stCondLst>
                                  <p:childTnLst>
                                    <p:set>
                                      <p:cBhvr>
                                        <p:cTn id="331" dur="1" fill="hold">
                                          <p:stCondLst>
                                            <p:cond delay="0"/>
                                          </p:stCondLst>
                                        </p:cTn>
                                        <p:tgtEl>
                                          <p:spTgt spid="191"/>
                                        </p:tgtEl>
                                        <p:attrNameLst>
                                          <p:attrName>style.visibility</p:attrName>
                                        </p:attrNameLst>
                                      </p:cBhvr>
                                      <p:to>
                                        <p:strVal val="visible"/>
                                      </p:to>
                                    </p:set>
                                    <p:anim calcmode="lin" valueType="num">
                                      <p:cBhvr additive="base">
                                        <p:cTn id="332" dur="250" fill="hold"/>
                                        <p:tgtEl>
                                          <p:spTgt spid="191"/>
                                        </p:tgtEl>
                                        <p:attrNameLst>
                                          <p:attrName>ppt_x</p:attrName>
                                        </p:attrNameLst>
                                      </p:cBhvr>
                                      <p:tavLst>
                                        <p:tav tm="0">
                                          <p:val>
                                            <p:strVal val="#ppt_x"/>
                                          </p:val>
                                        </p:tav>
                                        <p:tav tm="100000">
                                          <p:val>
                                            <p:strVal val="#ppt_x"/>
                                          </p:val>
                                        </p:tav>
                                      </p:tavLst>
                                    </p:anim>
                                    <p:anim calcmode="lin" valueType="num">
                                      <p:cBhvr additive="base">
                                        <p:cTn id="333" dur="250" fill="hold"/>
                                        <p:tgtEl>
                                          <p:spTgt spid="191"/>
                                        </p:tgtEl>
                                        <p:attrNameLst>
                                          <p:attrName>ppt_y</p:attrName>
                                        </p:attrNameLst>
                                      </p:cBhvr>
                                      <p:tavLst>
                                        <p:tav tm="0">
                                          <p:val>
                                            <p:strVal val="1+#ppt_h/2"/>
                                          </p:val>
                                        </p:tav>
                                        <p:tav tm="100000">
                                          <p:val>
                                            <p:strVal val="#ppt_y"/>
                                          </p:val>
                                        </p:tav>
                                      </p:tavLst>
                                    </p:anim>
                                  </p:childTnLst>
                                </p:cTn>
                              </p:par>
                            </p:childTnLst>
                          </p:cTn>
                        </p:par>
                        <p:par>
                          <p:cTn id="334" fill="hold">
                            <p:stCondLst>
                              <p:cond delay="16500"/>
                            </p:stCondLst>
                            <p:childTnLst>
                              <p:par>
                                <p:cTn id="335" presetID="2" presetClass="entr" presetSubtype="4" fill="hold" nodeType="afterEffect">
                                  <p:stCondLst>
                                    <p:cond delay="0"/>
                                  </p:stCondLst>
                                  <p:childTnLst>
                                    <p:set>
                                      <p:cBhvr>
                                        <p:cTn id="336" dur="1" fill="hold">
                                          <p:stCondLst>
                                            <p:cond delay="0"/>
                                          </p:stCondLst>
                                        </p:cTn>
                                        <p:tgtEl>
                                          <p:spTgt spid="192"/>
                                        </p:tgtEl>
                                        <p:attrNameLst>
                                          <p:attrName>style.visibility</p:attrName>
                                        </p:attrNameLst>
                                      </p:cBhvr>
                                      <p:to>
                                        <p:strVal val="visible"/>
                                      </p:to>
                                    </p:set>
                                    <p:anim calcmode="lin" valueType="num">
                                      <p:cBhvr additive="base">
                                        <p:cTn id="337" dur="250" fill="hold"/>
                                        <p:tgtEl>
                                          <p:spTgt spid="192"/>
                                        </p:tgtEl>
                                        <p:attrNameLst>
                                          <p:attrName>ppt_x</p:attrName>
                                        </p:attrNameLst>
                                      </p:cBhvr>
                                      <p:tavLst>
                                        <p:tav tm="0">
                                          <p:val>
                                            <p:strVal val="#ppt_x"/>
                                          </p:val>
                                        </p:tav>
                                        <p:tav tm="100000">
                                          <p:val>
                                            <p:strVal val="#ppt_x"/>
                                          </p:val>
                                        </p:tav>
                                      </p:tavLst>
                                    </p:anim>
                                    <p:anim calcmode="lin" valueType="num">
                                      <p:cBhvr additive="base">
                                        <p:cTn id="338" dur="250" fill="hold"/>
                                        <p:tgtEl>
                                          <p:spTgt spid="192"/>
                                        </p:tgtEl>
                                        <p:attrNameLst>
                                          <p:attrName>ppt_y</p:attrName>
                                        </p:attrNameLst>
                                      </p:cBhvr>
                                      <p:tavLst>
                                        <p:tav tm="0">
                                          <p:val>
                                            <p:strVal val="1+#ppt_h/2"/>
                                          </p:val>
                                        </p:tav>
                                        <p:tav tm="100000">
                                          <p:val>
                                            <p:strVal val="#ppt_y"/>
                                          </p:val>
                                        </p:tav>
                                      </p:tavLst>
                                    </p:anim>
                                  </p:childTnLst>
                                </p:cTn>
                              </p:par>
                            </p:childTnLst>
                          </p:cTn>
                        </p:par>
                        <p:par>
                          <p:cTn id="339" fill="hold">
                            <p:stCondLst>
                              <p:cond delay="16750"/>
                            </p:stCondLst>
                            <p:childTnLst>
                              <p:par>
                                <p:cTn id="340" presetID="2" presetClass="entr" presetSubtype="4" fill="hold" nodeType="afterEffect">
                                  <p:stCondLst>
                                    <p:cond delay="0"/>
                                  </p:stCondLst>
                                  <p:childTnLst>
                                    <p:set>
                                      <p:cBhvr>
                                        <p:cTn id="341" dur="1" fill="hold">
                                          <p:stCondLst>
                                            <p:cond delay="0"/>
                                          </p:stCondLst>
                                        </p:cTn>
                                        <p:tgtEl>
                                          <p:spTgt spid="193"/>
                                        </p:tgtEl>
                                        <p:attrNameLst>
                                          <p:attrName>style.visibility</p:attrName>
                                        </p:attrNameLst>
                                      </p:cBhvr>
                                      <p:to>
                                        <p:strVal val="visible"/>
                                      </p:to>
                                    </p:set>
                                    <p:anim calcmode="lin" valueType="num">
                                      <p:cBhvr additive="base">
                                        <p:cTn id="342" dur="250" fill="hold"/>
                                        <p:tgtEl>
                                          <p:spTgt spid="193"/>
                                        </p:tgtEl>
                                        <p:attrNameLst>
                                          <p:attrName>ppt_x</p:attrName>
                                        </p:attrNameLst>
                                      </p:cBhvr>
                                      <p:tavLst>
                                        <p:tav tm="0">
                                          <p:val>
                                            <p:strVal val="#ppt_x"/>
                                          </p:val>
                                        </p:tav>
                                        <p:tav tm="100000">
                                          <p:val>
                                            <p:strVal val="#ppt_x"/>
                                          </p:val>
                                        </p:tav>
                                      </p:tavLst>
                                    </p:anim>
                                    <p:anim calcmode="lin" valueType="num">
                                      <p:cBhvr additive="base">
                                        <p:cTn id="343" dur="250" fill="hold"/>
                                        <p:tgtEl>
                                          <p:spTgt spid="193"/>
                                        </p:tgtEl>
                                        <p:attrNameLst>
                                          <p:attrName>ppt_y</p:attrName>
                                        </p:attrNameLst>
                                      </p:cBhvr>
                                      <p:tavLst>
                                        <p:tav tm="0">
                                          <p:val>
                                            <p:strVal val="1+#ppt_h/2"/>
                                          </p:val>
                                        </p:tav>
                                        <p:tav tm="100000">
                                          <p:val>
                                            <p:strVal val="#ppt_y"/>
                                          </p:val>
                                        </p:tav>
                                      </p:tavLst>
                                    </p:anim>
                                  </p:childTnLst>
                                </p:cTn>
                              </p:par>
                            </p:childTnLst>
                          </p:cTn>
                        </p:par>
                        <p:par>
                          <p:cTn id="344" fill="hold">
                            <p:stCondLst>
                              <p:cond delay="17000"/>
                            </p:stCondLst>
                            <p:childTnLst>
                              <p:par>
                                <p:cTn id="345" presetID="2" presetClass="entr" presetSubtype="4" fill="hold" nodeType="afterEffect">
                                  <p:stCondLst>
                                    <p:cond delay="0"/>
                                  </p:stCondLst>
                                  <p:childTnLst>
                                    <p:set>
                                      <p:cBhvr>
                                        <p:cTn id="346" dur="1" fill="hold">
                                          <p:stCondLst>
                                            <p:cond delay="0"/>
                                          </p:stCondLst>
                                        </p:cTn>
                                        <p:tgtEl>
                                          <p:spTgt spid="194"/>
                                        </p:tgtEl>
                                        <p:attrNameLst>
                                          <p:attrName>style.visibility</p:attrName>
                                        </p:attrNameLst>
                                      </p:cBhvr>
                                      <p:to>
                                        <p:strVal val="visible"/>
                                      </p:to>
                                    </p:set>
                                    <p:anim calcmode="lin" valueType="num">
                                      <p:cBhvr additive="base">
                                        <p:cTn id="347" dur="250" fill="hold"/>
                                        <p:tgtEl>
                                          <p:spTgt spid="194"/>
                                        </p:tgtEl>
                                        <p:attrNameLst>
                                          <p:attrName>ppt_x</p:attrName>
                                        </p:attrNameLst>
                                      </p:cBhvr>
                                      <p:tavLst>
                                        <p:tav tm="0">
                                          <p:val>
                                            <p:strVal val="#ppt_x"/>
                                          </p:val>
                                        </p:tav>
                                        <p:tav tm="100000">
                                          <p:val>
                                            <p:strVal val="#ppt_x"/>
                                          </p:val>
                                        </p:tav>
                                      </p:tavLst>
                                    </p:anim>
                                    <p:anim calcmode="lin" valueType="num">
                                      <p:cBhvr additive="base">
                                        <p:cTn id="348" dur="250" fill="hold"/>
                                        <p:tgtEl>
                                          <p:spTgt spid="194"/>
                                        </p:tgtEl>
                                        <p:attrNameLst>
                                          <p:attrName>ppt_y</p:attrName>
                                        </p:attrNameLst>
                                      </p:cBhvr>
                                      <p:tavLst>
                                        <p:tav tm="0">
                                          <p:val>
                                            <p:strVal val="1+#ppt_h/2"/>
                                          </p:val>
                                        </p:tav>
                                        <p:tav tm="100000">
                                          <p:val>
                                            <p:strVal val="#ppt_y"/>
                                          </p:val>
                                        </p:tav>
                                      </p:tavLst>
                                    </p:anim>
                                  </p:childTnLst>
                                </p:cTn>
                              </p:par>
                            </p:childTnLst>
                          </p:cTn>
                        </p:par>
                        <p:par>
                          <p:cTn id="349" fill="hold">
                            <p:stCondLst>
                              <p:cond delay="17250"/>
                            </p:stCondLst>
                            <p:childTnLst>
                              <p:par>
                                <p:cTn id="350" presetID="2" presetClass="entr" presetSubtype="4" fill="hold" nodeType="afterEffect">
                                  <p:stCondLst>
                                    <p:cond delay="0"/>
                                  </p:stCondLst>
                                  <p:childTnLst>
                                    <p:set>
                                      <p:cBhvr>
                                        <p:cTn id="351" dur="1" fill="hold">
                                          <p:stCondLst>
                                            <p:cond delay="0"/>
                                          </p:stCondLst>
                                        </p:cTn>
                                        <p:tgtEl>
                                          <p:spTgt spid="195"/>
                                        </p:tgtEl>
                                        <p:attrNameLst>
                                          <p:attrName>style.visibility</p:attrName>
                                        </p:attrNameLst>
                                      </p:cBhvr>
                                      <p:to>
                                        <p:strVal val="visible"/>
                                      </p:to>
                                    </p:set>
                                    <p:anim calcmode="lin" valueType="num">
                                      <p:cBhvr additive="base">
                                        <p:cTn id="352" dur="250" fill="hold"/>
                                        <p:tgtEl>
                                          <p:spTgt spid="195"/>
                                        </p:tgtEl>
                                        <p:attrNameLst>
                                          <p:attrName>ppt_x</p:attrName>
                                        </p:attrNameLst>
                                      </p:cBhvr>
                                      <p:tavLst>
                                        <p:tav tm="0">
                                          <p:val>
                                            <p:strVal val="#ppt_x"/>
                                          </p:val>
                                        </p:tav>
                                        <p:tav tm="100000">
                                          <p:val>
                                            <p:strVal val="#ppt_x"/>
                                          </p:val>
                                        </p:tav>
                                      </p:tavLst>
                                    </p:anim>
                                    <p:anim calcmode="lin" valueType="num">
                                      <p:cBhvr additive="base">
                                        <p:cTn id="353" dur="250" fill="hold"/>
                                        <p:tgtEl>
                                          <p:spTgt spid="195"/>
                                        </p:tgtEl>
                                        <p:attrNameLst>
                                          <p:attrName>ppt_y</p:attrName>
                                        </p:attrNameLst>
                                      </p:cBhvr>
                                      <p:tavLst>
                                        <p:tav tm="0">
                                          <p:val>
                                            <p:strVal val="1+#ppt_h/2"/>
                                          </p:val>
                                        </p:tav>
                                        <p:tav tm="100000">
                                          <p:val>
                                            <p:strVal val="#ppt_y"/>
                                          </p:val>
                                        </p:tav>
                                      </p:tavLst>
                                    </p:anim>
                                  </p:childTnLst>
                                </p:cTn>
                              </p:par>
                            </p:childTnLst>
                          </p:cTn>
                        </p:par>
                        <p:par>
                          <p:cTn id="354" fill="hold">
                            <p:stCondLst>
                              <p:cond delay="17500"/>
                            </p:stCondLst>
                            <p:childTnLst>
                              <p:par>
                                <p:cTn id="355" presetID="2" presetClass="entr" presetSubtype="4" fill="hold" nodeType="afterEffect">
                                  <p:stCondLst>
                                    <p:cond delay="0"/>
                                  </p:stCondLst>
                                  <p:childTnLst>
                                    <p:set>
                                      <p:cBhvr>
                                        <p:cTn id="356" dur="1" fill="hold">
                                          <p:stCondLst>
                                            <p:cond delay="0"/>
                                          </p:stCondLst>
                                        </p:cTn>
                                        <p:tgtEl>
                                          <p:spTgt spid="196"/>
                                        </p:tgtEl>
                                        <p:attrNameLst>
                                          <p:attrName>style.visibility</p:attrName>
                                        </p:attrNameLst>
                                      </p:cBhvr>
                                      <p:to>
                                        <p:strVal val="visible"/>
                                      </p:to>
                                    </p:set>
                                    <p:anim calcmode="lin" valueType="num">
                                      <p:cBhvr additive="base">
                                        <p:cTn id="357" dur="250" fill="hold"/>
                                        <p:tgtEl>
                                          <p:spTgt spid="196"/>
                                        </p:tgtEl>
                                        <p:attrNameLst>
                                          <p:attrName>ppt_x</p:attrName>
                                        </p:attrNameLst>
                                      </p:cBhvr>
                                      <p:tavLst>
                                        <p:tav tm="0">
                                          <p:val>
                                            <p:strVal val="#ppt_x"/>
                                          </p:val>
                                        </p:tav>
                                        <p:tav tm="100000">
                                          <p:val>
                                            <p:strVal val="#ppt_x"/>
                                          </p:val>
                                        </p:tav>
                                      </p:tavLst>
                                    </p:anim>
                                    <p:anim calcmode="lin" valueType="num">
                                      <p:cBhvr additive="base">
                                        <p:cTn id="358" dur="250" fill="hold"/>
                                        <p:tgtEl>
                                          <p:spTgt spid="196"/>
                                        </p:tgtEl>
                                        <p:attrNameLst>
                                          <p:attrName>ppt_y</p:attrName>
                                        </p:attrNameLst>
                                      </p:cBhvr>
                                      <p:tavLst>
                                        <p:tav tm="0">
                                          <p:val>
                                            <p:strVal val="1+#ppt_h/2"/>
                                          </p:val>
                                        </p:tav>
                                        <p:tav tm="100000">
                                          <p:val>
                                            <p:strVal val="#ppt_y"/>
                                          </p:val>
                                        </p:tav>
                                      </p:tavLst>
                                    </p:anim>
                                  </p:childTnLst>
                                </p:cTn>
                              </p:par>
                            </p:childTnLst>
                          </p:cTn>
                        </p:par>
                        <p:par>
                          <p:cTn id="359" fill="hold">
                            <p:stCondLst>
                              <p:cond delay="17750"/>
                            </p:stCondLst>
                            <p:childTnLst>
                              <p:par>
                                <p:cTn id="360" presetID="2" presetClass="entr" presetSubtype="4" fill="hold" nodeType="afterEffect">
                                  <p:stCondLst>
                                    <p:cond delay="0"/>
                                  </p:stCondLst>
                                  <p:childTnLst>
                                    <p:set>
                                      <p:cBhvr>
                                        <p:cTn id="361" dur="1" fill="hold">
                                          <p:stCondLst>
                                            <p:cond delay="0"/>
                                          </p:stCondLst>
                                        </p:cTn>
                                        <p:tgtEl>
                                          <p:spTgt spid="197"/>
                                        </p:tgtEl>
                                        <p:attrNameLst>
                                          <p:attrName>style.visibility</p:attrName>
                                        </p:attrNameLst>
                                      </p:cBhvr>
                                      <p:to>
                                        <p:strVal val="visible"/>
                                      </p:to>
                                    </p:set>
                                    <p:anim calcmode="lin" valueType="num">
                                      <p:cBhvr additive="base">
                                        <p:cTn id="362" dur="250" fill="hold"/>
                                        <p:tgtEl>
                                          <p:spTgt spid="197"/>
                                        </p:tgtEl>
                                        <p:attrNameLst>
                                          <p:attrName>ppt_x</p:attrName>
                                        </p:attrNameLst>
                                      </p:cBhvr>
                                      <p:tavLst>
                                        <p:tav tm="0">
                                          <p:val>
                                            <p:strVal val="#ppt_x"/>
                                          </p:val>
                                        </p:tav>
                                        <p:tav tm="100000">
                                          <p:val>
                                            <p:strVal val="#ppt_x"/>
                                          </p:val>
                                        </p:tav>
                                      </p:tavLst>
                                    </p:anim>
                                    <p:anim calcmode="lin" valueType="num">
                                      <p:cBhvr additive="base">
                                        <p:cTn id="363" dur="250" fill="hold"/>
                                        <p:tgtEl>
                                          <p:spTgt spid="197"/>
                                        </p:tgtEl>
                                        <p:attrNameLst>
                                          <p:attrName>ppt_y</p:attrName>
                                        </p:attrNameLst>
                                      </p:cBhvr>
                                      <p:tavLst>
                                        <p:tav tm="0">
                                          <p:val>
                                            <p:strVal val="1+#ppt_h/2"/>
                                          </p:val>
                                        </p:tav>
                                        <p:tav tm="100000">
                                          <p:val>
                                            <p:strVal val="#ppt_y"/>
                                          </p:val>
                                        </p:tav>
                                      </p:tavLst>
                                    </p:anim>
                                  </p:childTnLst>
                                </p:cTn>
                              </p:par>
                            </p:childTnLst>
                          </p:cTn>
                        </p:par>
                        <p:par>
                          <p:cTn id="364" fill="hold">
                            <p:stCondLst>
                              <p:cond delay="18000"/>
                            </p:stCondLst>
                            <p:childTnLst>
                              <p:par>
                                <p:cTn id="365" presetID="2" presetClass="entr" presetSubtype="4" fill="hold" grpId="0" nodeType="afterEffect">
                                  <p:stCondLst>
                                    <p:cond delay="0"/>
                                  </p:stCondLst>
                                  <p:childTnLst>
                                    <p:set>
                                      <p:cBhvr>
                                        <p:cTn id="366" dur="1" fill="hold">
                                          <p:stCondLst>
                                            <p:cond delay="0"/>
                                          </p:stCondLst>
                                        </p:cTn>
                                        <p:tgtEl>
                                          <p:spTgt spid="308"/>
                                        </p:tgtEl>
                                        <p:attrNameLst>
                                          <p:attrName>style.visibility</p:attrName>
                                        </p:attrNameLst>
                                      </p:cBhvr>
                                      <p:to>
                                        <p:strVal val="visible"/>
                                      </p:to>
                                    </p:set>
                                    <p:anim calcmode="lin" valueType="num">
                                      <p:cBhvr additive="base">
                                        <p:cTn id="367" dur="250" fill="hold"/>
                                        <p:tgtEl>
                                          <p:spTgt spid="308"/>
                                        </p:tgtEl>
                                        <p:attrNameLst>
                                          <p:attrName>ppt_x</p:attrName>
                                        </p:attrNameLst>
                                      </p:cBhvr>
                                      <p:tavLst>
                                        <p:tav tm="0">
                                          <p:val>
                                            <p:strVal val="#ppt_x"/>
                                          </p:val>
                                        </p:tav>
                                        <p:tav tm="100000">
                                          <p:val>
                                            <p:strVal val="#ppt_x"/>
                                          </p:val>
                                        </p:tav>
                                      </p:tavLst>
                                    </p:anim>
                                    <p:anim calcmode="lin" valueType="num">
                                      <p:cBhvr additive="base">
                                        <p:cTn id="368" dur="250" fill="hold"/>
                                        <p:tgtEl>
                                          <p:spTgt spid="308"/>
                                        </p:tgtEl>
                                        <p:attrNameLst>
                                          <p:attrName>ppt_y</p:attrName>
                                        </p:attrNameLst>
                                      </p:cBhvr>
                                      <p:tavLst>
                                        <p:tav tm="0">
                                          <p:val>
                                            <p:strVal val="1+#ppt_h/2"/>
                                          </p:val>
                                        </p:tav>
                                        <p:tav tm="100000">
                                          <p:val>
                                            <p:strVal val="#ppt_y"/>
                                          </p:val>
                                        </p:tav>
                                      </p:tavLst>
                                    </p:anim>
                                  </p:childTnLst>
                                </p:cTn>
                              </p:par>
                            </p:childTnLst>
                          </p:cTn>
                        </p:par>
                        <p:par>
                          <p:cTn id="369" fill="hold">
                            <p:stCondLst>
                              <p:cond delay="18250"/>
                            </p:stCondLst>
                            <p:childTnLst>
                              <p:par>
                                <p:cTn id="370" presetID="2" presetClass="entr" presetSubtype="4" fill="hold" nodeType="afterEffect">
                                  <p:stCondLst>
                                    <p:cond delay="0"/>
                                  </p:stCondLst>
                                  <p:childTnLst>
                                    <p:set>
                                      <p:cBhvr>
                                        <p:cTn id="371" dur="1" fill="hold">
                                          <p:stCondLst>
                                            <p:cond delay="0"/>
                                          </p:stCondLst>
                                        </p:cTn>
                                        <p:tgtEl>
                                          <p:spTgt spid="314"/>
                                        </p:tgtEl>
                                        <p:attrNameLst>
                                          <p:attrName>style.visibility</p:attrName>
                                        </p:attrNameLst>
                                      </p:cBhvr>
                                      <p:to>
                                        <p:strVal val="visible"/>
                                      </p:to>
                                    </p:set>
                                    <p:anim calcmode="lin" valueType="num">
                                      <p:cBhvr additive="base">
                                        <p:cTn id="372" dur="250" fill="hold"/>
                                        <p:tgtEl>
                                          <p:spTgt spid="314"/>
                                        </p:tgtEl>
                                        <p:attrNameLst>
                                          <p:attrName>ppt_x</p:attrName>
                                        </p:attrNameLst>
                                      </p:cBhvr>
                                      <p:tavLst>
                                        <p:tav tm="0">
                                          <p:val>
                                            <p:strVal val="#ppt_x"/>
                                          </p:val>
                                        </p:tav>
                                        <p:tav tm="100000">
                                          <p:val>
                                            <p:strVal val="#ppt_x"/>
                                          </p:val>
                                        </p:tav>
                                      </p:tavLst>
                                    </p:anim>
                                    <p:anim calcmode="lin" valueType="num">
                                      <p:cBhvr additive="base">
                                        <p:cTn id="373" dur="250" fill="hold"/>
                                        <p:tgtEl>
                                          <p:spTgt spid="314"/>
                                        </p:tgtEl>
                                        <p:attrNameLst>
                                          <p:attrName>ppt_y</p:attrName>
                                        </p:attrNameLst>
                                      </p:cBhvr>
                                      <p:tavLst>
                                        <p:tav tm="0">
                                          <p:val>
                                            <p:strVal val="1+#ppt_h/2"/>
                                          </p:val>
                                        </p:tav>
                                        <p:tav tm="100000">
                                          <p:val>
                                            <p:strVal val="#ppt_y"/>
                                          </p:val>
                                        </p:tav>
                                      </p:tavLst>
                                    </p:anim>
                                  </p:childTnLst>
                                </p:cTn>
                              </p:par>
                            </p:childTnLst>
                          </p:cTn>
                        </p:par>
                        <p:par>
                          <p:cTn id="374" fill="hold">
                            <p:stCondLst>
                              <p:cond delay="18500"/>
                            </p:stCondLst>
                            <p:childTnLst>
                              <p:par>
                                <p:cTn id="375" presetID="2" presetClass="entr" presetSubtype="4" fill="hold" grpId="0" nodeType="afterEffect">
                                  <p:stCondLst>
                                    <p:cond delay="0"/>
                                  </p:stCondLst>
                                  <p:childTnLst>
                                    <p:set>
                                      <p:cBhvr>
                                        <p:cTn id="376" dur="1" fill="hold">
                                          <p:stCondLst>
                                            <p:cond delay="0"/>
                                          </p:stCondLst>
                                        </p:cTn>
                                        <p:tgtEl>
                                          <p:spTgt spid="302"/>
                                        </p:tgtEl>
                                        <p:attrNameLst>
                                          <p:attrName>style.visibility</p:attrName>
                                        </p:attrNameLst>
                                      </p:cBhvr>
                                      <p:to>
                                        <p:strVal val="visible"/>
                                      </p:to>
                                    </p:set>
                                    <p:anim calcmode="lin" valueType="num">
                                      <p:cBhvr additive="base">
                                        <p:cTn id="377" dur="250" fill="hold"/>
                                        <p:tgtEl>
                                          <p:spTgt spid="302"/>
                                        </p:tgtEl>
                                        <p:attrNameLst>
                                          <p:attrName>ppt_x</p:attrName>
                                        </p:attrNameLst>
                                      </p:cBhvr>
                                      <p:tavLst>
                                        <p:tav tm="0">
                                          <p:val>
                                            <p:strVal val="#ppt_x"/>
                                          </p:val>
                                        </p:tav>
                                        <p:tav tm="100000">
                                          <p:val>
                                            <p:strVal val="#ppt_x"/>
                                          </p:val>
                                        </p:tav>
                                      </p:tavLst>
                                    </p:anim>
                                    <p:anim calcmode="lin" valueType="num">
                                      <p:cBhvr additive="base">
                                        <p:cTn id="378" dur="250" fill="hold"/>
                                        <p:tgtEl>
                                          <p:spTgt spid="302"/>
                                        </p:tgtEl>
                                        <p:attrNameLst>
                                          <p:attrName>ppt_y</p:attrName>
                                        </p:attrNameLst>
                                      </p:cBhvr>
                                      <p:tavLst>
                                        <p:tav tm="0">
                                          <p:val>
                                            <p:strVal val="1+#ppt_h/2"/>
                                          </p:val>
                                        </p:tav>
                                        <p:tav tm="100000">
                                          <p:val>
                                            <p:strVal val="#ppt_y"/>
                                          </p:val>
                                        </p:tav>
                                      </p:tavLst>
                                    </p:anim>
                                  </p:childTnLst>
                                </p:cTn>
                              </p:par>
                            </p:childTnLst>
                          </p:cTn>
                        </p:par>
                        <p:par>
                          <p:cTn id="379" fill="hold">
                            <p:stCondLst>
                              <p:cond delay="18750"/>
                            </p:stCondLst>
                            <p:childTnLst>
                              <p:par>
                                <p:cTn id="380" presetID="2" presetClass="entr" presetSubtype="4" fill="hold" grpId="0" nodeType="afterEffect">
                                  <p:stCondLst>
                                    <p:cond delay="0"/>
                                  </p:stCondLst>
                                  <p:childTnLst>
                                    <p:set>
                                      <p:cBhvr>
                                        <p:cTn id="381" dur="1" fill="hold">
                                          <p:stCondLst>
                                            <p:cond delay="0"/>
                                          </p:stCondLst>
                                        </p:cTn>
                                        <p:tgtEl>
                                          <p:spTgt spid="303"/>
                                        </p:tgtEl>
                                        <p:attrNameLst>
                                          <p:attrName>style.visibility</p:attrName>
                                        </p:attrNameLst>
                                      </p:cBhvr>
                                      <p:to>
                                        <p:strVal val="visible"/>
                                      </p:to>
                                    </p:set>
                                    <p:anim calcmode="lin" valueType="num">
                                      <p:cBhvr additive="base">
                                        <p:cTn id="382" dur="250" fill="hold"/>
                                        <p:tgtEl>
                                          <p:spTgt spid="303"/>
                                        </p:tgtEl>
                                        <p:attrNameLst>
                                          <p:attrName>ppt_x</p:attrName>
                                        </p:attrNameLst>
                                      </p:cBhvr>
                                      <p:tavLst>
                                        <p:tav tm="0">
                                          <p:val>
                                            <p:strVal val="#ppt_x"/>
                                          </p:val>
                                        </p:tav>
                                        <p:tav tm="100000">
                                          <p:val>
                                            <p:strVal val="#ppt_x"/>
                                          </p:val>
                                        </p:tav>
                                      </p:tavLst>
                                    </p:anim>
                                    <p:anim calcmode="lin" valueType="num">
                                      <p:cBhvr additive="base">
                                        <p:cTn id="383" dur="250" fill="hold"/>
                                        <p:tgtEl>
                                          <p:spTgt spid="303"/>
                                        </p:tgtEl>
                                        <p:attrNameLst>
                                          <p:attrName>ppt_y</p:attrName>
                                        </p:attrNameLst>
                                      </p:cBhvr>
                                      <p:tavLst>
                                        <p:tav tm="0">
                                          <p:val>
                                            <p:strVal val="1+#ppt_h/2"/>
                                          </p:val>
                                        </p:tav>
                                        <p:tav tm="100000">
                                          <p:val>
                                            <p:strVal val="#ppt_y"/>
                                          </p:val>
                                        </p:tav>
                                      </p:tavLst>
                                    </p:anim>
                                  </p:childTnLst>
                                </p:cTn>
                              </p:par>
                            </p:childTnLst>
                          </p:cTn>
                        </p:par>
                        <p:par>
                          <p:cTn id="384" fill="hold">
                            <p:stCondLst>
                              <p:cond delay="19000"/>
                            </p:stCondLst>
                            <p:childTnLst>
                              <p:par>
                                <p:cTn id="385" presetID="2" presetClass="entr" presetSubtype="4" fill="hold" nodeType="afterEffect">
                                  <p:stCondLst>
                                    <p:cond delay="0"/>
                                  </p:stCondLst>
                                  <p:childTnLst>
                                    <p:set>
                                      <p:cBhvr>
                                        <p:cTn id="386" dur="1" fill="hold">
                                          <p:stCondLst>
                                            <p:cond delay="0"/>
                                          </p:stCondLst>
                                        </p:cTn>
                                        <p:tgtEl>
                                          <p:spTgt spid="242"/>
                                        </p:tgtEl>
                                        <p:attrNameLst>
                                          <p:attrName>style.visibility</p:attrName>
                                        </p:attrNameLst>
                                      </p:cBhvr>
                                      <p:to>
                                        <p:strVal val="visible"/>
                                      </p:to>
                                    </p:set>
                                    <p:anim calcmode="lin" valueType="num">
                                      <p:cBhvr additive="base">
                                        <p:cTn id="387" dur="250" fill="hold"/>
                                        <p:tgtEl>
                                          <p:spTgt spid="242"/>
                                        </p:tgtEl>
                                        <p:attrNameLst>
                                          <p:attrName>ppt_x</p:attrName>
                                        </p:attrNameLst>
                                      </p:cBhvr>
                                      <p:tavLst>
                                        <p:tav tm="0">
                                          <p:val>
                                            <p:strVal val="#ppt_x"/>
                                          </p:val>
                                        </p:tav>
                                        <p:tav tm="100000">
                                          <p:val>
                                            <p:strVal val="#ppt_x"/>
                                          </p:val>
                                        </p:tav>
                                      </p:tavLst>
                                    </p:anim>
                                    <p:anim calcmode="lin" valueType="num">
                                      <p:cBhvr additive="base">
                                        <p:cTn id="388" dur="250" fill="hold"/>
                                        <p:tgtEl>
                                          <p:spTgt spid="242"/>
                                        </p:tgtEl>
                                        <p:attrNameLst>
                                          <p:attrName>ppt_y</p:attrName>
                                        </p:attrNameLst>
                                      </p:cBhvr>
                                      <p:tavLst>
                                        <p:tav tm="0">
                                          <p:val>
                                            <p:strVal val="1+#ppt_h/2"/>
                                          </p:val>
                                        </p:tav>
                                        <p:tav tm="100000">
                                          <p:val>
                                            <p:strVal val="#ppt_y"/>
                                          </p:val>
                                        </p:tav>
                                      </p:tavLst>
                                    </p:anim>
                                  </p:childTnLst>
                                </p:cTn>
                              </p:par>
                            </p:childTnLst>
                          </p:cTn>
                        </p:par>
                        <p:par>
                          <p:cTn id="389" fill="hold">
                            <p:stCondLst>
                              <p:cond delay="19250"/>
                            </p:stCondLst>
                            <p:childTnLst>
                              <p:par>
                                <p:cTn id="390" presetID="2" presetClass="entr" presetSubtype="4" fill="hold" nodeType="afterEffect">
                                  <p:stCondLst>
                                    <p:cond delay="0"/>
                                  </p:stCondLst>
                                  <p:childTnLst>
                                    <p:set>
                                      <p:cBhvr>
                                        <p:cTn id="391" dur="1" fill="hold">
                                          <p:stCondLst>
                                            <p:cond delay="0"/>
                                          </p:stCondLst>
                                        </p:cTn>
                                        <p:tgtEl>
                                          <p:spTgt spid="243"/>
                                        </p:tgtEl>
                                        <p:attrNameLst>
                                          <p:attrName>style.visibility</p:attrName>
                                        </p:attrNameLst>
                                      </p:cBhvr>
                                      <p:to>
                                        <p:strVal val="visible"/>
                                      </p:to>
                                    </p:set>
                                    <p:anim calcmode="lin" valueType="num">
                                      <p:cBhvr additive="base">
                                        <p:cTn id="392" dur="250" fill="hold"/>
                                        <p:tgtEl>
                                          <p:spTgt spid="243"/>
                                        </p:tgtEl>
                                        <p:attrNameLst>
                                          <p:attrName>ppt_x</p:attrName>
                                        </p:attrNameLst>
                                      </p:cBhvr>
                                      <p:tavLst>
                                        <p:tav tm="0">
                                          <p:val>
                                            <p:strVal val="#ppt_x"/>
                                          </p:val>
                                        </p:tav>
                                        <p:tav tm="100000">
                                          <p:val>
                                            <p:strVal val="#ppt_x"/>
                                          </p:val>
                                        </p:tav>
                                      </p:tavLst>
                                    </p:anim>
                                    <p:anim calcmode="lin" valueType="num">
                                      <p:cBhvr additive="base">
                                        <p:cTn id="393" dur="250" fill="hold"/>
                                        <p:tgtEl>
                                          <p:spTgt spid="243"/>
                                        </p:tgtEl>
                                        <p:attrNameLst>
                                          <p:attrName>ppt_y</p:attrName>
                                        </p:attrNameLst>
                                      </p:cBhvr>
                                      <p:tavLst>
                                        <p:tav tm="0">
                                          <p:val>
                                            <p:strVal val="1+#ppt_h/2"/>
                                          </p:val>
                                        </p:tav>
                                        <p:tav tm="100000">
                                          <p:val>
                                            <p:strVal val="#ppt_y"/>
                                          </p:val>
                                        </p:tav>
                                      </p:tavLst>
                                    </p:anim>
                                  </p:childTnLst>
                                </p:cTn>
                              </p:par>
                            </p:childTnLst>
                          </p:cTn>
                        </p:par>
                        <p:par>
                          <p:cTn id="394" fill="hold">
                            <p:stCondLst>
                              <p:cond delay="19500"/>
                            </p:stCondLst>
                            <p:childTnLst>
                              <p:par>
                                <p:cTn id="395" presetID="2" presetClass="entr" presetSubtype="4" fill="hold" nodeType="afterEffect">
                                  <p:stCondLst>
                                    <p:cond delay="0"/>
                                  </p:stCondLst>
                                  <p:childTnLst>
                                    <p:set>
                                      <p:cBhvr>
                                        <p:cTn id="396" dur="1" fill="hold">
                                          <p:stCondLst>
                                            <p:cond delay="0"/>
                                          </p:stCondLst>
                                        </p:cTn>
                                        <p:tgtEl>
                                          <p:spTgt spid="244"/>
                                        </p:tgtEl>
                                        <p:attrNameLst>
                                          <p:attrName>style.visibility</p:attrName>
                                        </p:attrNameLst>
                                      </p:cBhvr>
                                      <p:to>
                                        <p:strVal val="visible"/>
                                      </p:to>
                                    </p:set>
                                    <p:anim calcmode="lin" valueType="num">
                                      <p:cBhvr additive="base">
                                        <p:cTn id="397" dur="250" fill="hold"/>
                                        <p:tgtEl>
                                          <p:spTgt spid="244"/>
                                        </p:tgtEl>
                                        <p:attrNameLst>
                                          <p:attrName>ppt_x</p:attrName>
                                        </p:attrNameLst>
                                      </p:cBhvr>
                                      <p:tavLst>
                                        <p:tav tm="0">
                                          <p:val>
                                            <p:strVal val="#ppt_x"/>
                                          </p:val>
                                        </p:tav>
                                        <p:tav tm="100000">
                                          <p:val>
                                            <p:strVal val="#ppt_x"/>
                                          </p:val>
                                        </p:tav>
                                      </p:tavLst>
                                    </p:anim>
                                    <p:anim calcmode="lin" valueType="num">
                                      <p:cBhvr additive="base">
                                        <p:cTn id="398" dur="250" fill="hold"/>
                                        <p:tgtEl>
                                          <p:spTgt spid="244"/>
                                        </p:tgtEl>
                                        <p:attrNameLst>
                                          <p:attrName>ppt_y</p:attrName>
                                        </p:attrNameLst>
                                      </p:cBhvr>
                                      <p:tavLst>
                                        <p:tav tm="0">
                                          <p:val>
                                            <p:strVal val="1+#ppt_h/2"/>
                                          </p:val>
                                        </p:tav>
                                        <p:tav tm="100000">
                                          <p:val>
                                            <p:strVal val="#ppt_y"/>
                                          </p:val>
                                        </p:tav>
                                      </p:tavLst>
                                    </p:anim>
                                  </p:childTnLst>
                                </p:cTn>
                              </p:par>
                            </p:childTnLst>
                          </p:cTn>
                        </p:par>
                        <p:par>
                          <p:cTn id="399" fill="hold">
                            <p:stCondLst>
                              <p:cond delay="19750"/>
                            </p:stCondLst>
                            <p:childTnLst>
                              <p:par>
                                <p:cTn id="400" presetID="2" presetClass="entr" presetSubtype="4" fill="hold" nodeType="afterEffect">
                                  <p:stCondLst>
                                    <p:cond delay="0"/>
                                  </p:stCondLst>
                                  <p:childTnLst>
                                    <p:set>
                                      <p:cBhvr>
                                        <p:cTn id="401" dur="1" fill="hold">
                                          <p:stCondLst>
                                            <p:cond delay="0"/>
                                          </p:stCondLst>
                                        </p:cTn>
                                        <p:tgtEl>
                                          <p:spTgt spid="245"/>
                                        </p:tgtEl>
                                        <p:attrNameLst>
                                          <p:attrName>style.visibility</p:attrName>
                                        </p:attrNameLst>
                                      </p:cBhvr>
                                      <p:to>
                                        <p:strVal val="visible"/>
                                      </p:to>
                                    </p:set>
                                    <p:anim calcmode="lin" valueType="num">
                                      <p:cBhvr additive="base">
                                        <p:cTn id="402" dur="250" fill="hold"/>
                                        <p:tgtEl>
                                          <p:spTgt spid="245"/>
                                        </p:tgtEl>
                                        <p:attrNameLst>
                                          <p:attrName>ppt_x</p:attrName>
                                        </p:attrNameLst>
                                      </p:cBhvr>
                                      <p:tavLst>
                                        <p:tav tm="0">
                                          <p:val>
                                            <p:strVal val="#ppt_x"/>
                                          </p:val>
                                        </p:tav>
                                        <p:tav tm="100000">
                                          <p:val>
                                            <p:strVal val="#ppt_x"/>
                                          </p:val>
                                        </p:tav>
                                      </p:tavLst>
                                    </p:anim>
                                    <p:anim calcmode="lin" valueType="num">
                                      <p:cBhvr additive="base">
                                        <p:cTn id="403" dur="250" fill="hold"/>
                                        <p:tgtEl>
                                          <p:spTgt spid="245"/>
                                        </p:tgtEl>
                                        <p:attrNameLst>
                                          <p:attrName>ppt_y</p:attrName>
                                        </p:attrNameLst>
                                      </p:cBhvr>
                                      <p:tavLst>
                                        <p:tav tm="0">
                                          <p:val>
                                            <p:strVal val="1+#ppt_h/2"/>
                                          </p:val>
                                        </p:tav>
                                        <p:tav tm="100000">
                                          <p:val>
                                            <p:strVal val="#ppt_y"/>
                                          </p:val>
                                        </p:tav>
                                      </p:tavLst>
                                    </p:anim>
                                  </p:childTnLst>
                                </p:cTn>
                              </p:par>
                            </p:childTnLst>
                          </p:cTn>
                        </p:par>
                        <p:par>
                          <p:cTn id="404" fill="hold">
                            <p:stCondLst>
                              <p:cond delay="20000"/>
                            </p:stCondLst>
                            <p:childTnLst>
                              <p:par>
                                <p:cTn id="405" presetID="2" presetClass="entr" presetSubtype="4" fill="hold" nodeType="afterEffect">
                                  <p:stCondLst>
                                    <p:cond delay="0"/>
                                  </p:stCondLst>
                                  <p:childTnLst>
                                    <p:set>
                                      <p:cBhvr>
                                        <p:cTn id="406" dur="1" fill="hold">
                                          <p:stCondLst>
                                            <p:cond delay="0"/>
                                          </p:stCondLst>
                                        </p:cTn>
                                        <p:tgtEl>
                                          <p:spTgt spid="246"/>
                                        </p:tgtEl>
                                        <p:attrNameLst>
                                          <p:attrName>style.visibility</p:attrName>
                                        </p:attrNameLst>
                                      </p:cBhvr>
                                      <p:to>
                                        <p:strVal val="visible"/>
                                      </p:to>
                                    </p:set>
                                    <p:anim calcmode="lin" valueType="num">
                                      <p:cBhvr additive="base">
                                        <p:cTn id="407" dur="250" fill="hold"/>
                                        <p:tgtEl>
                                          <p:spTgt spid="246"/>
                                        </p:tgtEl>
                                        <p:attrNameLst>
                                          <p:attrName>ppt_x</p:attrName>
                                        </p:attrNameLst>
                                      </p:cBhvr>
                                      <p:tavLst>
                                        <p:tav tm="0">
                                          <p:val>
                                            <p:strVal val="#ppt_x"/>
                                          </p:val>
                                        </p:tav>
                                        <p:tav tm="100000">
                                          <p:val>
                                            <p:strVal val="#ppt_x"/>
                                          </p:val>
                                        </p:tav>
                                      </p:tavLst>
                                    </p:anim>
                                    <p:anim calcmode="lin" valueType="num">
                                      <p:cBhvr additive="base">
                                        <p:cTn id="408" dur="250" fill="hold"/>
                                        <p:tgtEl>
                                          <p:spTgt spid="246"/>
                                        </p:tgtEl>
                                        <p:attrNameLst>
                                          <p:attrName>ppt_y</p:attrName>
                                        </p:attrNameLst>
                                      </p:cBhvr>
                                      <p:tavLst>
                                        <p:tav tm="0">
                                          <p:val>
                                            <p:strVal val="1+#ppt_h/2"/>
                                          </p:val>
                                        </p:tav>
                                        <p:tav tm="100000">
                                          <p:val>
                                            <p:strVal val="#ppt_y"/>
                                          </p:val>
                                        </p:tav>
                                      </p:tavLst>
                                    </p:anim>
                                  </p:childTnLst>
                                </p:cTn>
                              </p:par>
                            </p:childTnLst>
                          </p:cTn>
                        </p:par>
                        <p:par>
                          <p:cTn id="409" fill="hold">
                            <p:stCondLst>
                              <p:cond delay="20250"/>
                            </p:stCondLst>
                            <p:childTnLst>
                              <p:par>
                                <p:cTn id="410" presetID="2" presetClass="entr" presetSubtype="4" fill="hold" nodeType="afterEffect">
                                  <p:stCondLst>
                                    <p:cond delay="0"/>
                                  </p:stCondLst>
                                  <p:childTnLst>
                                    <p:set>
                                      <p:cBhvr>
                                        <p:cTn id="411" dur="1" fill="hold">
                                          <p:stCondLst>
                                            <p:cond delay="0"/>
                                          </p:stCondLst>
                                        </p:cTn>
                                        <p:tgtEl>
                                          <p:spTgt spid="247"/>
                                        </p:tgtEl>
                                        <p:attrNameLst>
                                          <p:attrName>style.visibility</p:attrName>
                                        </p:attrNameLst>
                                      </p:cBhvr>
                                      <p:to>
                                        <p:strVal val="visible"/>
                                      </p:to>
                                    </p:set>
                                    <p:anim calcmode="lin" valueType="num">
                                      <p:cBhvr additive="base">
                                        <p:cTn id="412" dur="250" fill="hold"/>
                                        <p:tgtEl>
                                          <p:spTgt spid="247"/>
                                        </p:tgtEl>
                                        <p:attrNameLst>
                                          <p:attrName>ppt_x</p:attrName>
                                        </p:attrNameLst>
                                      </p:cBhvr>
                                      <p:tavLst>
                                        <p:tav tm="0">
                                          <p:val>
                                            <p:strVal val="#ppt_x"/>
                                          </p:val>
                                        </p:tav>
                                        <p:tav tm="100000">
                                          <p:val>
                                            <p:strVal val="#ppt_x"/>
                                          </p:val>
                                        </p:tav>
                                      </p:tavLst>
                                    </p:anim>
                                    <p:anim calcmode="lin" valueType="num">
                                      <p:cBhvr additive="base">
                                        <p:cTn id="413" dur="250" fill="hold"/>
                                        <p:tgtEl>
                                          <p:spTgt spid="247"/>
                                        </p:tgtEl>
                                        <p:attrNameLst>
                                          <p:attrName>ppt_y</p:attrName>
                                        </p:attrNameLst>
                                      </p:cBhvr>
                                      <p:tavLst>
                                        <p:tav tm="0">
                                          <p:val>
                                            <p:strVal val="1+#ppt_h/2"/>
                                          </p:val>
                                        </p:tav>
                                        <p:tav tm="100000">
                                          <p:val>
                                            <p:strVal val="#ppt_y"/>
                                          </p:val>
                                        </p:tav>
                                      </p:tavLst>
                                    </p:anim>
                                  </p:childTnLst>
                                </p:cTn>
                              </p:par>
                            </p:childTnLst>
                          </p:cTn>
                        </p:par>
                        <p:par>
                          <p:cTn id="414" fill="hold">
                            <p:stCondLst>
                              <p:cond delay="20500"/>
                            </p:stCondLst>
                            <p:childTnLst>
                              <p:par>
                                <p:cTn id="415" presetID="2" presetClass="entr" presetSubtype="4" fill="hold" nodeType="afterEffect">
                                  <p:stCondLst>
                                    <p:cond delay="0"/>
                                  </p:stCondLst>
                                  <p:childTnLst>
                                    <p:set>
                                      <p:cBhvr>
                                        <p:cTn id="416" dur="1" fill="hold">
                                          <p:stCondLst>
                                            <p:cond delay="0"/>
                                          </p:stCondLst>
                                        </p:cTn>
                                        <p:tgtEl>
                                          <p:spTgt spid="248"/>
                                        </p:tgtEl>
                                        <p:attrNameLst>
                                          <p:attrName>style.visibility</p:attrName>
                                        </p:attrNameLst>
                                      </p:cBhvr>
                                      <p:to>
                                        <p:strVal val="visible"/>
                                      </p:to>
                                    </p:set>
                                    <p:anim calcmode="lin" valueType="num">
                                      <p:cBhvr additive="base">
                                        <p:cTn id="417" dur="250" fill="hold"/>
                                        <p:tgtEl>
                                          <p:spTgt spid="248"/>
                                        </p:tgtEl>
                                        <p:attrNameLst>
                                          <p:attrName>ppt_x</p:attrName>
                                        </p:attrNameLst>
                                      </p:cBhvr>
                                      <p:tavLst>
                                        <p:tav tm="0">
                                          <p:val>
                                            <p:strVal val="#ppt_x"/>
                                          </p:val>
                                        </p:tav>
                                        <p:tav tm="100000">
                                          <p:val>
                                            <p:strVal val="#ppt_x"/>
                                          </p:val>
                                        </p:tav>
                                      </p:tavLst>
                                    </p:anim>
                                    <p:anim calcmode="lin" valueType="num">
                                      <p:cBhvr additive="base">
                                        <p:cTn id="418" dur="250" fill="hold"/>
                                        <p:tgtEl>
                                          <p:spTgt spid="248"/>
                                        </p:tgtEl>
                                        <p:attrNameLst>
                                          <p:attrName>ppt_y</p:attrName>
                                        </p:attrNameLst>
                                      </p:cBhvr>
                                      <p:tavLst>
                                        <p:tav tm="0">
                                          <p:val>
                                            <p:strVal val="1+#ppt_h/2"/>
                                          </p:val>
                                        </p:tav>
                                        <p:tav tm="100000">
                                          <p:val>
                                            <p:strVal val="#ppt_y"/>
                                          </p:val>
                                        </p:tav>
                                      </p:tavLst>
                                    </p:anim>
                                  </p:childTnLst>
                                </p:cTn>
                              </p:par>
                            </p:childTnLst>
                          </p:cTn>
                        </p:par>
                        <p:par>
                          <p:cTn id="419" fill="hold">
                            <p:stCondLst>
                              <p:cond delay="20750"/>
                            </p:stCondLst>
                            <p:childTnLst>
                              <p:par>
                                <p:cTn id="420" presetID="2" presetClass="entr" presetSubtype="4" fill="hold" nodeType="afterEffect">
                                  <p:stCondLst>
                                    <p:cond delay="0"/>
                                  </p:stCondLst>
                                  <p:childTnLst>
                                    <p:set>
                                      <p:cBhvr>
                                        <p:cTn id="421" dur="1" fill="hold">
                                          <p:stCondLst>
                                            <p:cond delay="0"/>
                                          </p:stCondLst>
                                        </p:cTn>
                                        <p:tgtEl>
                                          <p:spTgt spid="249"/>
                                        </p:tgtEl>
                                        <p:attrNameLst>
                                          <p:attrName>style.visibility</p:attrName>
                                        </p:attrNameLst>
                                      </p:cBhvr>
                                      <p:to>
                                        <p:strVal val="visible"/>
                                      </p:to>
                                    </p:set>
                                    <p:anim calcmode="lin" valueType="num">
                                      <p:cBhvr additive="base">
                                        <p:cTn id="422" dur="250" fill="hold"/>
                                        <p:tgtEl>
                                          <p:spTgt spid="249"/>
                                        </p:tgtEl>
                                        <p:attrNameLst>
                                          <p:attrName>ppt_x</p:attrName>
                                        </p:attrNameLst>
                                      </p:cBhvr>
                                      <p:tavLst>
                                        <p:tav tm="0">
                                          <p:val>
                                            <p:strVal val="#ppt_x"/>
                                          </p:val>
                                        </p:tav>
                                        <p:tav tm="100000">
                                          <p:val>
                                            <p:strVal val="#ppt_x"/>
                                          </p:val>
                                        </p:tav>
                                      </p:tavLst>
                                    </p:anim>
                                    <p:anim calcmode="lin" valueType="num">
                                      <p:cBhvr additive="base">
                                        <p:cTn id="423" dur="250" fill="hold"/>
                                        <p:tgtEl>
                                          <p:spTgt spid="249"/>
                                        </p:tgtEl>
                                        <p:attrNameLst>
                                          <p:attrName>ppt_y</p:attrName>
                                        </p:attrNameLst>
                                      </p:cBhvr>
                                      <p:tavLst>
                                        <p:tav tm="0">
                                          <p:val>
                                            <p:strVal val="1+#ppt_h/2"/>
                                          </p:val>
                                        </p:tav>
                                        <p:tav tm="100000">
                                          <p:val>
                                            <p:strVal val="#ppt_y"/>
                                          </p:val>
                                        </p:tav>
                                      </p:tavLst>
                                    </p:anim>
                                  </p:childTnLst>
                                </p:cTn>
                              </p:par>
                            </p:childTnLst>
                          </p:cTn>
                        </p:par>
                        <p:par>
                          <p:cTn id="424" fill="hold">
                            <p:stCondLst>
                              <p:cond delay="21000"/>
                            </p:stCondLst>
                            <p:childTnLst>
                              <p:par>
                                <p:cTn id="425" presetID="2" presetClass="entr" presetSubtype="4" fill="hold" nodeType="afterEffect">
                                  <p:stCondLst>
                                    <p:cond delay="0"/>
                                  </p:stCondLst>
                                  <p:childTnLst>
                                    <p:set>
                                      <p:cBhvr>
                                        <p:cTn id="426" dur="1" fill="hold">
                                          <p:stCondLst>
                                            <p:cond delay="0"/>
                                          </p:stCondLst>
                                        </p:cTn>
                                        <p:tgtEl>
                                          <p:spTgt spid="250"/>
                                        </p:tgtEl>
                                        <p:attrNameLst>
                                          <p:attrName>style.visibility</p:attrName>
                                        </p:attrNameLst>
                                      </p:cBhvr>
                                      <p:to>
                                        <p:strVal val="visible"/>
                                      </p:to>
                                    </p:set>
                                    <p:anim calcmode="lin" valueType="num">
                                      <p:cBhvr additive="base">
                                        <p:cTn id="427" dur="250" fill="hold"/>
                                        <p:tgtEl>
                                          <p:spTgt spid="250"/>
                                        </p:tgtEl>
                                        <p:attrNameLst>
                                          <p:attrName>ppt_x</p:attrName>
                                        </p:attrNameLst>
                                      </p:cBhvr>
                                      <p:tavLst>
                                        <p:tav tm="0">
                                          <p:val>
                                            <p:strVal val="#ppt_x"/>
                                          </p:val>
                                        </p:tav>
                                        <p:tav tm="100000">
                                          <p:val>
                                            <p:strVal val="#ppt_x"/>
                                          </p:val>
                                        </p:tav>
                                      </p:tavLst>
                                    </p:anim>
                                    <p:anim calcmode="lin" valueType="num">
                                      <p:cBhvr additive="base">
                                        <p:cTn id="428" dur="250" fill="hold"/>
                                        <p:tgtEl>
                                          <p:spTgt spid="250"/>
                                        </p:tgtEl>
                                        <p:attrNameLst>
                                          <p:attrName>ppt_y</p:attrName>
                                        </p:attrNameLst>
                                      </p:cBhvr>
                                      <p:tavLst>
                                        <p:tav tm="0">
                                          <p:val>
                                            <p:strVal val="1+#ppt_h/2"/>
                                          </p:val>
                                        </p:tav>
                                        <p:tav tm="100000">
                                          <p:val>
                                            <p:strVal val="#ppt_y"/>
                                          </p:val>
                                        </p:tav>
                                      </p:tavLst>
                                    </p:anim>
                                  </p:childTnLst>
                                </p:cTn>
                              </p:par>
                            </p:childTnLst>
                          </p:cTn>
                        </p:par>
                        <p:par>
                          <p:cTn id="429" fill="hold">
                            <p:stCondLst>
                              <p:cond delay="21250"/>
                            </p:stCondLst>
                            <p:childTnLst>
                              <p:par>
                                <p:cTn id="430" presetID="2" presetClass="entr" presetSubtype="4" fill="hold" nodeType="afterEffect">
                                  <p:stCondLst>
                                    <p:cond delay="0"/>
                                  </p:stCondLst>
                                  <p:childTnLst>
                                    <p:set>
                                      <p:cBhvr>
                                        <p:cTn id="431" dur="1" fill="hold">
                                          <p:stCondLst>
                                            <p:cond delay="0"/>
                                          </p:stCondLst>
                                        </p:cTn>
                                        <p:tgtEl>
                                          <p:spTgt spid="251"/>
                                        </p:tgtEl>
                                        <p:attrNameLst>
                                          <p:attrName>style.visibility</p:attrName>
                                        </p:attrNameLst>
                                      </p:cBhvr>
                                      <p:to>
                                        <p:strVal val="visible"/>
                                      </p:to>
                                    </p:set>
                                    <p:anim calcmode="lin" valueType="num">
                                      <p:cBhvr additive="base">
                                        <p:cTn id="432" dur="250" fill="hold"/>
                                        <p:tgtEl>
                                          <p:spTgt spid="251"/>
                                        </p:tgtEl>
                                        <p:attrNameLst>
                                          <p:attrName>ppt_x</p:attrName>
                                        </p:attrNameLst>
                                      </p:cBhvr>
                                      <p:tavLst>
                                        <p:tav tm="0">
                                          <p:val>
                                            <p:strVal val="#ppt_x"/>
                                          </p:val>
                                        </p:tav>
                                        <p:tav tm="100000">
                                          <p:val>
                                            <p:strVal val="#ppt_x"/>
                                          </p:val>
                                        </p:tav>
                                      </p:tavLst>
                                    </p:anim>
                                    <p:anim calcmode="lin" valueType="num">
                                      <p:cBhvr additive="base">
                                        <p:cTn id="433" dur="250" fill="hold"/>
                                        <p:tgtEl>
                                          <p:spTgt spid="251"/>
                                        </p:tgtEl>
                                        <p:attrNameLst>
                                          <p:attrName>ppt_y</p:attrName>
                                        </p:attrNameLst>
                                      </p:cBhvr>
                                      <p:tavLst>
                                        <p:tav tm="0">
                                          <p:val>
                                            <p:strVal val="1+#ppt_h/2"/>
                                          </p:val>
                                        </p:tav>
                                        <p:tav tm="100000">
                                          <p:val>
                                            <p:strVal val="#ppt_y"/>
                                          </p:val>
                                        </p:tav>
                                      </p:tavLst>
                                    </p:anim>
                                  </p:childTnLst>
                                </p:cTn>
                              </p:par>
                            </p:childTnLst>
                          </p:cTn>
                        </p:par>
                        <p:par>
                          <p:cTn id="434" fill="hold">
                            <p:stCondLst>
                              <p:cond delay="21500"/>
                            </p:stCondLst>
                            <p:childTnLst>
                              <p:par>
                                <p:cTn id="435" presetID="2" presetClass="entr" presetSubtype="4" fill="hold" nodeType="afterEffect">
                                  <p:stCondLst>
                                    <p:cond delay="0"/>
                                  </p:stCondLst>
                                  <p:childTnLst>
                                    <p:set>
                                      <p:cBhvr>
                                        <p:cTn id="436" dur="1" fill="hold">
                                          <p:stCondLst>
                                            <p:cond delay="0"/>
                                          </p:stCondLst>
                                        </p:cTn>
                                        <p:tgtEl>
                                          <p:spTgt spid="252"/>
                                        </p:tgtEl>
                                        <p:attrNameLst>
                                          <p:attrName>style.visibility</p:attrName>
                                        </p:attrNameLst>
                                      </p:cBhvr>
                                      <p:to>
                                        <p:strVal val="visible"/>
                                      </p:to>
                                    </p:set>
                                    <p:anim calcmode="lin" valueType="num">
                                      <p:cBhvr additive="base">
                                        <p:cTn id="437" dur="250" fill="hold"/>
                                        <p:tgtEl>
                                          <p:spTgt spid="252"/>
                                        </p:tgtEl>
                                        <p:attrNameLst>
                                          <p:attrName>ppt_x</p:attrName>
                                        </p:attrNameLst>
                                      </p:cBhvr>
                                      <p:tavLst>
                                        <p:tav tm="0">
                                          <p:val>
                                            <p:strVal val="#ppt_x"/>
                                          </p:val>
                                        </p:tav>
                                        <p:tav tm="100000">
                                          <p:val>
                                            <p:strVal val="#ppt_x"/>
                                          </p:val>
                                        </p:tav>
                                      </p:tavLst>
                                    </p:anim>
                                    <p:anim calcmode="lin" valueType="num">
                                      <p:cBhvr additive="base">
                                        <p:cTn id="438" dur="250" fill="hold"/>
                                        <p:tgtEl>
                                          <p:spTgt spid="252"/>
                                        </p:tgtEl>
                                        <p:attrNameLst>
                                          <p:attrName>ppt_y</p:attrName>
                                        </p:attrNameLst>
                                      </p:cBhvr>
                                      <p:tavLst>
                                        <p:tav tm="0">
                                          <p:val>
                                            <p:strVal val="1+#ppt_h/2"/>
                                          </p:val>
                                        </p:tav>
                                        <p:tav tm="100000">
                                          <p:val>
                                            <p:strVal val="#ppt_y"/>
                                          </p:val>
                                        </p:tav>
                                      </p:tavLst>
                                    </p:anim>
                                  </p:childTnLst>
                                </p:cTn>
                              </p:par>
                            </p:childTnLst>
                          </p:cTn>
                        </p:par>
                        <p:par>
                          <p:cTn id="439" fill="hold">
                            <p:stCondLst>
                              <p:cond delay="21750"/>
                            </p:stCondLst>
                            <p:childTnLst>
                              <p:par>
                                <p:cTn id="440" presetID="2" presetClass="entr" presetSubtype="4" fill="hold" nodeType="afterEffect">
                                  <p:stCondLst>
                                    <p:cond delay="0"/>
                                  </p:stCondLst>
                                  <p:childTnLst>
                                    <p:set>
                                      <p:cBhvr>
                                        <p:cTn id="441" dur="1" fill="hold">
                                          <p:stCondLst>
                                            <p:cond delay="0"/>
                                          </p:stCondLst>
                                        </p:cTn>
                                        <p:tgtEl>
                                          <p:spTgt spid="253"/>
                                        </p:tgtEl>
                                        <p:attrNameLst>
                                          <p:attrName>style.visibility</p:attrName>
                                        </p:attrNameLst>
                                      </p:cBhvr>
                                      <p:to>
                                        <p:strVal val="visible"/>
                                      </p:to>
                                    </p:set>
                                    <p:anim calcmode="lin" valueType="num">
                                      <p:cBhvr additive="base">
                                        <p:cTn id="442" dur="250" fill="hold"/>
                                        <p:tgtEl>
                                          <p:spTgt spid="253"/>
                                        </p:tgtEl>
                                        <p:attrNameLst>
                                          <p:attrName>ppt_x</p:attrName>
                                        </p:attrNameLst>
                                      </p:cBhvr>
                                      <p:tavLst>
                                        <p:tav tm="0">
                                          <p:val>
                                            <p:strVal val="#ppt_x"/>
                                          </p:val>
                                        </p:tav>
                                        <p:tav tm="100000">
                                          <p:val>
                                            <p:strVal val="#ppt_x"/>
                                          </p:val>
                                        </p:tav>
                                      </p:tavLst>
                                    </p:anim>
                                    <p:anim calcmode="lin" valueType="num">
                                      <p:cBhvr additive="base">
                                        <p:cTn id="443" dur="250" fill="hold"/>
                                        <p:tgtEl>
                                          <p:spTgt spid="253"/>
                                        </p:tgtEl>
                                        <p:attrNameLst>
                                          <p:attrName>ppt_y</p:attrName>
                                        </p:attrNameLst>
                                      </p:cBhvr>
                                      <p:tavLst>
                                        <p:tav tm="0">
                                          <p:val>
                                            <p:strVal val="1+#ppt_h/2"/>
                                          </p:val>
                                        </p:tav>
                                        <p:tav tm="100000">
                                          <p:val>
                                            <p:strVal val="#ppt_y"/>
                                          </p:val>
                                        </p:tav>
                                      </p:tavLst>
                                    </p:anim>
                                  </p:childTnLst>
                                </p:cTn>
                              </p:par>
                            </p:childTnLst>
                          </p:cTn>
                        </p:par>
                        <p:par>
                          <p:cTn id="444" fill="hold">
                            <p:stCondLst>
                              <p:cond delay="22000"/>
                            </p:stCondLst>
                            <p:childTnLst>
                              <p:par>
                                <p:cTn id="445" presetID="2" presetClass="entr" presetSubtype="4" fill="hold" nodeType="afterEffect">
                                  <p:stCondLst>
                                    <p:cond delay="0"/>
                                  </p:stCondLst>
                                  <p:childTnLst>
                                    <p:set>
                                      <p:cBhvr>
                                        <p:cTn id="446" dur="1" fill="hold">
                                          <p:stCondLst>
                                            <p:cond delay="0"/>
                                          </p:stCondLst>
                                        </p:cTn>
                                        <p:tgtEl>
                                          <p:spTgt spid="254"/>
                                        </p:tgtEl>
                                        <p:attrNameLst>
                                          <p:attrName>style.visibility</p:attrName>
                                        </p:attrNameLst>
                                      </p:cBhvr>
                                      <p:to>
                                        <p:strVal val="visible"/>
                                      </p:to>
                                    </p:set>
                                    <p:anim calcmode="lin" valueType="num">
                                      <p:cBhvr additive="base">
                                        <p:cTn id="447" dur="250" fill="hold"/>
                                        <p:tgtEl>
                                          <p:spTgt spid="254"/>
                                        </p:tgtEl>
                                        <p:attrNameLst>
                                          <p:attrName>ppt_x</p:attrName>
                                        </p:attrNameLst>
                                      </p:cBhvr>
                                      <p:tavLst>
                                        <p:tav tm="0">
                                          <p:val>
                                            <p:strVal val="#ppt_x"/>
                                          </p:val>
                                        </p:tav>
                                        <p:tav tm="100000">
                                          <p:val>
                                            <p:strVal val="#ppt_x"/>
                                          </p:val>
                                        </p:tav>
                                      </p:tavLst>
                                    </p:anim>
                                    <p:anim calcmode="lin" valueType="num">
                                      <p:cBhvr additive="base">
                                        <p:cTn id="448" dur="250" fill="hold"/>
                                        <p:tgtEl>
                                          <p:spTgt spid="254"/>
                                        </p:tgtEl>
                                        <p:attrNameLst>
                                          <p:attrName>ppt_y</p:attrName>
                                        </p:attrNameLst>
                                      </p:cBhvr>
                                      <p:tavLst>
                                        <p:tav tm="0">
                                          <p:val>
                                            <p:strVal val="1+#ppt_h/2"/>
                                          </p:val>
                                        </p:tav>
                                        <p:tav tm="100000">
                                          <p:val>
                                            <p:strVal val="#ppt_y"/>
                                          </p:val>
                                        </p:tav>
                                      </p:tavLst>
                                    </p:anim>
                                  </p:childTnLst>
                                </p:cTn>
                              </p:par>
                            </p:childTnLst>
                          </p:cTn>
                        </p:par>
                        <p:par>
                          <p:cTn id="449" fill="hold">
                            <p:stCondLst>
                              <p:cond delay="22250"/>
                            </p:stCondLst>
                            <p:childTnLst>
                              <p:par>
                                <p:cTn id="450" presetID="2" presetClass="entr" presetSubtype="4" fill="hold" nodeType="afterEffect">
                                  <p:stCondLst>
                                    <p:cond delay="0"/>
                                  </p:stCondLst>
                                  <p:childTnLst>
                                    <p:set>
                                      <p:cBhvr>
                                        <p:cTn id="451" dur="1" fill="hold">
                                          <p:stCondLst>
                                            <p:cond delay="0"/>
                                          </p:stCondLst>
                                        </p:cTn>
                                        <p:tgtEl>
                                          <p:spTgt spid="255"/>
                                        </p:tgtEl>
                                        <p:attrNameLst>
                                          <p:attrName>style.visibility</p:attrName>
                                        </p:attrNameLst>
                                      </p:cBhvr>
                                      <p:to>
                                        <p:strVal val="visible"/>
                                      </p:to>
                                    </p:set>
                                    <p:anim calcmode="lin" valueType="num">
                                      <p:cBhvr additive="base">
                                        <p:cTn id="452" dur="250" fill="hold"/>
                                        <p:tgtEl>
                                          <p:spTgt spid="255"/>
                                        </p:tgtEl>
                                        <p:attrNameLst>
                                          <p:attrName>ppt_x</p:attrName>
                                        </p:attrNameLst>
                                      </p:cBhvr>
                                      <p:tavLst>
                                        <p:tav tm="0">
                                          <p:val>
                                            <p:strVal val="#ppt_x"/>
                                          </p:val>
                                        </p:tav>
                                        <p:tav tm="100000">
                                          <p:val>
                                            <p:strVal val="#ppt_x"/>
                                          </p:val>
                                        </p:tav>
                                      </p:tavLst>
                                    </p:anim>
                                    <p:anim calcmode="lin" valueType="num">
                                      <p:cBhvr additive="base">
                                        <p:cTn id="453" dur="250" fill="hold"/>
                                        <p:tgtEl>
                                          <p:spTgt spid="255"/>
                                        </p:tgtEl>
                                        <p:attrNameLst>
                                          <p:attrName>ppt_y</p:attrName>
                                        </p:attrNameLst>
                                      </p:cBhvr>
                                      <p:tavLst>
                                        <p:tav tm="0">
                                          <p:val>
                                            <p:strVal val="1+#ppt_h/2"/>
                                          </p:val>
                                        </p:tav>
                                        <p:tav tm="100000">
                                          <p:val>
                                            <p:strVal val="#ppt_y"/>
                                          </p:val>
                                        </p:tav>
                                      </p:tavLst>
                                    </p:anim>
                                  </p:childTnLst>
                                </p:cTn>
                              </p:par>
                            </p:childTnLst>
                          </p:cTn>
                        </p:par>
                        <p:par>
                          <p:cTn id="454" fill="hold">
                            <p:stCondLst>
                              <p:cond delay="22500"/>
                            </p:stCondLst>
                            <p:childTnLst>
                              <p:par>
                                <p:cTn id="455" presetID="2" presetClass="entr" presetSubtype="4" fill="hold" nodeType="afterEffect">
                                  <p:stCondLst>
                                    <p:cond delay="0"/>
                                  </p:stCondLst>
                                  <p:childTnLst>
                                    <p:set>
                                      <p:cBhvr>
                                        <p:cTn id="456" dur="1" fill="hold">
                                          <p:stCondLst>
                                            <p:cond delay="0"/>
                                          </p:stCondLst>
                                        </p:cTn>
                                        <p:tgtEl>
                                          <p:spTgt spid="256"/>
                                        </p:tgtEl>
                                        <p:attrNameLst>
                                          <p:attrName>style.visibility</p:attrName>
                                        </p:attrNameLst>
                                      </p:cBhvr>
                                      <p:to>
                                        <p:strVal val="visible"/>
                                      </p:to>
                                    </p:set>
                                    <p:anim calcmode="lin" valueType="num">
                                      <p:cBhvr additive="base">
                                        <p:cTn id="457" dur="250" fill="hold"/>
                                        <p:tgtEl>
                                          <p:spTgt spid="256"/>
                                        </p:tgtEl>
                                        <p:attrNameLst>
                                          <p:attrName>ppt_x</p:attrName>
                                        </p:attrNameLst>
                                      </p:cBhvr>
                                      <p:tavLst>
                                        <p:tav tm="0">
                                          <p:val>
                                            <p:strVal val="#ppt_x"/>
                                          </p:val>
                                        </p:tav>
                                        <p:tav tm="100000">
                                          <p:val>
                                            <p:strVal val="#ppt_x"/>
                                          </p:val>
                                        </p:tav>
                                      </p:tavLst>
                                    </p:anim>
                                    <p:anim calcmode="lin" valueType="num">
                                      <p:cBhvr additive="base">
                                        <p:cTn id="458" dur="250" fill="hold"/>
                                        <p:tgtEl>
                                          <p:spTgt spid="256"/>
                                        </p:tgtEl>
                                        <p:attrNameLst>
                                          <p:attrName>ppt_y</p:attrName>
                                        </p:attrNameLst>
                                      </p:cBhvr>
                                      <p:tavLst>
                                        <p:tav tm="0">
                                          <p:val>
                                            <p:strVal val="1+#ppt_h/2"/>
                                          </p:val>
                                        </p:tav>
                                        <p:tav tm="100000">
                                          <p:val>
                                            <p:strVal val="#ppt_y"/>
                                          </p:val>
                                        </p:tav>
                                      </p:tavLst>
                                    </p:anim>
                                  </p:childTnLst>
                                </p:cTn>
                              </p:par>
                            </p:childTnLst>
                          </p:cTn>
                        </p:par>
                        <p:par>
                          <p:cTn id="459" fill="hold">
                            <p:stCondLst>
                              <p:cond delay="22750"/>
                            </p:stCondLst>
                            <p:childTnLst>
                              <p:par>
                                <p:cTn id="460" presetID="2" presetClass="entr" presetSubtype="4" fill="hold" nodeType="afterEffect">
                                  <p:stCondLst>
                                    <p:cond delay="0"/>
                                  </p:stCondLst>
                                  <p:childTnLst>
                                    <p:set>
                                      <p:cBhvr>
                                        <p:cTn id="461" dur="1" fill="hold">
                                          <p:stCondLst>
                                            <p:cond delay="0"/>
                                          </p:stCondLst>
                                        </p:cTn>
                                        <p:tgtEl>
                                          <p:spTgt spid="257"/>
                                        </p:tgtEl>
                                        <p:attrNameLst>
                                          <p:attrName>style.visibility</p:attrName>
                                        </p:attrNameLst>
                                      </p:cBhvr>
                                      <p:to>
                                        <p:strVal val="visible"/>
                                      </p:to>
                                    </p:set>
                                    <p:anim calcmode="lin" valueType="num">
                                      <p:cBhvr additive="base">
                                        <p:cTn id="462" dur="250" fill="hold"/>
                                        <p:tgtEl>
                                          <p:spTgt spid="257"/>
                                        </p:tgtEl>
                                        <p:attrNameLst>
                                          <p:attrName>ppt_x</p:attrName>
                                        </p:attrNameLst>
                                      </p:cBhvr>
                                      <p:tavLst>
                                        <p:tav tm="0">
                                          <p:val>
                                            <p:strVal val="#ppt_x"/>
                                          </p:val>
                                        </p:tav>
                                        <p:tav tm="100000">
                                          <p:val>
                                            <p:strVal val="#ppt_x"/>
                                          </p:val>
                                        </p:tav>
                                      </p:tavLst>
                                    </p:anim>
                                    <p:anim calcmode="lin" valueType="num">
                                      <p:cBhvr additive="base">
                                        <p:cTn id="463" dur="250" fill="hold"/>
                                        <p:tgtEl>
                                          <p:spTgt spid="257"/>
                                        </p:tgtEl>
                                        <p:attrNameLst>
                                          <p:attrName>ppt_y</p:attrName>
                                        </p:attrNameLst>
                                      </p:cBhvr>
                                      <p:tavLst>
                                        <p:tav tm="0">
                                          <p:val>
                                            <p:strVal val="1+#ppt_h/2"/>
                                          </p:val>
                                        </p:tav>
                                        <p:tav tm="100000">
                                          <p:val>
                                            <p:strVal val="#ppt_y"/>
                                          </p:val>
                                        </p:tav>
                                      </p:tavLst>
                                    </p:anim>
                                  </p:childTnLst>
                                </p:cTn>
                              </p:par>
                            </p:childTnLst>
                          </p:cTn>
                        </p:par>
                        <p:par>
                          <p:cTn id="464" fill="hold">
                            <p:stCondLst>
                              <p:cond delay="23000"/>
                            </p:stCondLst>
                            <p:childTnLst>
                              <p:par>
                                <p:cTn id="465" presetID="2" presetClass="entr" presetSubtype="4" fill="hold" nodeType="afterEffect">
                                  <p:stCondLst>
                                    <p:cond delay="0"/>
                                  </p:stCondLst>
                                  <p:childTnLst>
                                    <p:set>
                                      <p:cBhvr>
                                        <p:cTn id="466" dur="1" fill="hold">
                                          <p:stCondLst>
                                            <p:cond delay="0"/>
                                          </p:stCondLst>
                                        </p:cTn>
                                        <p:tgtEl>
                                          <p:spTgt spid="258"/>
                                        </p:tgtEl>
                                        <p:attrNameLst>
                                          <p:attrName>style.visibility</p:attrName>
                                        </p:attrNameLst>
                                      </p:cBhvr>
                                      <p:to>
                                        <p:strVal val="visible"/>
                                      </p:to>
                                    </p:set>
                                    <p:anim calcmode="lin" valueType="num">
                                      <p:cBhvr additive="base">
                                        <p:cTn id="467" dur="250" fill="hold"/>
                                        <p:tgtEl>
                                          <p:spTgt spid="258"/>
                                        </p:tgtEl>
                                        <p:attrNameLst>
                                          <p:attrName>ppt_x</p:attrName>
                                        </p:attrNameLst>
                                      </p:cBhvr>
                                      <p:tavLst>
                                        <p:tav tm="0">
                                          <p:val>
                                            <p:strVal val="#ppt_x"/>
                                          </p:val>
                                        </p:tav>
                                        <p:tav tm="100000">
                                          <p:val>
                                            <p:strVal val="#ppt_x"/>
                                          </p:val>
                                        </p:tav>
                                      </p:tavLst>
                                    </p:anim>
                                    <p:anim calcmode="lin" valueType="num">
                                      <p:cBhvr additive="base">
                                        <p:cTn id="468" dur="250" fill="hold"/>
                                        <p:tgtEl>
                                          <p:spTgt spid="258"/>
                                        </p:tgtEl>
                                        <p:attrNameLst>
                                          <p:attrName>ppt_y</p:attrName>
                                        </p:attrNameLst>
                                      </p:cBhvr>
                                      <p:tavLst>
                                        <p:tav tm="0">
                                          <p:val>
                                            <p:strVal val="1+#ppt_h/2"/>
                                          </p:val>
                                        </p:tav>
                                        <p:tav tm="100000">
                                          <p:val>
                                            <p:strVal val="#ppt_y"/>
                                          </p:val>
                                        </p:tav>
                                      </p:tavLst>
                                    </p:anim>
                                  </p:childTnLst>
                                </p:cTn>
                              </p:par>
                            </p:childTnLst>
                          </p:cTn>
                        </p:par>
                        <p:par>
                          <p:cTn id="469" fill="hold">
                            <p:stCondLst>
                              <p:cond delay="23250"/>
                            </p:stCondLst>
                            <p:childTnLst>
                              <p:par>
                                <p:cTn id="470" presetID="2" presetClass="entr" presetSubtype="4" fill="hold" nodeType="afterEffect">
                                  <p:stCondLst>
                                    <p:cond delay="0"/>
                                  </p:stCondLst>
                                  <p:childTnLst>
                                    <p:set>
                                      <p:cBhvr>
                                        <p:cTn id="471" dur="1" fill="hold">
                                          <p:stCondLst>
                                            <p:cond delay="0"/>
                                          </p:stCondLst>
                                        </p:cTn>
                                        <p:tgtEl>
                                          <p:spTgt spid="259"/>
                                        </p:tgtEl>
                                        <p:attrNameLst>
                                          <p:attrName>style.visibility</p:attrName>
                                        </p:attrNameLst>
                                      </p:cBhvr>
                                      <p:to>
                                        <p:strVal val="visible"/>
                                      </p:to>
                                    </p:set>
                                    <p:anim calcmode="lin" valueType="num">
                                      <p:cBhvr additive="base">
                                        <p:cTn id="472" dur="250" fill="hold"/>
                                        <p:tgtEl>
                                          <p:spTgt spid="259"/>
                                        </p:tgtEl>
                                        <p:attrNameLst>
                                          <p:attrName>ppt_x</p:attrName>
                                        </p:attrNameLst>
                                      </p:cBhvr>
                                      <p:tavLst>
                                        <p:tav tm="0">
                                          <p:val>
                                            <p:strVal val="#ppt_x"/>
                                          </p:val>
                                        </p:tav>
                                        <p:tav tm="100000">
                                          <p:val>
                                            <p:strVal val="#ppt_x"/>
                                          </p:val>
                                        </p:tav>
                                      </p:tavLst>
                                    </p:anim>
                                    <p:anim calcmode="lin" valueType="num">
                                      <p:cBhvr additive="base">
                                        <p:cTn id="473" dur="250" fill="hold"/>
                                        <p:tgtEl>
                                          <p:spTgt spid="259"/>
                                        </p:tgtEl>
                                        <p:attrNameLst>
                                          <p:attrName>ppt_y</p:attrName>
                                        </p:attrNameLst>
                                      </p:cBhvr>
                                      <p:tavLst>
                                        <p:tav tm="0">
                                          <p:val>
                                            <p:strVal val="1+#ppt_h/2"/>
                                          </p:val>
                                        </p:tav>
                                        <p:tav tm="100000">
                                          <p:val>
                                            <p:strVal val="#ppt_y"/>
                                          </p:val>
                                        </p:tav>
                                      </p:tavLst>
                                    </p:anim>
                                  </p:childTnLst>
                                </p:cTn>
                              </p:par>
                            </p:childTnLst>
                          </p:cTn>
                        </p:par>
                        <p:par>
                          <p:cTn id="474" fill="hold">
                            <p:stCondLst>
                              <p:cond delay="23500"/>
                            </p:stCondLst>
                            <p:childTnLst>
                              <p:par>
                                <p:cTn id="475" presetID="2" presetClass="entr" presetSubtype="4" fill="hold" nodeType="afterEffect">
                                  <p:stCondLst>
                                    <p:cond delay="0"/>
                                  </p:stCondLst>
                                  <p:childTnLst>
                                    <p:set>
                                      <p:cBhvr>
                                        <p:cTn id="476" dur="1" fill="hold">
                                          <p:stCondLst>
                                            <p:cond delay="0"/>
                                          </p:stCondLst>
                                        </p:cTn>
                                        <p:tgtEl>
                                          <p:spTgt spid="260"/>
                                        </p:tgtEl>
                                        <p:attrNameLst>
                                          <p:attrName>style.visibility</p:attrName>
                                        </p:attrNameLst>
                                      </p:cBhvr>
                                      <p:to>
                                        <p:strVal val="visible"/>
                                      </p:to>
                                    </p:set>
                                    <p:anim calcmode="lin" valueType="num">
                                      <p:cBhvr additive="base">
                                        <p:cTn id="477" dur="250" fill="hold"/>
                                        <p:tgtEl>
                                          <p:spTgt spid="260"/>
                                        </p:tgtEl>
                                        <p:attrNameLst>
                                          <p:attrName>ppt_x</p:attrName>
                                        </p:attrNameLst>
                                      </p:cBhvr>
                                      <p:tavLst>
                                        <p:tav tm="0">
                                          <p:val>
                                            <p:strVal val="#ppt_x"/>
                                          </p:val>
                                        </p:tav>
                                        <p:tav tm="100000">
                                          <p:val>
                                            <p:strVal val="#ppt_x"/>
                                          </p:val>
                                        </p:tav>
                                      </p:tavLst>
                                    </p:anim>
                                    <p:anim calcmode="lin" valueType="num">
                                      <p:cBhvr additive="base">
                                        <p:cTn id="478" dur="250" fill="hold"/>
                                        <p:tgtEl>
                                          <p:spTgt spid="260"/>
                                        </p:tgtEl>
                                        <p:attrNameLst>
                                          <p:attrName>ppt_y</p:attrName>
                                        </p:attrNameLst>
                                      </p:cBhvr>
                                      <p:tavLst>
                                        <p:tav tm="0">
                                          <p:val>
                                            <p:strVal val="1+#ppt_h/2"/>
                                          </p:val>
                                        </p:tav>
                                        <p:tav tm="100000">
                                          <p:val>
                                            <p:strVal val="#ppt_y"/>
                                          </p:val>
                                        </p:tav>
                                      </p:tavLst>
                                    </p:anim>
                                  </p:childTnLst>
                                </p:cTn>
                              </p:par>
                            </p:childTnLst>
                          </p:cTn>
                        </p:par>
                        <p:par>
                          <p:cTn id="479" fill="hold">
                            <p:stCondLst>
                              <p:cond delay="23750"/>
                            </p:stCondLst>
                            <p:childTnLst>
                              <p:par>
                                <p:cTn id="480" presetID="2" presetClass="entr" presetSubtype="4" fill="hold" nodeType="afterEffect">
                                  <p:stCondLst>
                                    <p:cond delay="0"/>
                                  </p:stCondLst>
                                  <p:childTnLst>
                                    <p:set>
                                      <p:cBhvr>
                                        <p:cTn id="481" dur="1" fill="hold">
                                          <p:stCondLst>
                                            <p:cond delay="0"/>
                                          </p:stCondLst>
                                        </p:cTn>
                                        <p:tgtEl>
                                          <p:spTgt spid="261"/>
                                        </p:tgtEl>
                                        <p:attrNameLst>
                                          <p:attrName>style.visibility</p:attrName>
                                        </p:attrNameLst>
                                      </p:cBhvr>
                                      <p:to>
                                        <p:strVal val="visible"/>
                                      </p:to>
                                    </p:set>
                                    <p:anim calcmode="lin" valueType="num">
                                      <p:cBhvr additive="base">
                                        <p:cTn id="482" dur="250" fill="hold"/>
                                        <p:tgtEl>
                                          <p:spTgt spid="261"/>
                                        </p:tgtEl>
                                        <p:attrNameLst>
                                          <p:attrName>ppt_x</p:attrName>
                                        </p:attrNameLst>
                                      </p:cBhvr>
                                      <p:tavLst>
                                        <p:tav tm="0">
                                          <p:val>
                                            <p:strVal val="#ppt_x"/>
                                          </p:val>
                                        </p:tav>
                                        <p:tav tm="100000">
                                          <p:val>
                                            <p:strVal val="#ppt_x"/>
                                          </p:val>
                                        </p:tav>
                                      </p:tavLst>
                                    </p:anim>
                                    <p:anim calcmode="lin" valueType="num">
                                      <p:cBhvr additive="base">
                                        <p:cTn id="483" dur="250" fill="hold"/>
                                        <p:tgtEl>
                                          <p:spTgt spid="261"/>
                                        </p:tgtEl>
                                        <p:attrNameLst>
                                          <p:attrName>ppt_y</p:attrName>
                                        </p:attrNameLst>
                                      </p:cBhvr>
                                      <p:tavLst>
                                        <p:tav tm="0">
                                          <p:val>
                                            <p:strVal val="1+#ppt_h/2"/>
                                          </p:val>
                                        </p:tav>
                                        <p:tav tm="100000">
                                          <p:val>
                                            <p:strVal val="#ppt_y"/>
                                          </p:val>
                                        </p:tav>
                                      </p:tavLst>
                                    </p:anim>
                                  </p:childTnLst>
                                </p:cTn>
                              </p:par>
                            </p:childTnLst>
                          </p:cTn>
                        </p:par>
                        <p:par>
                          <p:cTn id="484" fill="hold">
                            <p:stCondLst>
                              <p:cond delay="24000"/>
                            </p:stCondLst>
                            <p:childTnLst>
                              <p:par>
                                <p:cTn id="485" presetID="2" presetClass="entr" presetSubtype="4" fill="hold" grpId="0" nodeType="afterEffect">
                                  <p:stCondLst>
                                    <p:cond delay="0"/>
                                  </p:stCondLst>
                                  <p:childTnLst>
                                    <p:set>
                                      <p:cBhvr>
                                        <p:cTn id="486" dur="1" fill="hold">
                                          <p:stCondLst>
                                            <p:cond delay="0"/>
                                          </p:stCondLst>
                                        </p:cTn>
                                        <p:tgtEl>
                                          <p:spTgt spid="309"/>
                                        </p:tgtEl>
                                        <p:attrNameLst>
                                          <p:attrName>style.visibility</p:attrName>
                                        </p:attrNameLst>
                                      </p:cBhvr>
                                      <p:to>
                                        <p:strVal val="visible"/>
                                      </p:to>
                                    </p:set>
                                    <p:anim calcmode="lin" valueType="num">
                                      <p:cBhvr additive="base">
                                        <p:cTn id="487" dur="250" fill="hold"/>
                                        <p:tgtEl>
                                          <p:spTgt spid="309"/>
                                        </p:tgtEl>
                                        <p:attrNameLst>
                                          <p:attrName>ppt_x</p:attrName>
                                        </p:attrNameLst>
                                      </p:cBhvr>
                                      <p:tavLst>
                                        <p:tav tm="0">
                                          <p:val>
                                            <p:strVal val="#ppt_x"/>
                                          </p:val>
                                        </p:tav>
                                        <p:tav tm="100000">
                                          <p:val>
                                            <p:strVal val="#ppt_x"/>
                                          </p:val>
                                        </p:tav>
                                      </p:tavLst>
                                    </p:anim>
                                    <p:anim calcmode="lin" valueType="num">
                                      <p:cBhvr additive="base">
                                        <p:cTn id="488" dur="250" fill="hold"/>
                                        <p:tgtEl>
                                          <p:spTgt spid="309"/>
                                        </p:tgtEl>
                                        <p:attrNameLst>
                                          <p:attrName>ppt_y</p:attrName>
                                        </p:attrNameLst>
                                      </p:cBhvr>
                                      <p:tavLst>
                                        <p:tav tm="0">
                                          <p:val>
                                            <p:strVal val="1+#ppt_h/2"/>
                                          </p:val>
                                        </p:tav>
                                        <p:tav tm="100000">
                                          <p:val>
                                            <p:strVal val="#ppt_y"/>
                                          </p:val>
                                        </p:tav>
                                      </p:tavLst>
                                    </p:anim>
                                  </p:childTnLst>
                                </p:cTn>
                              </p:par>
                            </p:childTnLst>
                          </p:cTn>
                        </p:par>
                        <p:par>
                          <p:cTn id="489" fill="hold">
                            <p:stCondLst>
                              <p:cond delay="24250"/>
                            </p:stCondLst>
                            <p:childTnLst>
                              <p:par>
                                <p:cTn id="490" presetID="2" presetClass="entr" presetSubtype="4" fill="hold" nodeType="afterEffect">
                                  <p:stCondLst>
                                    <p:cond delay="0"/>
                                  </p:stCondLst>
                                  <p:childTnLst>
                                    <p:set>
                                      <p:cBhvr>
                                        <p:cTn id="491" dur="1" fill="hold">
                                          <p:stCondLst>
                                            <p:cond delay="0"/>
                                          </p:stCondLst>
                                        </p:cTn>
                                        <p:tgtEl>
                                          <p:spTgt spid="315"/>
                                        </p:tgtEl>
                                        <p:attrNameLst>
                                          <p:attrName>style.visibility</p:attrName>
                                        </p:attrNameLst>
                                      </p:cBhvr>
                                      <p:to>
                                        <p:strVal val="visible"/>
                                      </p:to>
                                    </p:set>
                                    <p:anim calcmode="lin" valueType="num">
                                      <p:cBhvr additive="base">
                                        <p:cTn id="492" dur="250" fill="hold"/>
                                        <p:tgtEl>
                                          <p:spTgt spid="315"/>
                                        </p:tgtEl>
                                        <p:attrNameLst>
                                          <p:attrName>ppt_x</p:attrName>
                                        </p:attrNameLst>
                                      </p:cBhvr>
                                      <p:tavLst>
                                        <p:tav tm="0">
                                          <p:val>
                                            <p:strVal val="#ppt_x"/>
                                          </p:val>
                                        </p:tav>
                                        <p:tav tm="100000">
                                          <p:val>
                                            <p:strVal val="#ppt_x"/>
                                          </p:val>
                                        </p:tav>
                                      </p:tavLst>
                                    </p:anim>
                                    <p:anim calcmode="lin" valueType="num">
                                      <p:cBhvr additive="base">
                                        <p:cTn id="493" dur="250" fill="hold"/>
                                        <p:tgtEl>
                                          <p:spTgt spid="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09" grpId="0">
        <p:bldAsOne/>
      </p:bldGraphic>
      <p:bldP spid="110" grpId="0"/>
      <p:bldGraphic spid="173" grpId="0">
        <p:bldAsOne/>
      </p:bldGraphic>
      <p:bldP spid="174" grpId="0"/>
      <p:bldGraphic spid="238" grpId="0">
        <p:bldAsOne/>
      </p:bldGraphic>
      <p:bldP spid="239" grpId="0"/>
      <p:bldGraphic spid="302" grpId="0">
        <p:bldAsOne/>
      </p:bldGraphic>
      <p:bldP spid="303" grpId="0"/>
      <p:bldP spid="306" grpId="0"/>
      <p:bldP spid="307" grpId="0"/>
      <p:bldP spid="308" grpId="0"/>
      <p:bldP spid="3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8" name="Group 7"/>
          <p:cNvGrpSpPr/>
          <p:nvPr/>
        </p:nvGrpSpPr>
        <p:grpSpPr>
          <a:xfrm>
            <a:off x="998310" y="1200150"/>
            <a:ext cx="679216" cy="499950"/>
            <a:chOff x="3937000" y="1643063"/>
            <a:chExt cx="541338" cy="398463"/>
          </a:xfrm>
          <a:solidFill>
            <a:srgbClr val="45C1A4"/>
          </a:solidFill>
        </p:grpSpPr>
        <p:sp>
          <p:nvSpPr>
            <p:cNvPr id="9"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1700341" y="1200150"/>
            <a:ext cx="679216" cy="499950"/>
            <a:chOff x="3937000" y="1643063"/>
            <a:chExt cx="541338" cy="398463"/>
          </a:xfrm>
          <a:solidFill>
            <a:srgbClr val="45C1A4"/>
          </a:solidFill>
        </p:grpSpPr>
        <p:sp>
          <p:nvSpPr>
            <p:cNvPr id="12"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2392615" y="1200150"/>
            <a:ext cx="679216" cy="499950"/>
            <a:chOff x="3937000" y="1643063"/>
            <a:chExt cx="541338" cy="398463"/>
          </a:xfrm>
          <a:solidFill>
            <a:srgbClr val="45C1A4"/>
          </a:solidFill>
        </p:grpSpPr>
        <p:sp>
          <p:nvSpPr>
            <p:cNvPr id="15"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3104402" y="1200150"/>
            <a:ext cx="679216" cy="499950"/>
            <a:chOff x="3937000" y="1643063"/>
            <a:chExt cx="541338" cy="398463"/>
          </a:xfrm>
          <a:solidFill>
            <a:srgbClr val="45C1A4"/>
          </a:solidFill>
        </p:grpSpPr>
        <p:sp>
          <p:nvSpPr>
            <p:cNvPr id="18"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3829247" y="1200150"/>
            <a:ext cx="679216" cy="499950"/>
            <a:chOff x="3937000" y="1643063"/>
            <a:chExt cx="541338" cy="398463"/>
          </a:xfrm>
          <a:solidFill>
            <a:srgbClr val="45C1A4"/>
          </a:solidFill>
        </p:grpSpPr>
        <p:sp>
          <p:nvSpPr>
            <p:cNvPr id="21"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531278" y="1200150"/>
            <a:ext cx="679216" cy="499950"/>
            <a:chOff x="3937000" y="1643063"/>
            <a:chExt cx="541338" cy="398463"/>
          </a:xfrm>
          <a:solidFill>
            <a:srgbClr val="45C1A4"/>
          </a:solidFill>
        </p:grpSpPr>
        <p:sp>
          <p:nvSpPr>
            <p:cNvPr id="24"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5223552" y="1200150"/>
            <a:ext cx="679216" cy="499950"/>
            <a:chOff x="3937000" y="1643063"/>
            <a:chExt cx="541338" cy="398463"/>
          </a:xfrm>
          <a:solidFill>
            <a:schemeClr val="bg1">
              <a:lumMod val="85000"/>
            </a:schemeClr>
          </a:solidFill>
        </p:grpSpPr>
        <p:sp>
          <p:nvSpPr>
            <p:cNvPr id="27"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5935339" y="1200150"/>
            <a:ext cx="679216" cy="499950"/>
            <a:chOff x="3937000" y="1643063"/>
            <a:chExt cx="541338" cy="398463"/>
          </a:xfrm>
          <a:solidFill>
            <a:schemeClr val="bg1">
              <a:lumMod val="85000"/>
            </a:schemeClr>
          </a:solidFill>
        </p:grpSpPr>
        <p:sp>
          <p:nvSpPr>
            <p:cNvPr id="30"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p:nvGrpSpPr>
        <p:grpSpPr>
          <a:xfrm>
            <a:off x="6627613" y="1200150"/>
            <a:ext cx="679216" cy="499950"/>
            <a:chOff x="3937000" y="1643063"/>
            <a:chExt cx="541338" cy="398463"/>
          </a:xfrm>
          <a:solidFill>
            <a:schemeClr val="bg1">
              <a:lumMod val="85000"/>
            </a:schemeClr>
          </a:solidFill>
        </p:grpSpPr>
        <p:sp>
          <p:nvSpPr>
            <p:cNvPr id="33"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7339400" y="1200150"/>
            <a:ext cx="679216" cy="499950"/>
            <a:chOff x="3937000" y="1643063"/>
            <a:chExt cx="541338" cy="398463"/>
          </a:xfrm>
          <a:solidFill>
            <a:schemeClr val="bg1">
              <a:lumMod val="85000"/>
            </a:schemeClr>
          </a:solidFill>
        </p:grpSpPr>
        <p:sp>
          <p:nvSpPr>
            <p:cNvPr id="36"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 Box 10"/>
          <p:cNvSpPr txBox="1">
            <a:spLocks noChangeArrowheads="1"/>
          </p:cNvSpPr>
          <p:nvPr/>
        </p:nvSpPr>
        <p:spPr bwMode="auto">
          <a:xfrm>
            <a:off x="2919330" y="1723132"/>
            <a:ext cx="3178267" cy="915635"/>
          </a:xfrm>
          <a:prstGeom prst="rect">
            <a:avLst/>
          </a:prstGeom>
          <a:noFill/>
          <a:ln w="9525">
            <a:noFill/>
            <a:miter lim="800000"/>
            <a:headEnd/>
            <a:tailEnd/>
          </a:ln>
        </p:spPr>
        <p:txBody>
          <a:bodyPr wrap="square" lIns="45720" tIns="22860" rIns="45720" bIns="22860">
            <a:spAutoFit/>
          </a:bodyPr>
          <a:lstStyle/>
          <a:p>
            <a:pPr algn="ctr" defTabSz="1088232"/>
            <a:r>
              <a:rPr lang="en-US" sz="3200" dirty="0" smtClean="0">
                <a:solidFill>
                  <a:srgbClr val="45C1A4"/>
                </a:solidFill>
                <a:latin typeface="微软雅黑" panose="020B0503020204020204" pitchFamily="34" charset="-122"/>
                <a:ea typeface="微软雅黑" panose="020B0503020204020204" pitchFamily="34" charset="-122"/>
                <a:cs typeface="Open Sans" pitchFamily="34" charset="0"/>
              </a:rPr>
              <a:t>60%</a:t>
            </a:r>
            <a:endParaRPr lang="en-US" sz="1050"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algn="ctr" defTabSz="1088232"/>
            <a:r>
              <a:rPr lang="en-US" sz="1400" b="1" dirty="0" smtClean="0">
                <a:solidFill>
                  <a:srgbClr val="45C1A4"/>
                </a:solidFill>
                <a:latin typeface="微软雅黑" panose="020B0503020204020204" pitchFamily="34" charset="-122"/>
                <a:ea typeface="微软雅黑" panose="020B0503020204020204" pitchFamily="34" charset="-122"/>
                <a:cs typeface="Open Sans" pitchFamily="34" charset="0"/>
              </a:rPr>
              <a:t>Mini Gadget</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41" name="Group 40"/>
          <p:cNvGrpSpPr/>
          <p:nvPr/>
        </p:nvGrpSpPr>
        <p:grpSpPr>
          <a:xfrm>
            <a:off x="990600" y="3181350"/>
            <a:ext cx="679216" cy="499950"/>
            <a:chOff x="3937000" y="1643063"/>
            <a:chExt cx="541338" cy="398463"/>
          </a:xfrm>
          <a:solidFill>
            <a:srgbClr val="4BACC6"/>
          </a:solidFill>
        </p:grpSpPr>
        <p:sp>
          <p:nvSpPr>
            <p:cNvPr id="69"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p:cNvGrpSpPr/>
          <p:nvPr/>
        </p:nvGrpSpPr>
        <p:grpSpPr>
          <a:xfrm>
            <a:off x="1692631" y="3181350"/>
            <a:ext cx="679216" cy="499950"/>
            <a:chOff x="3937000" y="1643063"/>
            <a:chExt cx="541338" cy="398463"/>
          </a:xfrm>
          <a:solidFill>
            <a:srgbClr val="4BACC6"/>
          </a:solidFill>
        </p:grpSpPr>
        <p:sp>
          <p:nvSpPr>
            <p:cNvPr id="67"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p:nvGrpSpPr>
        <p:grpSpPr>
          <a:xfrm>
            <a:off x="2384905" y="3181350"/>
            <a:ext cx="679216" cy="499950"/>
            <a:chOff x="3937000" y="1643063"/>
            <a:chExt cx="541338" cy="398463"/>
          </a:xfrm>
          <a:solidFill>
            <a:srgbClr val="4BACC6"/>
          </a:solidFill>
        </p:grpSpPr>
        <p:sp>
          <p:nvSpPr>
            <p:cNvPr id="65"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3096692" y="3181350"/>
            <a:ext cx="679216" cy="499950"/>
            <a:chOff x="3937000" y="1643063"/>
            <a:chExt cx="541338" cy="398463"/>
          </a:xfrm>
          <a:solidFill>
            <a:srgbClr val="4BACC6"/>
          </a:solidFill>
        </p:grpSpPr>
        <p:sp>
          <p:nvSpPr>
            <p:cNvPr id="63"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3821537" y="3181350"/>
            <a:ext cx="679216" cy="499950"/>
            <a:chOff x="3937000" y="1643063"/>
            <a:chExt cx="541338" cy="398463"/>
          </a:xfrm>
          <a:solidFill>
            <a:srgbClr val="4BACC6"/>
          </a:solidFill>
        </p:grpSpPr>
        <p:sp>
          <p:nvSpPr>
            <p:cNvPr id="61"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4523568" y="3181350"/>
            <a:ext cx="679216" cy="499950"/>
            <a:chOff x="3937000" y="1643063"/>
            <a:chExt cx="541338" cy="398463"/>
          </a:xfrm>
          <a:solidFill>
            <a:srgbClr val="4BACC6"/>
          </a:solidFill>
        </p:grpSpPr>
        <p:sp>
          <p:nvSpPr>
            <p:cNvPr id="59"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46"/>
          <p:cNvGrpSpPr/>
          <p:nvPr/>
        </p:nvGrpSpPr>
        <p:grpSpPr>
          <a:xfrm>
            <a:off x="5215842" y="3181350"/>
            <a:ext cx="679216" cy="499950"/>
            <a:chOff x="3937000" y="1643063"/>
            <a:chExt cx="541338" cy="398463"/>
          </a:xfrm>
          <a:solidFill>
            <a:srgbClr val="4BACC6"/>
          </a:solidFill>
        </p:grpSpPr>
        <p:sp>
          <p:nvSpPr>
            <p:cNvPr id="57"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5927629" y="3181350"/>
            <a:ext cx="679216" cy="499950"/>
            <a:chOff x="3937000" y="1643063"/>
            <a:chExt cx="541338" cy="398463"/>
          </a:xfrm>
          <a:solidFill>
            <a:srgbClr val="4BACC6"/>
          </a:solidFill>
        </p:grpSpPr>
        <p:sp>
          <p:nvSpPr>
            <p:cNvPr id="55"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619903" y="3181350"/>
            <a:ext cx="679216" cy="499950"/>
            <a:chOff x="3937000" y="1643063"/>
            <a:chExt cx="541338" cy="398463"/>
          </a:xfrm>
          <a:solidFill>
            <a:schemeClr val="bg1">
              <a:lumMod val="85000"/>
            </a:schemeClr>
          </a:solidFill>
        </p:grpSpPr>
        <p:sp>
          <p:nvSpPr>
            <p:cNvPr id="53"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7331690" y="3181350"/>
            <a:ext cx="679216" cy="499950"/>
            <a:chOff x="3937000" y="1643063"/>
            <a:chExt cx="541338" cy="398463"/>
          </a:xfrm>
          <a:solidFill>
            <a:schemeClr val="bg1">
              <a:lumMod val="85000"/>
            </a:schemeClr>
          </a:solidFill>
        </p:grpSpPr>
        <p:sp>
          <p:nvSpPr>
            <p:cNvPr id="51"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 Box 10"/>
          <p:cNvSpPr txBox="1">
            <a:spLocks noChangeArrowheads="1"/>
          </p:cNvSpPr>
          <p:nvPr/>
        </p:nvSpPr>
        <p:spPr bwMode="auto">
          <a:xfrm>
            <a:off x="2911620" y="3704332"/>
            <a:ext cx="3178267" cy="915635"/>
          </a:xfrm>
          <a:prstGeom prst="rect">
            <a:avLst/>
          </a:prstGeom>
          <a:noFill/>
          <a:ln w="9525">
            <a:noFill/>
            <a:miter lim="800000"/>
            <a:headEnd/>
            <a:tailEnd/>
          </a:ln>
        </p:spPr>
        <p:txBody>
          <a:bodyPr wrap="square" lIns="45720" tIns="22860" rIns="45720" bIns="22860">
            <a:spAutoFit/>
          </a:bodyPr>
          <a:lstStyle/>
          <a:p>
            <a:pPr algn="ctr" defTabSz="1088232"/>
            <a:r>
              <a:rPr lang="en-US" sz="3200" dirty="0" smtClean="0">
                <a:solidFill>
                  <a:srgbClr val="4BACC6"/>
                </a:solidFill>
                <a:latin typeface="微软雅黑" panose="020B0503020204020204" pitchFamily="34" charset="-122"/>
                <a:ea typeface="微软雅黑" panose="020B0503020204020204" pitchFamily="34" charset="-122"/>
                <a:cs typeface="Open Sans" pitchFamily="34" charset="0"/>
              </a:rPr>
              <a:t>80%</a:t>
            </a:r>
            <a:endParaRPr lang="en-US" sz="1050"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en-US" sz="1400" b="1" dirty="0" smtClean="0">
                <a:solidFill>
                  <a:srgbClr val="4BACC6"/>
                </a:solidFill>
                <a:latin typeface="微软雅黑" panose="020B0503020204020204" pitchFamily="34" charset="-122"/>
                <a:ea typeface="微软雅黑" panose="020B0503020204020204" pitchFamily="34" charset="-122"/>
                <a:cs typeface="Open Sans" pitchFamily="34" charset="0"/>
              </a:rPr>
              <a:t>Enterprise Mainframe</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154501316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ppt_x"/>
                                          </p:val>
                                        </p:tav>
                                        <p:tav tm="100000">
                                          <p:val>
                                            <p:strVal val="#ppt_x"/>
                                          </p:val>
                                        </p:tav>
                                      </p:tavLst>
                                    </p:anim>
                                    <p:anim calcmode="lin" valueType="num">
                                      <p:cBhvr additive="base">
                                        <p:cTn id="13" dur="25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250" fill="hold"/>
                                        <p:tgtEl>
                                          <p:spTgt spid="14"/>
                                        </p:tgtEl>
                                        <p:attrNameLst>
                                          <p:attrName>ppt_x</p:attrName>
                                        </p:attrNameLst>
                                      </p:cBhvr>
                                      <p:tavLst>
                                        <p:tav tm="0">
                                          <p:val>
                                            <p:strVal val="#ppt_x"/>
                                          </p:val>
                                        </p:tav>
                                        <p:tav tm="100000">
                                          <p:val>
                                            <p:strVal val="#ppt_x"/>
                                          </p:val>
                                        </p:tav>
                                      </p:tavLst>
                                    </p:anim>
                                    <p:anim calcmode="lin" valueType="num">
                                      <p:cBhvr additive="base">
                                        <p:cTn id="23" dur="25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250" fill="hold"/>
                                        <p:tgtEl>
                                          <p:spTgt spid="20"/>
                                        </p:tgtEl>
                                        <p:attrNameLst>
                                          <p:attrName>ppt_x</p:attrName>
                                        </p:attrNameLst>
                                      </p:cBhvr>
                                      <p:tavLst>
                                        <p:tav tm="0">
                                          <p:val>
                                            <p:strVal val="#ppt_x"/>
                                          </p:val>
                                        </p:tav>
                                        <p:tav tm="100000">
                                          <p:val>
                                            <p:strVal val="#ppt_x"/>
                                          </p:val>
                                        </p:tav>
                                      </p:tavLst>
                                    </p:anim>
                                    <p:anim calcmode="lin" valueType="num">
                                      <p:cBhvr additive="base">
                                        <p:cTn id="33" dur="25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50" fill="hold"/>
                                        <p:tgtEl>
                                          <p:spTgt spid="23"/>
                                        </p:tgtEl>
                                        <p:attrNameLst>
                                          <p:attrName>ppt_x</p:attrName>
                                        </p:attrNameLst>
                                      </p:cBhvr>
                                      <p:tavLst>
                                        <p:tav tm="0">
                                          <p:val>
                                            <p:strVal val="#ppt_x"/>
                                          </p:val>
                                        </p:tav>
                                        <p:tav tm="100000">
                                          <p:val>
                                            <p:strVal val="#ppt_x"/>
                                          </p:val>
                                        </p:tav>
                                      </p:tavLst>
                                    </p:anim>
                                    <p:anim calcmode="lin" valueType="num">
                                      <p:cBhvr additive="base">
                                        <p:cTn id="38" dur="25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250" fill="hold"/>
                                        <p:tgtEl>
                                          <p:spTgt spid="26"/>
                                        </p:tgtEl>
                                        <p:attrNameLst>
                                          <p:attrName>ppt_x</p:attrName>
                                        </p:attrNameLst>
                                      </p:cBhvr>
                                      <p:tavLst>
                                        <p:tav tm="0">
                                          <p:val>
                                            <p:strVal val="#ppt_x"/>
                                          </p:val>
                                        </p:tav>
                                        <p:tav tm="100000">
                                          <p:val>
                                            <p:strVal val="#ppt_x"/>
                                          </p:val>
                                        </p:tav>
                                      </p:tavLst>
                                    </p:anim>
                                    <p:anim calcmode="lin" valueType="num">
                                      <p:cBhvr additive="base">
                                        <p:cTn id="43" dur="250" fill="hold"/>
                                        <p:tgtEl>
                                          <p:spTgt spid="26"/>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250" fill="hold"/>
                                        <p:tgtEl>
                                          <p:spTgt spid="29"/>
                                        </p:tgtEl>
                                        <p:attrNameLst>
                                          <p:attrName>ppt_x</p:attrName>
                                        </p:attrNameLst>
                                      </p:cBhvr>
                                      <p:tavLst>
                                        <p:tav tm="0">
                                          <p:val>
                                            <p:strVal val="#ppt_x"/>
                                          </p:val>
                                        </p:tav>
                                        <p:tav tm="100000">
                                          <p:val>
                                            <p:strVal val="#ppt_x"/>
                                          </p:val>
                                        </p:tav>
                                      </p:tavLst>
                                    </p:anim>
                                    <p:anim calcmode="lin" valueType="num">
                                      <p:cBhvr additive="base">
                                        <p:cTn id="48" dur="250" fill="hold"/>
                                        <p:tgtEl>
                                          <p:spTgt spid="29"/>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250" fill="hold"/>
                                        <p:tgtEl>
                                          <p:spTgt spid="32"/>
                                        </p:tgtEl>
                                        <p:attrNameLst>
                                          <p:attrName>ppt_x</p:attrName>
                                        </p:attrNameLst>
                                      </p:cBhvr>
                                      <p:tavLst>
                                        <p:tav tm="0">
                                          <p:val>
                                            <p:strVal val="#ppt_x"/>
                                          </p:val>
                                        </p:tav>
                                        <p:tav tm="100000">
                                          <p:val>
                                            <p:strVal val="#ppt_x"/>
                                          </p:val>
                                        </p:tav>
                                      </p:tavLst>
                                    </p:anim>
                                    <p:anim calcmode="lin" valueType="num">
                                      <p:cBhvr additive="base">
                                        <p:cTn id="53" dur="250" fill="hold"/>
                                        <p:tgtEl>
                                          <p:spTgt spid="32"/>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250" fill="hold"/>
                                        <p:tgtEl>
                                          <p:spTgt spid="35"/>
                                        </p:tgtEl>
                                        <p:attrNameLst>
                                          <p:attrName>ppt_x</p:attrName>
                                        </p:attrNameLst>
                                      </p:cBhvr>
                                      <p:tavLst>
                                        <p:tav tm="0">
                                          <p:val>
                                            <p:strVal val="#ppt_x"/>
                                          </p:val>
                                        </p:tav>
                                        <p:tav tm="100000">
                                          <p:val>
                                            <p:strVal val="#ppt_x"/>
                                          </p:val>
                                        </p:tav>
                                      </p:tavLst>
                                    </p:anim>
                                    <p:anim calcmode="lin" valueType="num">
                                      <p:cBhvr additive="base">
                                        <p:cTn id="58" dur="250" fill="hold"/>
                                        <p:tgtEl>
                                          <p:spTgt spid="35"/>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250" fill="hold"/>
                                        <p:tgtEl>
                                          <p:spTgt spid="39"/>
                                        </p:tgtEl>
                                        <p:attrNameLst>
                                          <p:attrName>ppt_x</p:attrName>
                                        </p:attrNameLst>
                                      </p:cBhvr>
                                      <p:tavLst>
                                        <p:tav tm="0">
                                          <p:val>
                                            <p:strVal val="#ppt_x"/>
                                          </p:val>
                                        </p:tav>
                                        <p:tav tm="100000">
                                          <p:val>
                                            <p:strVal val="#ppt_x"/>
                                          </p:val>
                                        </p:tav>
                                      </p:tavLst>
                                    </p:anim>
                                    <p:anim calcmode="lin" valueType="num">
                                      <p:cBhvr additive="base">
                                        <p:cTn id="63" dur="250" fill="hold"/>
                                        <p:tgtEl>
                                          <p:spTgt spid="39"/>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250" fill="hold"/>
                                        <p:tgtEl>
                                          <p:spTgt spid="41"/>
                                        </p:tgtEl>
                                        <p:attrNameLst>
                                          <p:attrName>ppt_x</p:attrName>
                                        </p:attrNameLst>
                                      </p:cBhvr>
                                      <p:tavLst>
                                        <p:tav tm="0">
                                          <p:val>
                                            <p:strVal val="#ppt_x"/>
                                          </p:val>
                                        </p:tav>
                                        <p:tav tm="100000">
                                          <p:val>
                                            <p:strVal val="#ppt_x"/>
                                          </p:val>
                                        </p:tav>
                                      </p:tavLst>
                                    </p:anim>
                                    <p:anim calcmode="lin" valueType="num">
                                      <p:cBhvr additive="base">
                                        <p:cTn id="68" dur="250" fill="hold"/>
                                        <p:tgtEl>
                                          <p:spTgt spid="41"/>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250" fill="hold"/>
                                        <p:tgtEl>
                                          <p:spTgt spid="42"/>
                                        </p:tgtEl>
                                        <p:attrNameLst>
                                          <p:attrName>ppt_x</p:attrName>
                                        </p:attrNameLst>
                                      </p:cBhvr>
                                      <p:tavLst>
                                        <p:tav tm="0">
                                          <p:val>
                                            <p:strVal val="#ppt_x"/>
                                          </p:val>
                                        </p:tav>
                                        <p:tav tm="100000">
                                          <p:val>
                                            <p:strVal val="#ppt_x"/>
                                          </p:val>
                                        </p:tav>
                                      </p:tavLst>
                                    </p:anim>
                                    <p:anim calcmode="lin" valueType="num">
                                      <p:cBhvr additive="base">
                                        <p:cTn id="73" dur="250" fill="hold"/>
                                        <p:tgtEl>
                                          <p:spTgt spid="42"/>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additive="base">
                                        <p:cTn id="77" dur="250" fill="hold"/>
                                        <p:tgtEl>
                                          <p:spTgt spid="43"/>
                                        </p:tgtEl>
                                        <p:attrNameLst>
                                          <p:attrName>ppt_x</p:attrName>
                                        </p:attrNameLst>
                                      </p:cBhvr>
                                      <p:tavLst>
                                        <p:tav tm="0">
                                          <p:val>
                                            <p:strVal val="#ppt_x"/>
                                          </p:val>
                                        </p:tav>
                                        <p:tav tm="100000">
                                          <p:val>
                                            <p:strVal val="#ppt_x"/>
                                          </p:val>
                                        </p:tav>
                                      </p:tavLst>
                                    </p:anim>
                                    <p:anim calcmode="lin" valueType="num">
                                      <p:cBhvr additive="base">
                                        <p:cTn id="78" dur="250" fill="hold"/>
                                        <p:tgtEl>
                                          <p:spTgt spid="43"/>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cBhvr additive="base">
                                        <p:cTn id="82" dur="250" fill="hold"/>
                                        <p:tgtEl>
                                          <p:spTgt spid="44"/>
                                        </p:tgtEl>
                                        <p:attrNameLst>
                                          <p:attrName>ppt_x</p:attrName>
                                        </p:attrNameLst>
                                      </p:cBhvr>
                                      <p:tavLst>
                                        <p:tav tm="0">
                                          <p:val>
                                            <p:strVal val="#ppt_x"/>
                                          </p:val>
                                        </p:tav>
                                        <p:tav tm="100000">
                                          <p:val>
                                            <p:strVal val="#ppt_x"/>
                                          </p:val>
                                        </p:tav>
                                      </p:tavLst>
                                    </p:anim>
                                    <p:anim calcmode="lin" valueType="num">
                                      <p:cBhvr additive="base">
                                        <p:cTn id="83" dur="250" fill="hold"/>
                                        <p:tgtEl>
                                          <p:spTgt spid="44"/>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nodeType="after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250" fill="hold"/>
                                        <p:tgtEl>
                                          <p:spTgt spid="45"/>
                                        </p:tgtEl>
                                        <p:attrNameLst>
                                          <p:attrName>ppt_x</p:attrName>
                                        </p:attrNameLst>
                                      </p:cBhvr>
                                      <p:tavLst>
                                        <p:tav tm="0">
                                          <p:val>
                                            <p:strVal val="#ppt_x"/>
                                          </p:val>
                                        </p:tav>
                                        <p:tav tm="100000">
                                          <p:val>
                                            <p:strVal val="#ppt_x"/>
                                          </p:val>
                                        </p:tav>
                                      </p:tavLst>
                                    </p:anim>
                                    <p:anim calcmode="lin" valueType="num">
                                      <p:cBhvr additive="base">
                                        <p:cTn id="88" dur="250" fill="hold"/>
                                        <p:tgtEl>
                                          <p:spTgt spid="45"/>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nodeType="afterEffect">
                                  <p:stCondLst>
                                    <p:cond delay="0"/>
                                  </p:stCondLst>
                                  <p:childTnLst>
                                    <p:set>
                                      <p:cBhvr>
                                        <p:cTn id="91" dur="1" fill="hold">
                                          <p:stCondLst>
                                            <p:cond delay="0"/>
                                          </p:stCondLst>
                                        </p:cTn>
                                        <p:tgtEl>
                                          <p:spTgt spid="46"/>
                                        </p:tgtEl>
                                        <p:attrNameLst>
                                          <p:attrName>style.visibility</p:attrName>
                                        </p:attrNameLst>
                                      </p:cBhvr>
                                      <p:to>
                                        <p:strVal val="visible"/>
                                      </p:to>
                                    </p:set>
                                    <p:anim calcmode="lin" valueType="num">
                                      <p:cBhvr additive="base">
                                        <p:cTn id="92" dur="250" fill="hold"/>
                                        <p:tgtEl>
                                          <p:spTgt spid="46"/>
                                        </p:tgtEl>
                                        <p:attrNameLst>
                                          <p:attrName>ppt_x</p:attrName>
                                        </p:attrNameLst>
                                      </p:cBhvr>
                                      <p:tavLst>
                                        <p:tav tm="0">
                                          <p:val>
                                            <p:strVal val="#ppt_x"/>
                                          </p:val>
                                        </p:tav>
                                        <p:tav tm="100000">
                                          <p:val>
                                            <p:strVal val="#ppt_x"/>
                                          </p:val>
                                        </p:tav>
                                      </p:tavLst>
                                    </p:anim>
                                    <p:anim calcmode="lin" valueType="num">
                                      <p:cBhvr additive="base">
                                        <p:cTn id="93" dur="250" fill="hold"/>
                                        <p:tgtEl>
                                          <p:spTgt spid="46"/>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47"/>
                                        </p:tgtEl>
                                        <p:attrNameLst>
                                          <p:attrName>style.visibility</p:attrName>
                                        </p:attrNameLst>
                                      </p:cBhvr>
                                      <p:to>
                                        <p:strVal val="visible"/>
                                      </p:to>
                                    </p:set>
                                    <p:anim calcmode="lin" valueType="num">
                                      <p:cBhvr additive="base">
                                        <p:cTn id="97" dur="250" fill="hold"/>
                                        <p:tgtEl>
                                          <p:spTgt spid="47"/>
                                        </p:tgtEl>
                                        <p:attrNameLst>
                                          <p:attrName>ppt_x</p:attrName>
                                        </p:attrNameLst>
                                      </p:cBhvr>
                                      <p:tavLst>
                                        <p:tav tm="0">
                                          <p:val>
                                            <p:strVal val="#ppt_x"/>
                                          </p:val>
                                        </p:tav>
                                        <p:tav tm="100000">
                                          <p:val>
                                            <p:strVal val="#ppt_x"/>
                                          </p:val>
                                        </p:tav>
                                      </p:tavLst>
                                    </p:anim>
                                    <p:anim calcmode="lin" valueType="num">
                                      <p:cBhvr additive="base">
                                        <p:cTn id="98" dur="250" fill="hold"/>
                                        <p:tgtEl>
                                          <p:spTgt spid="47"/>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 calcmode="lin" valueType="num">
                                      <p:cBhvr additive="base">
                                        <p:cTn id="102" dur="250" fill="hold"/>
                                        <p:tgtEl>
                                          <p:spTgt spid="48"/>
                                        </p:tgtEl>
                                        <p:attrNameLst>
                                          <p:attrName>ppt_x</p:attrName>
                                        </p:attrNameLst>
                                      </p:cBhvr>
                                      <p:tavLst>
                                        <p:tav tm="0">
                                          <p:val>
                                            <p:strVal val="#ppt_x"/>
                                          </p:val>
                                        </p:tav>
                                        <p:tav tm="100000">
                                          <p:val>
                                            <p:strVal val="#ppt_x"/>
                                          </p:val>
                                        </p:tav>
                                      </p:tavLst>
                                    </p:anim>
                                    <p:anim calcmode="lin" valueType="num">
                                      <p:cBhvr additive="base">
                                        <p:cTn id="103" dur="250" fill="hold"/>
                                        <p:tgtEl>
                                          <p:spTgt spid="48"/>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nodeType="after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additive="base">
                                        <p:cTn id="107" dur="250" fill="hold"/>
                                        <p:tgtEl>
                                          <p:spTgt spid="49"/>
                                        </p:tgtEl>
                                        <p:attrNameLst>
                                          <p:attrName>ppt_x</p:attrName>
                                        </p:attrNameLst>
                                      </p:cBhvr>
                                      <p:tavLst>
                                        <p:tav tm="0">
                                          <p:val>
                                            <p:strVal val="#ppt_x"/>
                                          </p:val>
                                        </p:tav>
                                        <p:tav tm="100000">
                                          <p:val>
                                            <p:strVal val="#ppt_x"/>
                                          </p:val>
                                        </p:tav>
                                      </p:tavLst>
                                    </p:anim>
                                    <p:anim calcmode="lin" valueType="num">
                                      <p:cBhvr additive="base">
                                        <p:cTn id="108" dur="250" fill="hold"/>
                                        <p:tgtEl>
                                          <p:spTgt spid="49"/>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nodeType="afterEffect">
                                  <p:stCondLst>
                                    <p:cond delay="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250" fill="hold"/>
                                        <p:tgtEl>
                                          <p:spTgt spid="50"/>
                                        </p:tgtEl>
                                        <p:attrNameLst>
                                          <p:attrName>ppt_x</p:attrName>
                                        </p:attrNameLst>
                                      </p:cBhvr>
                                      <p:tavLst>
                                        <p:tav tm="0">
                                          <p:val>
                                            <p:strVal val="#ppt_x"/>
                                          </p:val>
                                        </p:tav>
                                        <p:tav tm="100000">
                                          <p:val>
                                            <p:strVal val="#ppt_x"/>
                                          </p:val>
                                        </p:tav>
                                      </p:tavLst>
                                    </p:anim>
                                    <p:anim calcmode="lin" valueType="num">
                                      <p:cBhvr additive="base">
                                        <p:cTn id="113" dur="250" fill="hold"/>
                                        <p:tgtEl>
                                          <p:spTgt spid="50"/>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71"/>
                                        </p:tgtEl>
                                        <p:attrNameLst>
                                          <p:attrName>style.visibility</p:attrName>
                                        </p:attrNameLst>
                                      </p:cBhvr>
                                      <p:to>
                                        <p:strVal val="visible"/>
                                      </p:to>
                                    </p:set>
                                    <p:anim calcmode="lin" valueType="num">
                                      <p:cBhvr additive="base">
                                        <p:cTn id="117" dur="250" fill="hold"/>
                                        <p:tgtEl>
                                          <p:spTgt spid="71"/>
                                        </p:tgtEl>
                                        <p:attrNameLst>
                                          <p:attrName>ppt_x</p:attrName>
                                        </p:attrNameLst>
                                      </p:cBhvr>
                                      <p:tavLst>
                                        <p:tav tm="0">
                                          <p:val>
                                            <p:strVal val="#ppt_x"/>
                                          </p:val>
                                        </p:tav>
                                        <p:tav tm="100000">
                                          <p:val>
                                            <p:strVal val="#ppt_x"/>
                                          </p:val>
                                        </p:tav>
                                      </p:tavLst>
                                    </p:anim>
                                    <p:anim calcmode="lin" valueType="num">
                                      <p:cBhvr additive="base">
                                        <p:cTn id="118" dur="25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5" name="Text Box 7"/>
          <p:cNvSpPr txBox="1">
            <a:spLocks noChangeArrowheads="1"/>
          </p:cNvSpPr>
          <p:nvPr/>
        </p:nvSpPr>
        <p:spPr bwMode="auto">
          <a:xfrm>
            <a:off x="553817" y="1018461"/>
            <a:ext cx="8044156"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此处文字可编辑此处文字可编辑此处文字可编辑</a:t>
            </a:r>
            <a:r>
              <a:rPr lang="en-US" sz="1200" dirty="0" smtClean="0">
                <a:solidFill>
                  <a:schemeClr val="bg1">
                    <a:lumMod val="65000"/>
                  </a:schemeClr>
                </a:solidFill>
                <a:latin typeface="Open Sans Semibold" pitchFamily="34" charset="0"/>
                <a:ea typeface="Open Sans Semibold" pitchFamily="34" charset="0"/>
                <a:cs typeface="Open Sans Semibold" pitchFamily="34" charset="0"/>
              </a:rPr>
              <a:t> </a:t>
            </a:r>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此处可编辑此处可编辑此处可编辑此处可编辑</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sp>
        <p:nvSpPr>
          <p:cNvPr id="4" name="Rectangle 3"/>
          <p:cNvSpPr/>
          <p:nvPr/>
        </p:nvSpPr>
        <p:spPr>
          <a:xfrm>
            <a:off x="3821139" y="1586235"/>
            <a:ext cx="1502228" cy="3991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Asia</a:t>
            </a:r>
          </a:p>
        </p:txBody>
      </p:sp>
      <p:sp>
        <p:nvSpPr>
          <p:cNvPr id="6" name="Freeform 20"/>
          <p:cNvSpPr>
            <a:spLocks noEditPoints="1"/>
          </p:cNvSpPr>
          <p:nvPr/>
        </p:nvSpPr>
        <p:spPr bwMode="auto">
          <a:xfrm>
            <a:off x="5388682" y="158623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20"/>
          <p:cNvSpPr>
            <a:spLocks noEditPoints="1"/>
          </p:cNvSpPr>
          <p:nvPr/>
        </p:nvSpPr>
        <p:spPr bwMode="auto">
          <a:xfrm>
            <a:off x="5660571" y="158623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20"/>
          <p:cNvSpPr>
            <a:spLocks noEditPoints="1"/>
          </p:cNvSpPr>
          <p:nvPr/>
        </p:nvSpPr>
        <p:spPr bwMode="auto">
          <a:xfrm>
            <a:off x="5933980" y="158725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20"/>
          <p:cNvSpPr>
            <a:spLocks noEditPoints="1"/>
          </p:cNvSpPr>
          <p:nvPr/>
        </p:nvSpPr>
        <p:spPr bwMode="auto">
          <a:xfrm>
            <a:off x="6205869" y="158725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0"/>
          <p:cNvSpPr>
            <a:spLocks noEditPoints="1"/>
          </p:cNvSpPr>
          <p:nvPr/>
        </p:nvSpPr>
        <p:spPr bwMode="auto">
          <a:xfrm>
            <a:off x="6470798" y="158725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0"/>
          <p:cNvSpPr>
            <a:spLocks noEditPoints="1"/>
          </p:cNvSpPr>
          <p:nvPr/>
        </p:nvSpPr>
        <p:spPr bwMode="auto">
          <a:xfrm>
            <a:off x="6742688" y="158725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0"/>
          <p:cNvSpPr>
            <a:spLocks noEditPoints="1"/>
          </p:cNvSpPr>
          <p:nvPr/>
        </p:nvSpPr>
        <p:spPr bwMode="auto">
          <a:xfrm>
            <a:off x="7016096" y="158828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0"/>
          <p:cNvSpPr>
            <a:spLocks noEditPoints="1"/>
          </p:cNvSpPr>
          <p:nvPr/>
        </p:nvSpPr>
        <p:spPr bwMode="auto">
          <a:xfrm>
            <a:off x="7287986" y="158828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0"/>
          <p:cNvSpPr>
            <a:spLocks noEditPoints="1"/>
          </p:cNvSpPr>
          <p:nvPr/>
        </p:nvSpPr>
        <p:spPr bwMode="auto">
          <a:xfrm>
            <a:off x="7566837" y="158369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noEditPoints="1"/>
          </p:cNvSpPr>
          <p:nvPr/>
        </p:nvSpPr>
        <p:spPr bwMode="auto">
          <a:xfrm>
            <a:off x="7838726" y="158369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0"/>
          <p:cNvSpPr>
            <a:spLocks noEditPoints="1"/>
          </p:cNvSpPr>
          <p:nvPr/>
        </p:nvSpPr>
        <p:spPr bwMode="auto">
          <a:xfrm>
            <a:off x="1067306" y="158369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20"/>
          <p:cNvSpPr>
            <a:spLocks noEditPoints="1"/>
          </p:cNvSpPr>
          <p:nvPr/>
        </p:nvSpPr>
        <p:spPr bwMode="auto">
          <a:xfrm>
            <a:off x="1339196" y="158369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0"/>
          <p:cNvSpPr>
            <a:spLocks noEditPoints="1"/>
          </p:cNvSpPr>
          <p:nvPr/>
        </p:nvSpPr>
        <p:spPr bwMode="auto">
          <a:xfrm>
            <a:off x="1612604" y="158471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noEditPoints="1"/>
          </p:cNvSpPr>
          <p:nvPr/>
        </p:nvSpPr>
        <p:spPr bwMode="auto">
          <a:xfrm>
            <a:off x="1884494" y="158471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2149422" y="158471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noEditPoints="1"/>
          </p:cNvSpPr>
          <p:nvPr/>
        </p:nvSpPr>
        <p:spPr bwMode="auto">
          <a:xfrm>
            <a:off x="2421312" y="158471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noEditPoints="1"/>
          </p:cNvSpPr>
          <p:nvPr/>
        </p:nvSpPr>
        <p:spPr bwMode="auto">
          <a:xfrm>
            <a:off x="2694720" y="1585738"/>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noEditPoints="1"/>
          </p:cNvSpPr>
          <p:nvPr/>
        </p:nvSpPr>
        <p:spPr bwMode="auto">
          <a:xfrm>
            <a:off x="2966611" y="1585738"/>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noEditPoints="1"/>
          </p:cNvSpPr>
          <p:nvPr/>
        </p:nvSpPr>
        <p:spPr bwMode="auto">
          <a:xfrm>
            <a:off x="3245461" y="158115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noEditPoints="1"/>
          </p:cNvSpPr>
          <p:nvPr/>
        </p:nvSpPr>
        <p:spPr bwMode="auto">
          <a:xfrm>
            <a:off x="3517351" y="158115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
          <p:cNvSpPr/>
          <p:nvPr/>
        </p:nvSpPr>
        <p:spPr>
          <a:xfrm>
            <a:off x="3821139" y="2223521"/>
            <a:ext cx="1502228" cy="3991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North America</a:t>
            </a:r>
          </a:p>
        </p:txBody>
      </p:sp>
      <p:sp>
        <p:nvSpPr>
          <p:cNvPr id="27" name="Freeform 20"/>
          <p:cNvSpPr>
            <a:spLocks noEditPoints="1"/>
          </p:cNvSpPr>
          <p:nvPr/>
        </p:nvSpPr>
        <p:spPr bwMode="auto">
          <a:xfrm>
            <a:off x="5388682" y="222352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noEditPoints="1"/>
          </p:cNvSpPr>
          <p:nvPr/>
        </p:nvSpPr>
        <p:spPr bwMode="auto">
          <a:xfrm>
            <a:off x="5660571" y="222352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noEditPoints="1"/>
          </p:cNvSpPr>
          <p:nvPr/>
        </p:nvSpPr>
        <p:spPr bwMode="auto">
          <a:xfrm>
            <a:off x="5933980" y="222454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0"/>
          <p:cNvSpPr>
            <a:spLocks noEditPoints="1"/>
          </p:cNvSpPr>
          <p:nvPr/>
        </p:nvSpPr>
        <p:spPr bwMode="auto">
          <a:xfrm>
            <a:off x="6205869" y="222454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0"/>
          <p:cNvSpPr>
            <a:spLocks noEditPoints="1"/>
          </p:cNvSpPr>
          <p:nvPr/>
        </p:nvSpPr>
        <p:spPr bwMode="auto">
          <a:xfrm>
            <a:off x="6470798" y="222454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0"/>
          <p:cNvSpPr>
            <a:spLocks noEditPoints="1"/>
          </p:cNvSpPr>
          <p:nvPr/>
        </p:nvSpPr>
        <p:spPr bwMode="auto">
          <a:xfrm>
            <a:off x="6742688" y="222454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0"/>
          <p:cNvSpPr>
            <a:spLocks noEditPoints="1"/>
          </p:cNvSpPr>
          <p:nvPr/>
        </p:nvSpPr>
        <p:spPr bwMode="auto">
          <a:xfrm>
            <a:off x="7016096" y="2225566"/>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0"/>
          <p:cNvSpPr>
            <a:spLocks noEditPoints="1"/>
          </p:cNvSpPr>
          <p:nvPr/>
        </p:nvSpPr>
        <p:spPr bwMode="auto">
          <a:xfrm>
            <a:off x="7287986" y="2225566"/>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0"/>
          <p:cNvSpPr>
            <a:spLocks noEditPoints="1"/>
          </p:cNvSpPr>
          <p:nvPr/>
        </p:nvSpPr>
        <p:spPr bwMode="auto">
          <a:xfrm>
            <a:off x="7566837" y="2220979"/>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noEditPoints="1"/>
          </p:cNvSpPr>
          <p:nvPr/>
        </p:nvSpPr>
        <p:spPr bwMode="auto">
          <a:xfrm>
            <a:off x="7838726" y="2220979"/>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0"/>
          <p:cNvSpPr>
            <a:spLocks noEditPoints="1"/>
          </p:cNvSpPr>
          <p:nvPr/>
        </p:nvSpPr>
        <p:spPr bwMode="auto">
          <a:xfrm>
            <a:off x="1067306" y="2220979"/>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0"/>
          <p:cNvSpPr>
            <a:spLocks noEditPoints="1"/>
          </p:cNvSpPr>
          <p:nvPr/>
        </p:nvSpPr>
        <p:spPr bwMode="auto">
          <a:xfrm>
            <a:off x="1339196" y="2220979"/>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0"/>
          <p:cNvSpPr>
            <a:spLocks noEditPoints="1"/>
          </p:cNvSpPr>
          <p:nvPr/>
        </p:nvSpPr>
        <p:spPr bwMode="auto">
          <a:xfrm>
            <a:off x="1612604" y="222200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0"/>
          <p:cNvSpPr>
            <a:spLocks noEditPoints="1"/>
          </p:cNvSpPr>
          <p:nvPr/>
        </p:nvSpPr>
        <p:spPr bwMode="auto">
          <a:xfrm>
            <a:off x="1884494" y="222200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noEditPoints="1"/>
          </p:cNvSpPr>
          <p:nvPr/>
        </p:nvSpPr>
        <p:spPr bwMode="auto">
          <a:xfrm>
            <a:off x="2149422" y="222200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noEditPoints="1"/>
          </p:cNvSpPr>
          <p:nvPr/>
        </p:nvSpPr>
        <p:spPr bwMode="auto">
          <a:xfrm>
            <a:off x="2421312" y="222200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noEditPoints="1"/>
          </p:cNvSpPr>
          <p:nvPr/>
        </p:nvSpPr>
        <p:spPr bwMode="auto">
          <a:xfrm>
            <a:off x="2694720" y="222302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0"/>
          <p:cNvSpPr>
            <a:spLocks noEditPoints="1"/>
          </p:cNvSpPr>
          <p:nvPr/>
        </p:nvSpPr>
        <p:spPr bwMode="auto">
          <a:xfrm>
            <a:off x="2966611" y="222302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noEditPoints="1"/>
          </p:cNvSpPr>
          <p:nvPr/>
        </p:nvSpPr>
        <p:spPr bwMode="auto">
          <a:xfrm>
            <a:off x="3245461" y="221843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0"/>
          <p:cNvSpPr>
            <a:spLocks noEditPoints="1"/>
          </p:cNvSpPr>
          <p:nvPr/>
        </p:nvSpPr>
        <p:spPr bwMode="auto">
          <a:xfrm>
            <a:off x="3517351" y="221843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47"/>
          <p:cNvSpPr/>
          <p:nvPr/>
        </p:nvSpPr>
        <p:spPr>
          <a:xfrm>
            <a:off x="3831771" y="2872693"/>
            <a:ext cx="1502228" cy="3991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Africa</a:t>
            </a:r>
          </a:p>
        </p:txBody>
      </p:sp>
      <p:sp>
        <p:nvSpPr>
          <p:cNvPr id="49" name="Freeform 20"/>
          <p:cNvSpPr>
            <a:spLocks noEditPoints="1"/>
          </p:cNvSpPr>
          <p:nvPr/>
        </p:nvSpPr>
        <p:spPr bwMode="auto">
          <a:xfrm>
            <a:off x="5399315" y="2872693"/>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20"/>
          <p:cNvSpPr>
            <a:spLocks noEditPoints="1"/>
          </p:cNvSpPr>
          <p:nvPr/>
        </p:nvSpPr>
        <p:spPr bwMode="auto">
          <a:xfrm>
            <a:off x="5671204" y="2872693"/>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noEditPoints="1"/>
          </p:cNvSpPr>
          <p:nvPr/>
        </p:nvSpPr>
        <p:spPr bwMode="auto">
          <a:xfrm>
            <a:off x="5944612" y="287371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20"/>
          <p:cNvSpPr>
            <a:spLocks noEditPoints="1"/>
          </p:cNvSpPr>
          <p:nvPr/>
        </p:nvSpPr>
        <p:spPr bwMode="auto">
          <a:xfrm>
            <a:off x="6216502" y="287371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noEditPoints="1"/>
          </p:cNvSpPr>
          <p:nvPr/>
        </p:nvSpPr>
        <p:spPr bwMode="auto">
          <a:xfrm>
            <a:off x="6481431" y="287371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noEditPoints="1"/>
          </p:cNvSpPr>
          <p:nvPr/>
        </p:nvSpPr>
        <p:spPr bwMode="auto">
          <a:xfrm>
            <a:off x="6753320" y="287371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noEditPoints="1"/>
          </p:cNvSpPr>
          <p:nvPr/>
        </p:nvSpPr>
        <p:spPr bwMode="auto">
          <a:xfrm>
            <a:off x="7026729" y="2874738"/>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0"/>
          <p:cNvSpPr>
            <a:spLocks noEditPoints="1"/>
          </p:cNvSpPr>
          <p:nvPr/>
        </p:nvSpPr>
        <p:spPr bwMode="auto">
          <a:xfrm>
            <a:off x="7298618" y="2874738"/>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p:nvSpPr>
        <p:spPr bwMode="auto">
          <a:xfrm>
            <a:off x="7577469" y="287015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0"/>
          <p:cNvSpPr>
            <a:spLocks noEditPoints="1"/>
          </p:cNvSpPr>
          <p:nvPr/>
        </p:nvSpPr>
        <p:spPr bwMode="auto">
          <a:xfrm>
            <a:off x="7849360" y="287015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noEditPoints="1"/>
          </p:cNvSpPr>
          <p:nvPr/>
        </p:nvSpPr>
        <p:spPr bwMode="auto">
          <a:xfrm>
            <a:off x="1077939" y="287015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0"/>
          <p:cNvSpPr>
            <a:spLocks noEditPoints="1"/>
          </p:cNvSpPr>
          <p:nvPr/>
        </p:nvSpPr>
        <p:spPr bwMode="auto">
          <a:xfrm>
            <a:off x="1349829" y="287015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noEditPoints="1"/>
          </p:cNvSpPr>
          <p:nvPr/>
        </p:nvSpPr>
        <p:spPr bwMode="auto">
          <a:xfrm>
            <a:off x="1623237" y="2871173"/>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0"/>
          <p:cNvSpPr>
            <a:spLocks noEditPoints="1"/>
          </p:cNvSpPr>
          <p:nvPr/>
        </p:nvSpPr>
        <p:spPr bwMode="auto">
          <a:xfrm>
            <a:off x="1895127" y="2871173"/>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noEditPoints="1"/>
          </p:cNvSpPr>
          <p:nvPr/>
        </p:nvSpPr>
        <p:spPr bwMode="auto">
          <a:xfrm>
            <a:off x="2160055" y="2871173"/>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noEditPoints="1"/>
          </p:cNvSpPr>
          <p:nvPr/>
        </p:nvSpPr>
        <p:spPr bwMode="auto">
          <a:xfrm>
            <a:off x="2431945" y="2871173"/>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0"/>
          <p:cNvSpPr>
            <a:spLocks noEditPoints="1"/>
          </p:cNvSpPr>
          <p:nvPr/>
        </p:nvSpPr>
        <p:spPr bwMode="auto">
          <a:xfrm>
            <a:off x="2705353" y="287219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20"/>
          <p:cNvSpPr>
            <a:spLocks noEditPoints="1"/>
          </p:cNvSpPr>
          <p:nvPr/>
        </p:nvSpPr>
        <p:spPr bwMode="auto">
          <a:xfrm>
            <a:off x="2977243" y="287219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20"/>
          <p:cNvSpPr>
            <a:spLocks noEditPoints="1"/>
          </p:cNvSpPr>
          <p:nvPr/>
        </p:nvSpPr>
        <p:spPr bwMode="auto">
          <a:xfrm>
            <a:off x="3256093" y="2867608"/>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0"/>
          <p:cNvSpPr>
            <a:spLocks noEditPoints="1"/>
          </p:cNvSpPr>
          <p:nvPr/>
        </p:nvSpPr>
        <p:spPr bwMode="auto">
          <a:xfrm>
            <a:off x="3527984" y="2867608"/>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p:cNvSpPr/>
          <p:nvPr/>
        </p:nvSpPr>
        <p:spPr>
          <a:xfrm>
            <a:off x="3831771" y="3534911"/>
            <a:ext cx="1502228" cy="3991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Euro</a:t>
            </a:r>
          </a:p>
        </p:txBody>
      </p:sp>
      <p:sp>
        <p:nvSpPr>
          <p:cNvPr id="71" name="Freeform 20"/>
          <p:cNvSpPr>
            <a:spLocks noEditPoints="1"/>
          </p:cNvSpPr>
          <p:nvPr/>
        </p:nvSpPr>
        <p:spPr bwMode="auto">
          <a:xfrm>
            <a:off x="5399315" y="353491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20"/>
          <p:cNvSpPr>
            <a:spLocks noEditPoints="1"/>
          </p:cNvSpPr>
          <p:nvPr/>
        </p:nvSpPr>
        <p:spPr bwMode="auto">
          <a:xfrm>
            <a:off x="5671204" y="353491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20"/>
          <p:cNvSpPr>
            <a:spLocks noEditPoints="1"/>
          </p:cNvSpPr>
          <p:nvPr/>
        </p:nvSpPr>
        <p:spPr bwMode="auto">
          <a:xfrm>
            <a:off x="5944612" y="353593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0"/>
          <p:cNvSpPr>
            <a:spLocks noEditPoints="1"/>
          </p:cNvSpPr>
          <p:nvPr/>
        </p:nvSpPr>
        <p:spPr bwMode="auto">
          <a:xfrm>
            <a:off x="6216502" y="353593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20"/>
          <p:cNvSpPr>
            <a:spLocks noEditPoints="1"/>
          </p:cNvSpPr>
          <p:nvPr/>
        </p:nvSpPr>
        <p:spPr bwMode="auto">
          <a:xfrm>
            <a:off x="6481431" y="353593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20"/>
          <p:cNvSpPr>
            <a:spLocks noEditPoints="1"/>
          </p:cNvSpPr>
          <p:nvPr/>
        </p:nvSpPr>
        <p:spPr bwMode="auto">
          <a:xfrm>
            <a:off x="6753320" y="353593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20"/>
          <p:cNvSpPr>
            <a:spLocks noEditPoints="1"/>
          </p:cNvSpPr>
          <p:nvPr/>
        </p:nvSpPr>
        <p:spPr bwMode="auto">
          <a:xfrm>
            <a:off x="7026729" y="3536956"/>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0"/>
          <p:cNvSpPr>
            <a:spLocks noEditPoints="1"/>
          </p:cNvSpPr>
          <p:nvPr/>
        </p:nvSpPr>
        <p:spPr bwMode="auto">
          <a:xfrm>
            <a:off x="7298618" y="3536956"/>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20"/>
          <p:cNvSpPr>
            <a:spLocks noEditPoints="1"/>
          </p:cNvSpPr>
          <p:nvPr/>
        </p:nvSpPr>
        <p:spPr bwMode="auto">
          <a:xfrm>
            <a:off x="7577469" y="3532369"/>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0"/>
          <p:cNvSpPr>
            <a:spLocks noEditPoints="1"/>
          </p:cNvSpPr>
          <p:nvPr/>
        </p:nvSpPr>
        <p:spPr bwMode="auto">
          <a:xfrm>
            <a:off x="7849360" y="3532369"/>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0"/>
          <p:cNvSpPr>
            <a:spLocks noEditPoints="1"/>
          </p:cNvSpPr>
          <p:nvPr/>
        </p:nvSpPr>
        <p:spPr bwMode="auto">
          <a:xfrm>
            <a:off x="1077939" y="3532369"/>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0"/>
          <p:cNvSpPr>
            <a:spLocks noEditPoints="1"/>
          </p:cNvSpPr>
          <p:nvPr/>
        </p:nvSpPr>
        <p:spPr bwMode="auto">
          <a:xfrm>
            <a:off x="1349829" y="3532369"/>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20"/>
          <p:cNvSpPr>
            <a:spLocks noEditPoints="1"/>
          </p:cNvSpPr>
          <p:nvPr/>
        </p:nvSpPr>
        <p:spPr bwMode="auto">
          <a:xfrm>
            <a:off x="1623237" y="353339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20"/>
          <p:cNvSpPr>
            <a:spLocks noEditPoints="1"/>
          </p:cNvSpPr>
          <p:nvPr/>
        </p:nvSpPr>
        <p:spPr bwMode="auto">
          <a:xfrm>
            <a:off x="1895127" y="353339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0"/>
          <p:cNvSpPr>
            <a:spLocks noEditPoints="1"/>
          </p:cNvSpPr>
          <p:nvPr/>
        </p:nvSpPr>
        <p:spPr bwMode="auto">
          <a:xfrm>
            <a:off x="2160055" y="353339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noEditPoints="1"/>
          </p:cNvSpPr>
          <p:nvPr/>
        </p:nvSpPr>
        <p:spPr bwMode="auto">
          <a:xfrm>
            <a:off x="2431945" y="3533391"/>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0"/>
          <p:cNvSpPr>
            <a:spLocks noEditPoints="1"/>
          </p:cNvSpPr>
          <p:nvPr/>
        </p:nvSpPr>
        <p:spPr bwMode="auto">
          <a:xfrm>
            <a:off x="2705353" y="353441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20"/>
          <p:cNvSpPr>
            <a:spLocks noEditPoints="1"/>
          </p:cNvSpPr>
          <p:nvPr/>
        </p:nvSpPr>
        <p:spPr bwMode="auto">
          <a:xfrm>
            <a:off x="2977243" y="3534414"/>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20"/>
          <p:cNvSpPr>
            <a:spLocks noEditPoints="1"/>
          </p:cNvSpPr>
          <p:nvPr/>
        </p:nvSpPr>
        <p:spPr bwMode="auto">
          <a:xfrm>
            <a:off x="3256093" y="3529826"/>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20"/>
          <p:cNvSpPr>
            <a:spLocks noEditPoints="1"/>
          </p:cNvSpPr>
          <p:nvPr/>
        </p:nvSpPr>
        <p:spPr bwMode="auto">
          <a:xfrm>
            <a:off x="3527984" y="3529826"/>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92"/>
          <p:cNvSpPr/>
          <p:nvPr/>
        </p:nvSpPr>
        <p:spPr>
          <a:xfrm>
            <a:off x="3831771" y="4198940"/>
            <a:ext cx="1502228" cy="3991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Oceania</a:t>
            </a:r>
          </a:p>
        </p:txBody>
      </p:sp>
      <p:sp>
        <p:nvSpPr>
          <p:cNvPr id="94" name="Freeform 20"/>
          <p:cNvSpPr>
            <a:spLocks noEditPoints="1"/>
          </p:cNvSpPr>
          <p:nvPr/>
        </p:nvSpPr>
        <p:spPr bwMode="auto">
          <a:xfrm>
            <a:off x="5399315" y="419894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20"/>
          <p:cNvSpPr>
            <a:spLocks noEditPoints="1"/>
          </p:cNvSpPr>
          <p:nvPr/>
        </p:nvSpPr>
        <p:spPr bwMode="auto">
          <a:xfrm>
            <a:off x="5671204" y="419894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20"/>
          <p:cNvSpPr>
            <a:spLocks noEditPoints="1"/>
          </p:cNvSpPr>
          <p:nvPr/>
        </p:nvSpPr>
        <p:spPr bwMode="auto">
          <a:xfrm>
            <a:off x="5944612" y="419996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5C1A4"/>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20"/>
          <p:cNvSpPr>
            <a:spLocks noEditPoints="1"/>
          </p:cNvSpPr>
          <p:nvPr/>
        </p:nvSpPr>
        <p:spPr bwMode="auto">
          <a:xfrm>
            <a:off x="6216502" y="419996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0"/>
          <p:cNvSpPr>
            <a:spLocks noEditPoints="1"/>
          </p:cNvSpPr>
          <p:nvPr/>
        </p:nvSpPr>
        <p:spPr bwMode="auto">
          <a:xfrm>
            <a:off x="6481431" y="419996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0"/>
          <p:cNvSpPr>
            <a:spLocks noEditPoints="1"/>
          </p:cNvSpPr>
          <p:nvPr/>
        </p:nvSpPr>
        <p:spPr bwMode="auto">
          <a:xfrm>
            <a:off x="6753320" y="419996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0"/>
          <p:cNvSpPr>
            <a:spLocks noEditPoints="1"/>
          </p:cNvSpPr>
          <p:nvPr/>
        </p:nvSpPr>
        <p:spPr bwMode="auto">
          <a:xfrm>
            <a:off x="7026729" y="420098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0"/>
          <p:cNvSpPr>
            <a:spLocks noEditPoints="1"/>
          </p:cNvSpPr>
          <p:nvPr/>
        </p:nvSpPr>
        <p:spPr bwMode="auto">
          <a:xfrm>
            <a:off x="7298618" y="420098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20"/>
          <p:cNvSpPr>
            <a:spLocks noEditPoints="1"/>
          </p:cNvSpPr>
          <p:nvPr/>
        </p:nvSpPr>
        <p:spPr bwMode="auto">
          <a:xfrm>
            <a:off x="7577469" y="419639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20"/>
          <p:cNvSpPr>
            <a:spLocks noEditPoints="1"/>
          </p:cNvSpPr>
          <p:nvPr/>
        </p:nvSpPr>
        <p:spPr bwMode="auto">
          <a:xfrm>
            <a:off x="7849360" y="419639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0"/>
          <p:cNvSpPr>
            <a:spLocks noEditPoints="1"/>
          </p:cNvSpPr>
          <p:nvPr/>
        </p:nvSpPr>
        <p:spPr bwMode="auto">
          <a:xfrm>
            <a:off x="1077939" y="419639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20"/>
          <p:cNvSpPr>
            <a:spLocks noEditPoints="1"/>
          </p:cNvSpPr>
          <p:nvPr/>
        </p:nvSpPr>
        <p:spPr bwMode="auto">
          <a:xfrm>
            <a:off x="1349829" y="4196397"/>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20"/>
          <p:cNvSpPr>
            <a:spLocks noEditPoints="1"/>
          </p:cNvSpPr>
          <p:nvPr/>
        </p:nvSpPr>
        <p:spPr bwMode="auto">
          <a:xfrm>
            <a:off x="1623237" y="419742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0"/>
          <p:cNvSpPr>
            <a:spLocks noEditPoints="1"/>
          </p:cNvSpPr>
          <p:nvPr/>
        </p:nvSpPr>
        <p:spPr bwMode="auto">
          <a:xfrm>
            <a:off x="1895127" y="419742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0"/>
          <p:cNvSpPr>
            <a:spLocks noEditPoints="1"/>
          </p:cNvSpPr>
          <p:nvPr/>
        </p:nvSpPr>
        <p:spPr bwMode="auto">
          <a:xfrm>
            <a:off x="2160055" y="419742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noEditPoints="1"/>
          </p:cNvSpPr>
          <p:nvPr/>
        </p:nvSpPr>
        <p:spPr bwMode="auto">
          <a:xfrm>
            <a:off x="2431945" y="4197420"/>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0"/>
          <p:cNvSpPr>
            <a:spLocks noEditPoints="1"/>
          </p:cNvSpPr>
          <p:nvPr/>
        </p:nvSpPr>
        <p:spPr bwMode="auto">
          <a:xfrm>
            <a:off x="2705353" y="419844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0"/>
          <p:cNvSpPr>
            <a:spLocks noEditPoints="1"/>
          </p:cNvSpPr>
          <p:nvPr/>
        </p:nvSpPr>
        <p:spPr bwMode="auto">
          <a:xfrm>
            <a:off x="2977243" y="4198442"/>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0"/>
          <p:cNvSpPr>
            <a:spLocks noEditPoints="1"/>
          </p:cNvSpPr>
          <p:nvPr/>
        </p:nvSpPr>
        <p:spPr bwMode="auto">
          <a:xfrm>
            <a:off x="3256093" y="419385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noEditPoints="1"/>
          </p:cNvSpPr>
          <p:nvPr/>
        </p:nvSpPr>
        <p:spPr bwMode="auto">
          <a:xfrm>
            <a:off x="3527984" y="4193855"/>
            <a:ext cx="227840" cy="401642"/>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5" name="Group 114"/>
          <p:cNvGrpSpPr/>
          <p:nvPr/>
        </p:nvGrpSpPr>
        <p:grpSpPr>
          <a:xfrm rot="5400000">
            <a:off x="8190840" y="1467510"/>
            <a:ext cx="506877" cy="581757"/>
            <a:chOff x="914400" y="1257300"/>
            <a:chExt cx="838200" cy="962025"/>
          </a:xfrm>
          <a:solidFill>
            <a:srgbClr val="45C1A4"/>
          </a:solidFill>
        </p:grpSpPr>
        <p:sp>
          <p:nvSpPr>
            <p:cNvPr id="116" name="Oval 115"/>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116"/>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Text Box 10"/>
          <p:cNvSpPr txBox="1">
            <a:spLocks noChangeArrowheads="1"/>
          </p:cNvSpPr>
          <p:nvPr/>
        </p:nvSpPr>
        <p:spPr bwMode="auto">
          <a:xfrm>
            <a:off x="8153400" y="1645125"/>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60%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20" name="Group 119"/>
          <p:cNvGrpSpPr/>
          <p:nvPr/>
        </p:nvGrpSpPr>
        <p:grpSpPr>
          <a:xfrm rot="5400000">
            <a:off x="8190840" y="2128379"/>
            <a:ext cx="506877" cy="581757"/>
            <a:chOff x="914400" y="1257300"/>
            <a:chExt cx="838200" cy="962025"/>
          </a:xfrm>
          <a:solidFill>
            <a:srgbClr val="45C1A4"/>
          </a:solidFill>
        </p:grpSpPr>
        <p:sp>
          <p:nvSpPr>
            <p:cNvPr id="121" name="Oval 120"/>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Isosceles Triangle 121"/>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Text Box 10"/>
          <p:cNvSpPr txBox="1">
            <a:spLocks noChangeArrowheads="1"/>
          </p:cNvSpPr>
          <p:nvPr/>
        </p:nvSpPr>
        <p:spPr bwMode="auto">
          <a:xfrm>
            <a:off x="8153400" y="2305994"/>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70%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24" name="Group 123"/>
          <p:cNvGrpSpPr/>
          <p:nvPr/>
        </p:nvGrpSpPr>
        <p:grpSpPr>
          <a:xfrm rot="5400000">
            <a:off x="8190840" y="2762910"/>
            <a:ext cx="506877" cy="581757"/>
            <a:chOff x="914400" y="1257300"/>
            <a:chExt cx="838200" cy="962025"/>
          </a:xfrm>
          <a:solidFill>
            <a:srgbClr val="45C1A4"/>
          </a:solidFill>
        </p:grpSpPr>
        <p:sp>
          <p:nvSpPr>
            <p:cNvPr id="125" name="Oval 124"/>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Text Box 10"/>
          <p:cNvSpPr txBox="1">
            <a:spLocks noChangeArrowheads="1"/>
          </p:cNvSpPr>
          <p:nvPr/>
        </p:nvSpPr>
        <p:spPr bwMode="auto">
          <a:xfrm>
            <a:off x="8153400" y="2940525"/>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60%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28" name="Group 127"/>
          <p:cNvGrpSpPr/>
          <p:nvPr/>
        </p:nvGrpSpPr>
        <p:grpSpPr>
          <a:xfrm rot="5400000">
            <a:off x="8190840" y="3448710"/>
            <a:ext cx="506877" cy="581757"/>
            <a:chOff x="914400" y="1257300"/>
            <a:chExt cx="838200" cy="962025"/>
          </a:xfrm>
          <a:solidFill>
            <a:srgbClr val="45C1A4"/>
          </a:solidFill>
        </p:grpSpPr>
        <p:sp>
          <p:nvSpPr>
            <p:cNvPr id="129" name="Oval 128"/>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Isosceles Triangle 129"/>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Text Box 10"/>
          <p:cNvSpPr txBox="1">
            <a:spLocks noChangeArrowheads="1"/>
          </p:cNvSpPr>
          <p:nvPr/>
        </p:nvSpPr>
        <p:spPr bwMode="auto">
          <a:xfrm>
            <a:off x="8153400" y="3626325"/>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80%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32" name="Group 131"/>
          <p:cNvGrpSpPr/>
          <p:nvPr/>
        </p:nvGrpSpPr>
        <p:grpSpPr>
          <a:xfrm rot="5400000">
            <a:off x="8190840" y="4134510"/>
            <a:ext cx="506877" cy="581757"/>
            <a:chOff x="914400" y="1257300"/>
            <a:chExt cx="838200" cy="962025"/>
          </a:xfrm>
          <a:solidFill>
            <a:srgbClr val="45C1A4"/>
          </a:solidFill>
        </p:grpSpPr>
        <p:sp>
          <p:nvSpPr>
            <p:cNvPr id="133" name="Oval 132"/>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Text Box 10"/>
          <p:cNvSpPr txBox="1">
            <a:spLocks noChangeArrowheads="1"/>
          </p:cNvSpPr>
          <p:nvPr/>
        </p:nvSpPr>
        <p:spPr bwMode="auto">
          <a:xfrm>
            <a:off x="8153400" y="4312125"/>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30%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36" name="Group 135"/>
          <p:cNvGrpSpPr/>
          <p:nvPr/>
        </p:nvGrpSpPr>
        <p:grpSpPr>
          <a:xfrm rot="16200000" flipH="1">
            <a:off x="418441" y="1477365"/>
            <a:ext cx="506877" cy="581757"/>
            <a:chOff x="914400" y="1257300"/>
            <a:chExt cx="838200" cy="962025"/>
          </a:xfrm>
          <a:solidFill>
            <a:srgbClr val="4BACC6"/>
          </a:solidFill>
        </p:grpSpPr>
        <p:sp>
          <p:nvSpPr>
            <p:cNvPr id="137" name="Oval 136"/>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Isosceles Triangle 137"/>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Text Box 10"/>
          <p:cNvSpPr txBox="1">
            <a:spLocks noChangeArrowheads="1"/>
          </p:cNvSpPr>
          <p:nvPr/>
        </p:nvSpPr>
        <p:spPr bwMode="auto">
          <a:xfrm>
            <a:off x="304800" y="1654980"/>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50%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40" name="Group 139"/>
          <p:cNvGrpSpPr/>
          <p:nvPr/>
        </p:nvGrpSpPr>
        <p:grpSpPr>
          <a:xfrm rot="16200000" flipH="1">
            <a:off x="418441" y="2138234"/>
            <a:ext cx="506877" cy="581757"/>
            <a:chOff x="914400" y="1257300"/>
            <a:chExt cx="838200" cy="962025"/>
          </a:xfrm>
          <a:solidFill>
            <a:srgbClr val="4BACC6"/>
          </a:solidFill>
        </p:grpSpPr>
        <p:sp>
          <p:nvSpPr>
            <p:cNvPr id="141" name="Oval 140"/>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Isosceles Triangle 141"/>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Text Box 10"/>
          <p:cNvSpPr txBox="1">
            <a:spLocks noChangeArrowheads="1"/>
          </p:cNvSpPr>
          <p:nvPr/>
        </p:nvSpPr>
        <p:spPr bwMode="auto">
          <a:xfrm>
            <a:off x="304800" y="2315849"/>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70%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44" name="Group 143"/>
          <p:cNvGrpSpPr/>
          <p:nvPr/>
        </p:nvGrpSpPr>
        <p:grpSpPr>
          <a:xfrm rot="16200000" flipH="1">
            <a:off x="418441" y="2772765"/>
            <a:ext cx="506877" cy="581757"/>
            <a:chOff x="914400" y="1257300"/>
            <a:chExt cx="838200" cy="962025"/>
          </a:xfrm>
          <a:solidFill>
            <a:srgbClr val="4BACC6"/>
          </a:solidFill>
        </p:grpSpPr>
        <p:sp>
          <p:nvSpPr>
            <p:cNvPr id="145" name="Oval 144"/>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sosceles Triangle 145"/>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Text Box 10"/>
          <p:cNvSpPr txBox="1">
            <a:spLocks noChangeArrowheads="1"/>
          </p:cNvSpPr>
          <p:nvPr/>
        </p:nvSpPr>
        <p:spPr bwMode="auto">
          <a:xfrm>
            <a:off x="304800" y="2950380"/>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40%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48" name="Group 147"/>
          <p:cNvGrpSpPr/>
          <p:nvPr/>
        </p:nvGrpSpPr>
        <p:grpSpPr>
          <a:xfrm rot="16200000" flipH="1">
            <a:off x="418441" y="3458565"/>
            <a:ext cx="506877" cy="581757"/>
            <a:chOff x="914400" y="1257300"/>
            <a:chExt cx="838200" cy="962025"/>
          </a:xfrm>
          <a:solidFill>
            <a:srgbClr val="4BACC6"/>
          </a:solidFill>
        </p:grpSpPr>
        <p:sp>
          <p:nvSpPr>
            <p:cNvPr id="149" name="Oval 148"/>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Isosceles Triangle 149"/>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Text Box 10"/>
          <p:cNvSpPr txBox="1">
            <a:spLocks noChangeArrowheads="1"/>
          </p:cNvSpPr>
          <p:nvPr/>
        </p:nvSpPr>
        <p:spPr bwMode="auto">
          <a:xfrm>
            <a:off x="304800" y="3636180"/>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60%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52" name="Group 151"/>
          <p:cNvGrpSpPr/>
          <p:nvPr/>
        </p:nvGrpSpPr>
        <p:grpSpPr>
          <a:xfrm rot="16200000" flipH="1">
            <a:off x="418441" y="4144365"/>
            <a:ext cx="506877" cy="581757"/>
            <a:chOff x="914400" y="1257300"/>
            <a:chExt cx="838200" cy="962025"/>
          </a:xfrm>
          <a:solidFill>
            <a:srgbClr val="4BACC6"/>
          </a:solidFill>
        </p:grpSpPr>
        <p:sp>
          <p:nvSpPr>
            <p:cNvPr id="153" name="Oval 152"/>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Isosceles Triangle 153"/>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Text Box 10"/>
          <p:cNvSpPr txBox="1">
            <a:spLocks noChangeArrowheads="1"/>
          </p:cNvSpPr>
          <p:nvPr/>
        </p:nvSpPr>
        <p:spPr bwMode="auto">
          <a:xfrm>
            <a:off x="304800" y="4321980"/>
            <a:ext cx="678180" cy="261610"/>
          </a:xfrm>
          <a:prstGeom prst="rect">
            <a:avLst/>
          </a:prstGeom>
          <a:noFill/>
          <a:ln w="9525">
            <a:noFill/>
            <a:miter lim="800000"/>
            <a:headEnd/>
            <a:tailEnd/>
          </a:ln>
        </p:spPr>
        <p:txBody>
          <a:bodyPr wrap="square" lIns="45720" tIns="22860" rIns="45720" bIns="22860">
            <a:spAutoFit/>
          </a:bodyPr>
          <a:lstStyle/>
          <a:p>
            <a:pPr algn="ct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80%</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87299210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ppt_x"/>
                                          </p:val>
                                        </p:tav>
                                        <p:tav tm="100000">
                                          <p:val>
                                            <p:strVal val="#ppt_x"/>
                                          </p:val>
                                        </p:tav>
                                      </p:tavLst>
                                    </p:anim>
                                    <p:anim calcmode="lin" valueType="num">
                                      <p:cBhvr additive="base">
                                        <p:cTn id="18" dur="25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250" fill="hold"/>
                                        <p:tgtEl>
                                          <p:spTgt spid="25"/>
                                        </p:tgtEl>
                                        <p:attrNameLst>
                                          <p:attrName>ppt_x</p:attrName>
                                        </p:attrNameLst>
                                      </p:cBhvr>
                                      <p:tavLst>
                                        <p:tav tm="0">
                                          <p:val>
                                            <p:strVal val="#ppt_x"/>
                                          </p:val>
                                        </p:tav>
                                        <p:tav tm="100000">
                                          <p:val>
                                            <p:strVal val="#ppt_x"/>
                                          </p:val>
                                        </p:tav>
                                      </p:tavLst>
                                    </p:anim>
                                    <p:anim calcmode="lin" valueType="num">
                                      <p:cBhvr additive="base">
                                        <p:cTn id="23" dur="250" fill="hold"/>
                                        <p:tgtEl>
                                          <p:spTgt spid="25"/>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250" fill="hold"/>
                                        <p:tgtEl>
                                          <p:spTgt spid="24"/>
                                        </p:tgtEl>
                                        <p:attrNameLst>
                                          <p:attrName>ppt_x</p:attrName>
                                        </p:attrNameLst>
                                      </p:cBhvr>
                                      <p:tavLst>
                                        <p:tav tm="0">
                                          <p:val>
                                            <p:strVal val="#ppt_x"/>
                                          </p:val>
                                        </p:tav>
                                        <p:tav tm="100000">
                                          <p:val>
                                            <p:strVal val="#ppt_x"/>
                                          </p:val>
                                        </p:tav>
                                      </p:tavLst>
                                    </p:anim>
                                    <p:anim calcmode="lin" valueType="num">
                                      <p:cBhvr additive="base">
                                        <p:cTn id="28" dur="250" fill="hold"/>
                                        <p:tgtEl>
                                          <p:spTgt spid="24"/>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250" fill="hold"/>
                                        <p:tgtEl>
                                          <p:spTgt spid="23"/>
                                        </p:tgtEl>
                                        <p:attrNameLst>
                                          <p:attrName>ppt_x</p:attrName>
                                        </p:attrNameLst>
                                      </p:cBhvr>
                                      <p:tavLst>
                                        <p:tav tm="0">
                                          <p:val>
                                            <p:strVal val="#ppt_x"/>
                                          </p:val>
                                        </p:tav>
                                        <p:tav tm="100000">
                                          <p:val>
                                            <p:strVal val="#ppt_x"/>
                                          </p:val>
                                        </p:tav>
                                      </p:tavLst>
                                    </p:anim>
                                    <p:anim calcmode="lin" valueType="num">
                                      <p:cBhvr additive="base">
                                        <p:cTn id="33" dur="250" fill="hold"/>
                                        <p:tgtEl>
                                          <p:spTgt spid="23"/>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250" fill="hold"/>
                                        <p:tgtEl>
                                          <p:spTgt spid="22"/>
                                        </p:tgtEl>
                                        <p:attrNameLst>
                                          <p:attrName>ppt_x</p:attrName>
                                        </p:attrNameLst>
                                      </p:cBhvr>
                                      <p:tavLst>
                                        <p:tav tm="0">
                                          <p:val>
                                            <p:strVal val="#ppt_x"/>
                                          </p:val>
                                        </p:tav>
                                        <p:tav tm="100000">
                                          <p:val>
                                            <p:strVal val="#ppt_x"/>
                                          </p:val>
                                        </p:tav>
                                      </p:tavLst>
                                    </p:anim>
                                    <p:anim calcmode="lin" valueType="num">
                                      <p:cBhvr additive="base">
                                        <p:cTn id="38" dur="25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250" fill="hold"/>
                                        <p:tgtEl>
                                          <p:spTgt spid="21"/>
                                        </p:tgtEl>
                                        <p:attrNameLst>
                                          <p:attrName>ppt_x</p:attrName>
                                        </p:attrNameLst>
                                      </p:cBhvr>
                                      <p:tavLst>
                                        <p:tav tm="0">
                                          <p:val>
                                            <p:strVal val="#ppt_x"/>
                                          </p:val>
                                        </p:tav>
                                        <p:tav tm="100000">
                                          <p:val>
                                            <p:strVal val="#ppt_x"/>
                                          </p:val>
                                        </p:tav>
                                      </p:tavLst>
                                    </p:anim>
                                    <p:anim calcmode="lin" valueType="num">
                                      <p:cBhvr additive="base">
                                        <p:cTn id="43" dur="250" fill="hold"/>
                                        <p:tgtEl>
                                          <p:spTgt spid="21"/>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250" fill="hold"/>
                                        <p:tgtEl>
                                          <p:spTgt spid="20"/>
                                        </p:tgtEl>
                                        <p:attrNameLst>
                                          <p:attrName>ppt_x</p:attrName>
                                        </p:attrNameLst>
                                      </p:cBhvr>
                                      <p:tavLst>
                                        <p:tav tm="0">
                                          <p:val>
                                            <p:strVal val="#ppt_x"/>
                                          </p:val>
                                        </p:tav>
                                        <p:tav tm="100000">
                                          <p:val>
                                            <p:strVal val="#ppt_x"/>
                                          </p:val>
                                        </p:tav>
                                      </p:tavLst>
                                    </p:anim>
                                    <p:anim calcmode="lin" valueType="num">
                                      <p:cBhvr additive="base">
                                        <p:cTn id="48" dur="25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250" fill="hold"/>
                                        <p:tgtEl>
                                          <p:spTgt spid="19"/>
                                        </p:tgtEl>
                                        <p:attrNameLst>
                                          <p:attrName>ppt_x</p:attrName>
                                        </p:attrNameLst>
                                      </p:cBhvr>
                                      <p:tavLst>
                                        <p:tav tm="0">
                                          <p:val>
                                            <p:strVal val="#ppt_x"/>
                                          </p:val>
                                        </p:tav>
                                        <p:tav tm="100000">
                                          <p:val>
                                            <p:strVal val="#ppt_x"/>
                                          </p:val>
                                        </p:tav>
                                      </p:tavLst>
                                    </p:anim>
                                    <p:anim calcmode="lin" valueType="num">
                                      <p:cBhvr additive="base">
                                        <p:cTn id="53" dur="25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250" fill="hold"/>
                                        <p:tgtEl>
                                          <p:spTgt spid="18"/>
                                        </p:tgtEl>
                                        <p:attrNameLst>
                                          <p:attrName>ppt_x</p:attrName>
                                        </p:attrNameLst>
                                      </p:cBhvr>
                                      <p:tavLst>
                                        <p:tav tm="0">
                                          <p:val>
                                            <p:strVal val="#ppt_x"/>
                                          </p:val>
                                        </p:tav>
                                        <p:tav tm="100000">
                                          <p:val>
                                            <p:strVal val="#ppt_x"/>
                                          </p:val>
                                        </p:tav>
                                      </p:tavLst>
                                    </p:anim>
                                    <p:anim calcmode="lin" valueType="num">
                                      <p:cBhvr additive="base">
                                        <p:cTn id="58" dur="250" fill="hold"/>
                                        <p:tgtEl>
                                          <p:spTgt spid="18"/>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250" fill="hold"/>
                                        <p:tgtEl>
                                          <p:spTgt spid="17"/>
                                        </p:tgtEl>
                                        <p:attrNameLst>
                                          <p:attrName>ppt_x</p:attrName>
                                        </p:attrNameLst>
                                      </p:cBhvr>
                                      <p:tavLst>
                                        <p:tav tm="0">
                                          <p:val>
                                            <p:strVal val="#ppt_x"/>
                                          </p:val>
                                        </p:tav>
                                        <p:tav tm="100000">
                                          <p:val>
                                            <p:strVal val="#ppt_x"/>
                                          </p:val>
                                        </p:tav>
                                      </p:tavLst>
                                    </p:anim>
                                    <p:anim calcmode="lin" valueType="num">
                                      <p:cBhvr additive="base">
                                        <p:cTn id="63" dur="250" fill="hold"/>
                                        <p:tgtEl>
                                          <p:spTgt spid="17"/>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250" fill="hold"/>
                                        <p:tgtEl>
                                          <p:spTgt spid="16"/>
                                        </p:tgtEl>
                                        <p:attrNameLst>
                                          <p:attrName>ppt_x</p:attrName>
                                        </p:attrNameLst>
                                      </p:cBhvr>
                                      <p:tavLst>
                                        <p:tav tm="0">
                                          <p:val>
                                            <p:strVal val="#ppt_x"/>
                                          </p:val>
                                        </p:tav>
                                        <p:tav tm="100000">
                                          <p:val>
                                            <p:strVal val="#ppt_x"/>
                                          </p:val>
                                        </p:tav>
                                      </p:tavLst>
                                    </p:anim>
                                    <p:anim calcmode="lin" valueType="num">
                                      <p:cBhvr additive="base">
                                        <p:cTn id="68" dur="250" fill="hold"/>
                                        <p:tgtEl>
                                          <p:spTgt spid="16"/>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136"/>
                                        </p:tgtEl>
                                        <p:attrNameLst>
                                          <p:attrName>style.visibility</p:attrName>
                                        </p:attrNameLst>
                                      </p:cBhvr>
                                      <p:to>
                                        <p:strVal val="visible"/>
                                      </p:to>
                                    </p:set>
                                    <p:anim calcmode="lin" valueType="num">
                                      <p:cBhvr additive="base">
                                        <p:cTn id="72" dur="250" fill="hold"/>
                                        <p:tgtEl>
                                          <p:spTgt spid="136"/>
                                        </p:tgtEl>
                                        <p:attrNameLst>
                                          <p:attrName>ppt_x</p:attrName>
                                        </p:attrNameLst>
                                      </p:cBhvr>
                                      <p:tavLst>
                                        <p:tav tm="0">
                                          <p:val>
                                            <p:strVal val="#ppt_x"/>
                                          </p:val>
                                        </p:tav>
                                        <p:tav tm="100000">
                                          <p:val>
                                            <p:strVal val="#ppt_x"/>
                                          </p:val>
                                        </p:tav>
                                      </p:tavLst>
                                    </p:anim>
                                    <p:anim calcmode="lin" valueType="num">
                                      <p:cBhvr additive="base">
                                        <p:cTn id="73" dur="250" fill="hold"/>
                                        <p:tgtEl>
                                          <p:spTgt spid="136"/>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139"/>
                                        </p:tgtEl>
                                        <p:attrNameLst>
                                          <p:attrName>style.visibility</p:attrName>
                                        </p:attrNameLst>
                                      </p:cBhvr>
                                      <p:to>
                                        <p:strVal val="visible"/>
                                      </p:to>
                                    </p:set>
                                    <p:anim calcmode="lin" valueType="num">
                                      <p:cBhvr additive="base">
                                        <p:cTn id="77" dur="250" fill="hold"/>
                                        <p:tgtEl>
                                          <p:spTgt spid="139"/>
                                        </p:tgtEl>
                                        <p:attrNameLst>
                                          <p:attrName>ppt_x</p:attrName>
                                        </p:attrNameLst>
                                      </p:cBhvr>
                                      <p:tavLst>
                                        <p:tav tm="0">
                                          <p:val>
                                            <p:strVal val="#ppt_x"/>
                                          </p:val>
                                        </p:tav>
                                        <p:tav tm="100000">
                                          <p:val>
                                            <p:strVal val="#ppt_x"/>
                                          </p:val>
                                        </p:tav>
                                      </p:tavLst>
                                    </p:anim>
                                    <p:anim calcmode="lin" valueType="num">
                                      <p:cBhvr additive="base">
                                        <p:cTn id="78" dur="250" fill="hold"/>
                                        <p:tgtEl>
                                          <p:spTgt spid="139"/>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250" fill="hold"/>
                                        <p:tgtEl>
                                          <p:spTgt spid="6"/>
                                        </p:tgtEl>
                                        <p:attrNameLst>
                                          <p:attrName>ppt_x</p:attrName>
                                        </p:attrNameLst>
                                      </p:cBhvr>
                                      <p:tavLst>
                                        <p:tav tm="0">
                                          <p:val>
                                            <p:strVal val="#ppt_x"/>
                                          </p:val>
                                        </p:tav>
                                        <p:tav tm="100000">
                                          <p:val>
                                            <p:strVal val="#ppt_x"/>
                                          </p:val>
                                        </p:tav>
                                      </p:tavLst>
                                    </p:anim>
                                    <p:anim calcmode="lin" valueType="num">
                                      <p:cBhvr additive="base">
                                        <p:cTn id="83" dur="250" fill="hold"/>
                                        <p:tgtEl>
                                          <p:spTgt spid="6"/>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additive="base">
                                        <p:cTn id="87" dur="250" fill="hold"/>
                                        <p:tgtEl>
                                          <p:spTgt spid="7"/>
                                        </p:tgtEl>
                                        <p:attrNameLst>
                                          <p:attrName>ppt_x</p:attrName>
                                        </p:attrNameLst>
                                      </p:cBhvr>
                                      <p:tavLst>
                                        <p:tav tm="0">
                                          <p:val>
                                            <p:strVal val="#ppt_x"/>
                                          </p:val>
                                        </p:tav>
                                        <p:tav tm="100000">
                                          <p:val>
                                            <p:strVal val="#ppt_x"/>
                                          </p:val>
                                        </p:tav>
                                      </p:tavLst>
                                    </p:anim>
                                    <p:anim calcmode="lin" valueType="num">
                                      <p:cBhvr additive="base">
                                        <p:cTn id="88" dur="250" fill="hold"/>
                                        <p:tgtEl>
                                          <p:spTgt spid="7"/>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250" fill="hold"/>
                                        <p:tgtEl>
                                          <p:spTgt spid="8"/>
                                        </p:tgtEl>
                                        <p:attrNameLst>
                                          <p:attrName>ppt_x</p:attrName>
                                        </p:attrNameLst>
                                      </p:cBhvr>
                                      <p:tavLst>
                                        <p:tav tm="0">
                                          <p:val>
                                            <p:strVal val="#ppt_x"/>
                                          </p:val>
                                        </p:tav>
                                        <p:tav tm="100000">
                                          <p:val>
                                            <p:strVal val="#ppt_x"/>
                                          </p:val>
                                        </p:tav>
                                      </p:tavLst>
                                    </p:anim>
                                    <p:anim calcmode="lin" valueType="num">
                                      <p:cBhvr additive="base">
                                        <p:cTn id="93" dur="250" fill="hold"/>
                                        <p:tgtEl>
                                          <p:spTgt spid="8"/>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additive="base">
                                        <p:cTn id="97" dur="250" fill="hold"/>
                                        <p:tgtEl>
                                          <p:spTgt spid="9"/>
                                        </p:tgtEl>
                                        <p:attrNameLst>
                                          <p:attrName>ppt_x</p:attrName>
                                        </p:attrNameLst>
                                      </p:cBhvr>
                                      <p:tavLst>
                                        <p:tav tm="0">
                                          <p:val>
                                            <p:strVal val="#ppt_x"/>
                                          </p:val>
                                        </p:tav>
                                        <p:tav tm="100000">
                                          <p:val>
                                            <p:strVal val="#ppt_x"/>
                                          </p:val>
                                        </p:tav>
                                      </p:tavLst>
                                    </p:anim>
                                    <p:anim calcmode="lin" valueType="num">
                                      <p:cBhvr additive="base">
                                        <p:cTn id="98" dur="250" fill="hold"/>
                                        <p:tgtEl>
                                          <p:spTgt spid="9"/>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10"/>
                                        </p:tgtEl>
                                        <p:attrNameLst>
                                          <p:attrName>style.visibility</p:attrName>
                                        </p:attrNameLst>
                                      </p:cBhvr>
                                      <p:to>
                                        <p:strVal val="visible"/>
                                      </p:to>
                                    </p:set>
                                    <p:anim calcmode="lin" valueType="num">
                                      <p:cBhvr additive="base">
                                        <p:cTn id="102" dur="250" fill="hold"/>
                                        <p:tgtEl>
                                          <p:spTgt spid="10"/>
                                        </p:tgtEl>
                                        <p:attrNameLst>
                                          <p:attrName>ppt_x</p:attrName>
                                        </p:attrNameLst>
                                      </p:cBhvr>
                                      <p:tavLst>
                                        <p:tav tm="0">
                                          <p:val>
                                            <p:strVal val="#ppt_x"/>
                                          </p:val>
                                        </p:tav>
                                        <p:tav tm="100000">
                                          <p:val>
                                            <p:strVal val="#ppt_x"/>
                                          </p:val>
                                        </p:tav>
                                      </p:tavLst>
                                    </p:anim>
                                    <p:anim calcmode="lin" valueType="num">
                                      <p:cBhvr additive="base">
                                        <p:cTn id="103" dur="250" fill="hold"/>
                                        <p:tgtEl>
                                          <p:spTgt spid="10"/>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 calcmode="lin" valueType="num">
                                      <p:cBhvr additive="base">
                                        <p:cTn id="107" dur="250" fill="hold"/>
                                        <p:tgtEl>
                                          <p:spTgt spid="11"/>
                                        </p:tgtEl>
                                        <p:attrNameLst>
                                          <p:attrName>ppt_x</p:attrName>
                                        </p:attrNameLst>
                                      </p:cBhvr>
                                      <p:tavLst>
                                        <p:tav tm="0">
                                          <p:val>
                                            <p:strVal val="#ppt_x"/>
                                          </p:val>
                                        </p:tav>
                                        <p:tav tm="100000">
                                          <p:val>
                                            <p:strVal val="#ppt_x"/>
                                          </p:val>
                                        </p:tav>
                                      </p:tavLst>
                                    </p:anim>
                                    <p:anim calcmode="lin" valueType="num">
                                      <p:cBhvr additive="base">
                                        <p:cTn id="108" dur="250" fill="hold"/>
                                        <p:tgtEl>
                                          <p:spTgt spid="11"/>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12"/>
                                        </p:tgtEl>
                                        <p:attrNameLst>
                                          <p:attrName>style.visibility</p:attrName>
                                        </p:attrNameLst>
                                      </p:cBhvr>
                                      <p:to>
                                        <p:strVal val="visible"/>
                                      </p:to>
                                    </p:set>
                                    <p:anim calcmode="lin" valueType="num">
                                      <p:cBhvr additive="base">
                                        <p:cTn id="112" dur="250" fill="hold"/>
                                        <p:tgtEl>
                                          <p:spTgt spid="12"/>
                                        </p:tgtEl>
                                        <p:attrNameLst>
                                          <p:attrName>ppt_x</p:attrName>
                                        </p:attrNameLst>
                                      </p:cBhvr>
                                      <p:tavLst>
                                        <p:tav tm="0">
                                          <p:val>
                                            <p:strVal val="#ppt_x"/>
                                          </p:val>
                                        </p:tav>
                                        <p:tav tm="100000">
                                          <p:val>
                                            <p:strVal val="#ppt_x"/>
                                          </p:val>
                                        </p:tav>
                                      </p:tavLst>
                                    </p:anim>
                                    <p:anim calcmode="lin" valueType="num">
                                      <p:cBhvr additive="base">
                                        <p:cTn id="113" dur="250" fill="hold"/>
                                        <p:tgtEl>
                                          <p:spTgt spid="12"/>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13"/>
                                        </p:tgtEl>
                                        <p:attrNameLst>
                                          <p:attrName>style.visibility</p:attrName>
                                        </p:attrNameLst>
                                      </p:cBhvr>
                                      <p:to>
                                        <p:strVal val="visible"/>
                                      </p:to>
                                    </p:set>
                                    <p:anim calcmode="lin" valueType="num">
                                      <p:cBhvr additive="base">
                                        <p:cTn id="117" dur="250" fill="hold"/>
                                        <p:tgtEl>
                                          <p:spTgt spid="13"/>
                                        </p:tgtEl>
                                        <p:attrNameLst>
                                          <p:attrName>ppt_x</p:attrName>
                                        </p:attrNameLst>
                                      </p:cBhvr>
                                      <p:tavLst>
                                        <p:tav tm="0">
                                          <p:val>
                                            <p:strVal val="#ppt_x"/>
                                          </p:val>
                                        </p:tav>
                                        <p:tav tm="100000">
                                          <p:val>
                                            <p:strVal val="#ppt_x"/>
                                          </p:val>
                                        </p:tav>
                                      </p:tavLst>
                                    </p:anim>
                                    <p:anim calcmode="lin" valueType="num">
                                      <p:cBhvr additive="base">
                                        <p:cTn id="118" dur="250" fill="hold"/>
                                        <p:tgtEl>
                                          <p:spTgt spid="13"/>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14"/>
                                        </p:tgtEl>
                                        <p:attrNameLst>
                                          <p:attrName>style.visibility</p:attrName>
                                        </p:attrNameLst>
                                      </p:cBhvr>
                                      <p:to>
                                        <p:strVal val="visible"/>
                                      </p:to>
                                    </p:set>
                                    <p:anim calcmode="lin" valueType="num">
                                      <p:cBhvr additive="base">
                                        <p:cTn id="122" dur="250" fill="hold"/>
                                        <p:tgtEl>
                                          <p:spTgt spid="14"/>
                                        </p:tgtEl>
                                        <p:attrNameLst>
                                          <p:attrName>ppt_x</p:attrName>
                                        </p:attrNameLst>
                                      </p:cBhvr>
                                      <p:tavLst>
                                        <p:tav tm="0">
                                          <p:val>
                                            <p:strVal val="#ppt_x"/>
                                          </p:val>
                                        </p:tav>
                                        <p:tav tm="100000">
                                          <p:val>
                                            <p:strVal val="#ppt_x"/>
                                          </p:val>
                                        </p:tav>
                                      </p:tavLst>
                                    </p:anim>
                                    <p:anim calcmode="lin" valueType="num">
                                      <p:cBhvr additive="base">
                                        <p:cTn id="123" dur="250" fill="hold"/>
                                        <p:tgtEl>
                                          <p:spTgt spid="14"/>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15"/>
                                        </p:tgtEl>
                                        <p:attrNameLst>
                                          <p:attrName>style.visibility</p:attrName>
                                        </p:attrNameLst>
                                      </p:cBhvr>
                                      <p:to>
                                        <p:strVal val="visible"/>
                                      </p:to>
                                    </p:set>
                                    <p:anim calcmode="lin" valueType="num">
                                      <p:cBhvr additive="base">
                                        <p:cTn id="127" dur="250" fill="hold"/>
                                        <p:tgtEl>
                                          <p:spTgt spid="15"/>
                                        </p:tgtEl>
                                        <p:attrNameLst>
                                          <p:attrName>ppt_x</p:attrName>
                                        </p:attrNameLst>
                                      </p:cBhvr>
                                      <p:tavLst>
                                        <p:tav tm="0">
                                          <p:val>
                                            <p:strVal val="#ppt_x"/>
                                          </p:val>
                                        </p:tav>
                                        <p:tav tm="100000">
                                          <p:val>
                                            <p:strVal val="#ppt_x"/>
                                          </p:val>
                                        </p:tav>
                                      </p:tavLst>
                                    </p:anim>
                                    <p:anim calcmode="lin" valueType="num">
                                      <p:cBhvr additive="base">
                                        <p:cTn id="128" dur="250" fill="hold"/>
                                        <p:tgtEl>
                                          <p:spTgt spid="15"/>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 calcmode="lin" valueType="num">
                                      <p:cBhvr additive="base">
                                        <p:cTn id="132" dur="250" fill="hold"/>
                                        <p:tgtEl>
                                          <p:spTgt spid="115"/>
                                        </p:tgtEl>
                                        <p:attrNameLst>
                                          <p:attrName>ppt_x</p:attrName>
                                        </p:attrNameLst>
                                      </p:cBhvr>
                                      <p:tavLst>
                                        <p:tav tm="0">
                                          <p:val>
                                            <p:strVal val="#ppt_x"/>
                                          </p:val>
                                        </p:tav>
                                        <p:tav tm="100000">
                                          <p:val>
                                            <p:strVal val="#ppt_x"/>
                                          </p:val>
                                        </p:tav>
                                      </p:tavLst>
                                    </p:anim>
                                    <p:anim calcmode="lin" valueType="num">
                                      <p:cBhvr additive="base">
                                        <p:cTn id="133" dur="250" fill="hold"/>
                                        <p:tgtEl>
                                          <p:spTgt spid="115"/>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118"/>
                                        </p:tgtEl>
                                        <p:attrNameLst>
                                          <p:attrName>style.visibility</p:attrName>
                                        </p:attrNameLst>
                                      </p:cBhvr>
                                      <p:to>
                                        <p:strVal val="visible"/>
                                      </p:to>
                                    </p:set>
                                    <p:anim calcmode="lin" valueType="num">
                                      <p:cBhvr additive="base">
                                        <p:cTn id="137" dur="250" fill="hold"/>
                                        <p:tgtEl>
                                          <p:spTgt spid="118"/>
                                        </p:tgtEl>
                                        <p:attrNameLst>
                                          <p:attrName>ppt_x</p:attrName>
                                        </p:attrNameLst>
                                      </p:cBhvr>
                                      <p:tavLst>
                                        <p:tav tm="0">
                                          <p:val>
                                            <p:strVal val="#ppt_x"/>
                                          </p:val>
                                        </p:tav>
                                        <p:tav tm="100000">
                                          <p:val>
                                            <p:strVal val="#ppt_x"/>
                                          </p:val>
                                        </p:tav>
                                      </p:tavLst>
                                    </p:anim>
                                    <p:anim calcmode="lin" valueType="num">
                                      <p:cBhvr additive="base">
                                        <p:cTn id="138" dur="250" fill="hold"/>
                                        <p:tgtEl>
                                          <p:spTgt spid="118"/>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grpId="0" nodeType="afterEffect">
                                  <p:stCondLst>
                                    <p:cond delay="0"/>
                                  </p:stCondLst>
                                  <p:childTnLst>
                                    <p:set>
                                      <p:cBhvr>
                                        <p:cTn id="141" dur="1" fill="hold">
                                          <p:stCondLst>
                                            <p:cond delay="0"/>
                                          </p:stCondLst>
                                        </p:cTn>
                                        <p:tgtEl>
                                          <p:spTgt spid="26"/>
                                        </p:tgtEl>
                                        <p:attrNameLst>
                                          <p:attrName>style.visibility</p:attrName>
                                        </p:attrNameLst>
                                      </p:cBhvr>
                                      <p:to>
                                        <p:strVal val="visible"/>
                                      </p:to>
                                    </p:set>
                                    <p:anim calcmode="lin" valueType="num">
                                      <p:cBhvr additive="base">
                                        <p:cTn id="142" dur="250" fill="hold"/>
                                        <p:tgtEl>
                                          <p:spTgt spid="26"/>
                                        </p:tgtEl>
                                        <p:attrNameLst>
                                          <p:attrName>ppt_x</p:attrName>
                                        </p:attrNameLst>
                                      </p:cBhvr>
                                      <p:tavLst>
                                        <p:tav tm="0">
                                          <p:val>
                                            <p:strVal val="#ppt_x"/>
                                          </p:val>
                                        </p:tav>
                                        <p:tav tm="100000">
                                          <p:val>
                                            <p:strVal val="#ppt_x"/>
                                          </p:val>
                                        </p:tav>
                                      </p:tavLst>
                                    </p:anim>
                                    <p:anim calcmode="lin" valueType="num">
                                      <p:cBhvr additive="base">
                                        <p:cTn id="143" dur="250" fill="hold"/>
                                        <p:tgtEl>
                                          <p:spTgt spid="26"/>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grpId="0" nodeType="afterEffect">
                                  <p:stCondLst>
                                    <p:cond delay="0"/>
                                  </p:stCondLst>
                                  <p:childTnLst>
                                    <p:set>
                                      <p:cBhvr>
                                        <p:cTn id="146" dur="1" fill="hold">
                                          <p:stCondLst>
                                            <p:cond delay="0"/>
                                          </p:stCondLst>
                                        </p:cTn>
                                        <p:tgtEl>
                                          <p:spTgt spid="46"/>
                                        </p:tgtEl>
                                        <p:attrNameLst>
                                          <p:attrName>style.visibility</p:attrName>
                                        </p:attrNameLst>
                                      </p:cBhvr>
                                      <p:to>
                                        <p:strVal val="visible"/>
                                      </p:to>
                                    </p:set>
                                    <p:anim calcmode="lin" valueType="num">
                                      <p:cBhvr additive="base">
                                        <p:cTn id="147" dur="250" fill="hold"/>
                                        <p:tgtEl>
                                          <p:spTgt spid="46"/>
                                        </p:tgtEl>
                                        <p:attrNameLst>
                                          <p:attrName>ppt_x</p:attrName>
                                        </p:attrNameLst>
                                      </p:cBhvr>
                                      <p:tavLst>
                                        <p:tav tm="0">
                                          <p:val>
                                            <p:strVal val="#ppt_x"/>
                                          </p:val>
                                        </p:tav>
                                        <p:tav tm="100000">
                                          <p:val>
                                            <p:strVal val="#ppt_x"/>
                                          </p:val>
                                        </p:tav>
                                      </p:tavLst>
                                    </p:anim>
                                    <p:anim calcmode="lin" valueType="num">
                                      <p:cBhvr additive="base">
                                        <p:cTn id="148" dur="250" fill="hold"/>
                                        <p:tgtEl>
                                          <p:spTgt spid="46"/>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grpId="0" nodeType="afterEffect">
                                  <p:stCondLst>
                                    <p:cond delay="0"/>
                                  </p:stCondLst>
                                  <p:childTnLst>
                                    <p:set>
                                      <p:cBhvr>
                                        <p:cTn id="151" dur="1" fill="hold">
                                          <p:stCondLst>
                                            <p:cond delay="0"/>
                                          </p:stCondLst>
                                        </p:cTn>
                                        <p:tgtEl>
                                          <p:spTgt spid="45"/>
                                        </p:tgtEl>
                                        <p:attrNameLst>
                                          <p:attrName>style.visibility</p:attrName>
                                        </p:attrNameLst>
                                      </p:cBhvr>
                                      <p:to>
                                        <p:strVal val="visible"/>
                                      </p:to>
                                    </p:set>
                                    <p:anim calcmode="lin" valueType="num">
                                      <p:cBhvr additive="base">
                                        <p:cTn id="152" dur="250" fill="hold"/>
                                        <p:tgtEl>
                                          <p:spTgt spid="45"/>
                                        </p:tgtEl>
                                        <p:attrNameLst>
                                          <p:attrName>ppt_x</p:attrName>
                                        </p:attrNameLst>
                                      </p:cBhvr>
                                      <p:tavLst>
                                        <p:tav tm="0">
                                          <p:val>
                                            <p:strVal val="#ppt_x"/>
                                          </p:val>
                                        </p:tav>
                                        <p:tav tm="100000">
                                          <p:val>
                                            <p:strVal val="#ppt_x"/>
                                          </p:val>
                                        </p:tav>
                                      </p:tavLst>
                                    </p:anim>
                                    <p:anim calcmode="lin" valueType="num">
                                      <p:cBhvr additive="base">
                                        <p:cTn id="153" dur="250" fill="hold"/>
                                        <p:tgtEl>
                                          <p:spTgt spid="45"/>
                                        </p:tgtEl>
                                        <p:attrNameLst>
                                          <p:attrName>ppt_y</p:attrName>
                                        </p:attrNameLst>
                                      </p:cBhvr>
                                      <p:tavLst>
                                        <p:tav tm="0">
                                          <p:val>
                                            <p:strVal val="1+#ppt_h/2"/>
                                          </p:val>
                                        </p:tav>
                                        <p:tav tm="100000">
                                          <p:val>
                                            <p:strVal val="#ppt_y"/>
                                          </p:val>
                                        </p:tav>
                                      </p:tavLst>
                                    </p:anim>
                                  </p:childTnLst>
                                </p:cTn>
                              </p:par>
                            </p:childTnLst>
                          </p:cTn>
                        </p:par>
                        <p:par>
                          <p:cTn id="154" fill="hold">
                            <p:stCondLst>
                              <p:cond delay="7500"/>
                            </p:stCondLst>
                            <p:childTnLst>
                              <p:par>
                                <p:cTn id="155" presetID="2" presetClass="entr" presetSubtype="4" fill="hold" grpId="0" nodeType="after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additive="base">
                                        <p:cTn id="157" dur="250" fill="hold"/>
                                        <p:tgtEl>
                                          <p:spTgt spid="44"/>
                                        </p:tgtEl>
                                        <p:attrNameLst>
                                          <p:attrName>ppt_x</p:attrName>
                                        </p:attrNameLst>
                                      </p:cBhvr>
                                      <p:tavLst>
                                        <p:tav tm="0">
                                          <p:val>
                                            <p:strVal val="#ppt_x"/>
                                          </p:val>
                                        </p:tav>
                                        <p:tav tm="100000">
                                          <p:val>
                                            <p:strVal val="#ppt_x"/>
                                          </p:val>
                                        </p:tav>
                                      </p:tavLst>
                                    </p:anim>
                                    <p:anim calcmode="lin" valueType="num">
                                      <p:cBhvr additive="base">
                                        <p:cTn id="158" dur="250" fill="hold"/>
                                        <p:tgtEl>
                                          <p:spTgt spid="44"/>
                                        </p:tgtEl>
                                        <p:attrNameLst>
                                          <p:attrName>ppt_y</p:attrName>
                                        </p:attrNameLst>
                                      </p:cBhvr>
                                      <p:tavLst>
                                        <p:tav tm="0">
                                          <p:val>
                                            <p:strVal val="1+#ppt_h/2"/>
                                          </p:val>
                                        </p:tav>
                                        <p:tav tm="100000">
                                          <p:val>
                                            <p:strVal val="#ppt_y"/>
                                          </p:val>
                                        </p:tav>
                                      </p:tavLst>
                                    </p:anim>
                                  </p:childTnLst>
                                </p:cTn>
                              </p:par>
                            </p:childTnLst>
                          </p:cTn>
                        </p:par>
                        <p:par>
                          <p:cTn id="159" fill="hold">
                            <p:stCondLst>
                              <p:cond delay="7750"/>
                            </p:stCondLst>
                            <p:childTnLst>
                              <p:par>
                                <p:cTn id="160" presetID="2" presetClass="entr" presetSubtype="4" fill="hold" grpId="0" nodeType="afterEffect">
                                  <p:stCondLst>
                                    <p:cond delay="0"/>
                                  </p:stCondLst>
                                  <p:childTnLst>
                                    <p:set>
                                      <p:cBhvr>
                                        <p:cTn id="161" dur="1" fill="hold">
                                          <p:stCondLst>
                                            <p:cond delay="0"/>
                                          </p:stCondLst>
                                        </p:cTn>
                                        <p:tgtEl>
                                          <p:spTgt spid="43"/>
                                        </p:tgtEl>
                                        <p:attrNameLst>
                                          <p:attrName>style.visibility</p:attrName>
                                        </p:attrNameLst>
                                      </p:cBhvr>
                                      <p:to>
                                        <p:strVal val="visible"/>
                                      </p:to>
                                    </p:set>
                                    <p:anim calcmode="lin" valueType="num">
                                      <p:cBhvr additive="base">
                                        <p:cTn id="162" dur="250" fill="hold"/>
                                        <p:tgtEl>
                                          <p:spTgt spid="43"/>
                                        </p:tgtEl>
                                        <p:attrNameLst>
                                          <p:attrName>ppt_x</p:attrName>
                                        </p:attrNameLst>
                                      </p:cBhvr>
                                      <p:tavLst>
                                        <p:tav tm="0">
                                          <p:val>
                                            <p:strVal val="#ppt_x"/>
                                          </p:val>
                                        </p:tav>
                                        <p:tav tm="100000">
                                          <p:val>
                                            <p:strVal val="#ppt_x"/>
                                          </p:val>
                                        </p:tav>
                                      </p:tavLst>
                                    </p:anim>
                                    <p:anim calcmode="lin" valueType="num">
                                      <p:cBhvr additive="base">
                                        <p:cTn id="163" dur="250" fill="hold"/>
                                        <p:tgtEl>
                                          <p:spTgt spid="43"/>
                                        </p:tgtEl>
                                        <p:attrNameLst>
                                          <p:attrName>ppt_y</p:attrName>
                                        </p:attrNameLst>
                                      </p:cBhvr>
                                      <p:tavLst>
                                        <p:tav tm="0">
                                          <p:val>
                                            <p:strVal val="1+#ppt_h/2"/>
                                          </p:val>
                                        </p:tav>
                                        <p:tav tm="100000">
                                          <p:val>
                                            <p:strVal val="#ppt_y"/>
                                          </p:val>
                                        </p:tav>
                                      </p:tavLst>
                                    </p:anim>
                                  </p:childTnLst>
                                </p:cTn>
                              </p:par>
                            </p:childTnLst>
                          </p:cTn>
                        </p:par>
                        <p:par>
                          <p:cTn id="164" fill="hold">
                            <p:stCondLst>
                              <p:cond delay="8000"/>
                            </p:stCondLst>
                            <p:childTnLst>
                              <p:par>
                                <p:cTn id="165" presetID="2" presetClass="entr" presetSubtype="4" fill="hold" grpId="0" nodeType="after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250" fill="hold"/>
                                        <p:tgtEl>
                                          <p:spTgt spid="42"/>
                                        </p:tgtEl>
                                        <p:attrNameLst>
                                          <p:attrName>ppt_x</p:attrName>
                                        </p:attrNameLst>
                                      </p:cBhvr>
                                      <p:tavLst>
                                        <p:tav tm="0">
                                          <p:val>
                                            <p:strVal val="#ppt_x"/>
                                          </p:val>
                                        </p:tav>
                                        <p:tav tm="100000">
                                          <p:val>
                                            <p:strVal val="#ppt_x"/>
                                          </p:val>
                                        </p:tav>
                                      </p:tavLst>
                                    </p:anim>
                                    <p:anim calcmode="lin" valueType="num">
                                      <p:cBhvr additive="base">
                                        <p:cTn id="168" dur="250" fill="hold"/>
                                        <p:tgtEl>
                                          <p:spTgt spid="42"/>
                                        </p:tgtEl>
                                        <p:attrNameLst>
                                          <p:attrName>ppt_y</p:attrName>
                                        </p:attrNameLst>
                                      </p:cBhvr>
                                      <p:tavLst>
                                        <p:tav tm="0">
                                          <p:val>
                                            <p:strVal val="1+#ppt_h/2"/>
                                          </p:val>
                                        </p:tav>
                                        <p:tav tm="100000">
                                          <p:val>
                                            <p:strVal val="#ppt_y"/>
                                          </p:val>
                                        </p:tav>
                                      </p:tavLst>
                                    </p:anim>
                                  </p:childTnLst>
                                </p:cTn>
                              </p:par>
                            </p:childTnLst>
                          </p:cTn>
                        </p:par>
                        <p:par>
                          <p:cTn id="169" fill="hold">
                            <p:stCondLst>
                              <p:cond delay="8250"/>
                            </p:stCondLst>
                            <p:childTnLst>
                              <p:par>
                                <p:cTn id="170" presetID="2" presetClass="entr" presetSubtype="4" fill="hold" grpId="0" nodeType="afterEffect">
                                  <p:stCondLst>
                                    <p:cond delay="0"/>
                                  </p:stCondLst>
                                  <p:childTnLst>
                                    <p:set>
                                      <p:cBhvr>
                                        <p:cTn id="171" dur="1" fill="hold">
                                          <p:stCondLst>
                                            <p:cond delay="0"/>
                                          </p:stCondLst>
                                        </p:cTn>
                                        <p:tgtEl>
                                          <p:spTgt spid="41"/>
                                        </p:tgtEl>
                                        <p:attrNameLst>
                                          <p:attrName>style.visibility</p:attrName>
                                        </p:attrNameLst>
                                      </p:cBhvr>
                                      <p:to>
                                        <p:strVal val="visible"/>
                                      </p:to>
                                    </p:set>
                                    <p:anim calcmode="lin" valueType="num">
                                      <p:cBhvr additive="base">
                                        <p:cTn id="172" dur="250" fill="hold"/>
                                        <p:tgtEl>
                                          <p:spTgt spid="41"/>
                                        </p:tgtEl>
                                        <p:attrNameLst>
                                          <p:attrName>ppt_x</p:attrName>
                                        </p:attrNameLst>
                                      </p:cBhvr>
                                      <p:tavLst>
                                        <p:tav tm="0">
                                          <p:val>
                                            <p:strVal val="#ppt_x"/>
                                          </p:val>
                                        </p:tav>
                                        <p:tav tm="100000">
                                          <p:val>
                                            <p:strVal val="#ppt_x"/>
                                          </p:val>
                                        </p:tav>
                                      </p:tavLst>
                                    </p:anim>
                                    <p:anim calcmode="lin" valueType="num">
                                      <p:cBhvr additive="base">
                                        <p:cTn id="173" dur="250" fill="hold"/>
                                        <p:tgtEl>
                                          <p:spTgt spid="41"/>
                                        </p:tgtEl>
                                        <p:attrNameLst>
                                          <p:attrName>ppt_y</p:attrName>
                                        </p:attrNameLst>
                                      </p:cBhvr>
                                      <p:tavLst>
                                        <p:tav tm="0">
                                          <p:val>
                                            <p:strVal val="1+#ppt_h/2"/>
                                          </p:val>
                                        </p:tav>
                                        <p:tav tm="100000">
                                          <p:val>
                                            <p:strVal val="#ppt_y"/>
                                          </p:val>
                                        </p:tav>
                                      </p:tavLst>
                                    </p:anim>
                                  </p:childTnLst>
                                </p:cTn>
                              </p:par>
                            </p:childTnLst>
                          </p:cTn>
                        </p:par>
                        <p:par>
                          <p:cTn id="174" fill="hold">
                            <p:stCondLst>
                              <p:cond delay="8500"/>
                            </p:stCondLst>
                            <p:childTnLst>
                              <p:par>
                                <p:cTn id="175" presetID="2" presetClass="entr" presetSubtype="4" fill="hold" grpId="0" nodeType="afterEffect">
                                  <p:stCondLst>
                                    <p:cond delay="0"/>
                                  </p:stCondLst>
                                  <p:childTnLst>
                                    <p:set>
                                      <p:cBhvr>
                                        <p:cTn id="176" dur="1" fill="hold">
                                          <p:stCondLst>
                                            <p:cond delay="0"/>
                                          </p:stCondLst>
                                        </p:cTn>
                                        <p:tgtEl>
                                          <p:spTgt spid="40"/>
                                        </p:tgtEl>
                                        <p:attrNameLst>
                                          <p:attrName>style.visibility</p:attrName>
                                        </p:attrNameLst>
                                      </p:cBhvr>
                                      <p:to>
                                        <p:strVal val="visible"/>
                                      </p:to>
                                    </p:set>
                                    <p:anim calcmode="lin" valueType="num">
                                      <p:cBhvr additive="base">
                                        <p:cTn id="177" dur="250" fill="hold"/>
                                        <p:tgtEl>
                                          <p:spTgt spid="40"/>
                                        </p:tgtEl>
                                        <p:attrNameLst>
                                          <p:attrName>ppt_x</p:attrName>
                                        </p:attrNameLst>
                                      </p:cBhvr>
                                      <p:tavLst>
                                        <p:tav tm="0">
                                          <p:val>
                                            <p:strVal val="#ppt_x"/>
                                          </p:val>
                                        </p:tav>
                                        <p:tav tm="100000">
                                          <p:val>
                                            <p:strVal val="#ppt_x"/>
                                          </p:val>
                                        </p:tav>
                                      </p:tavLst>
                                    </p:anim>
                                    <p:anim calcmode="lin" valueType="num">
                                      <p:cBhvr additive="base">
                                        <p:cTn id="178" dur="250" fill="hold"/>
                                        <p:tgtEl>
                                          <p:spTgt spid="40"/>
                                        </p:tgtEl>
                                        <p:attrNameLst>
                                          <p:attrName>ppt_y</p:attrName>
                                        </p:attrNameLst>
                                      </p:cBhvr>
                                      <p:tavLst>
                                        <p:tav tm="0">
                                          <p:val>
                                            <p:strVal val="1+#ppt_h/2"/>
                                          </p:val>
                                        </p:tav>
                                        <p:tav tm="100000">
                                          <p:val>
                                            <p:strVal val="#ppt_y"/>
                                          </p:val>
                                        </p:tav>
                                      </p:tavLst>
                                    </p:anim>
                                  </p:childTnLst>
                                </p:cTn>
                              </p:par>
                            </p:childTnLst>
                          </p:cTn>
                        </p:par>
                        <p:par>
                          <p:cTn id="179" fill="hold">
                            <p:stCondLst>
                              <p:cond delay="8750"/>
                            </p:stCondLst>
                            <p:childTnLst>
                              <p:par>
                                <p:cTn id="180" presetID="2" presetClass="entr" presetSubtype="4" fill="hold" grpId="0" nodeType="afterEffect">
                                  <p:stCondLst>
                                    <p:cond delay="0"/>
                                  </p:stCondLst>
                                  <p:childTnLst>
                                    <p:set>
                                      <p:cBhvr>
                                        <p:cTn id="181" dur="1" fill="hold">
                                          <p:stCondLst>
                                            <p:cond delay="0"/>
                                          </p:stCondLst>
                                        </p:cTn>
                                        <p:tgtEl>
                                          <p:spTgt spid="39"/>
                                        </p:tgtEl>
                                        <p:attrNameLst>
                                          <p:attrName>style.visibility</p:attrName>
                                        </p:attrNameLst>
                                      </p:cBhvr>
                                      <p:to>
                                        <p:strVal val="visible"/>
                                      </p:to>
                                    </p:set>
                                    <p:anim calcmode="lin" valueType="num">
                                      <p:cBhvr additive="base">
                                        <p:cTn id="182" dur="250" fill="hold"/>
                                        <p:tgtEl>
                                          <p:spTgt spid="39"/>
                                        </p:tgtEl>
                                        <p:attrNameLst>
                                          <p:attrName>ppt_x</p:attrName>
                                        </p:attrNameLst>
                                      </p:cBhvr>
                                      <p:tavLst>
                                        <p:tav tm="0">
                                          <p:val>
                                            <p:strVal val="#ppt_x"/>
                                          </p:val>
                                        </p:tav>
                                        <p:tav tm="100000">
                                          <p:val>
                                            <p:strVal val="#ppt_x"/>
                                          </p:val>
                                        </p:tav>
                                      </p:tavLst>
                                    </p:anim>
                                    <p:anim calcmode="lin" valueType="num">
                                      <p:cBhvr additive="base">
                                        <p:cTn id="183" dur="250" fill="hold"/>
                                        <p:tgtEl>
                                          <p:spTgt spid="39"/>
                                        </p:tgtEl>
                                        <p:attrNameLst>
                                          <p:attrName>ppt_y</p:attrName>
                                        </p:attrNameLst>
                                      </p:cBhvr>
                                      <p:tavLst>
                                        <p:tav tm="0">
                                          <p:val>
                                            <p:strVal val="1+#ppt_h/2"/>
                                          </p:val>
                                        </p:tav>
                                        <p:tav tm="100000">
                                          <p:val>
                                            <p:strVal val="#ppt_y"/>
                                          </p:val>
                                        </p:tav>
                                      </p:tavLst>
                                    </p:anim>
                                  </p:childTnLst>
                                </p:cTn>
                              </p:par>
                            </p:childTnLst>
                          </p:cTn>
                        </p:par>
                        <p:par>
                          <p:cTn id="184" fill="hold">
                            <p:stCondLst>
                              <p:cond delay="9000"/>
                            </p:stCondLst>
                            <p:childTnLst>
                              <p:par>
                                <p:cTn id="185" presetID="2" presetClass="entr" presetSubtype="4" fill="hold" grpId="0" nodeType="afterEffect">
                                  <p:stCondLst>
                                    <p:cond delay="0"/>
                                  </p:stCondLst>
                                  <p:childTnLst>
                                    <p:set>
                                      <p:cBhvr>
                                        <p:cTn id="186" dur="1" fill="hold">
                                          <p:stCondLst>
                                            <p:cond delay="0"/>
                                          </p:stCondLst>
                                        </p:cTn>
                                        <p:tgtEl>
                                          <p:spTgt spid="38"/>
                                        </p:tgtEl>
                                        <p:attrNameLst>
                                          <p:attrName>style.visibility</p:attrName>
                                        </p:attrNameLst>
                                      </p:cBhvr>
                                      <p:to>
                                        <p:strVal val="visible"/>
                                      </p:to>
                                    </p:set>
                                    <p:anim calcmode="lin" valueType="num">
                                      <p:cBhvr additive="base">
                                        <p:cTn id="187" dur="250" fill="hold"/>
                                        <p:tgtEl>
                                          <p:spTgt spid="38"/>
                                        </p:tgtEl>
                                        <p:attrNameLst>
                                          <p:attrName>ppt_x</p:attrName>
                                        </p:attrNameLst>
                                      </p:cBhvr>
                                      <p:tavLst>
                                        <p:tav tm="0">
                                          <p:val>
                                            <p:strVal val="#ppt_x"/>
                                          </p:val>
                                        </p:tav>
                                        <p:tav tm="100000">
                                          <p:val>
                                            <p:strVal val="#ppt_x"/>
                                          </p:val>
                                        </p:tav>
                                      </p:tavLst>
                                    </p:anim>
                                    <p:anim calcmode="lin" valueType="num">
                                      <p:cBhvr additive="base">
                                        <p:cTn id="188" dur="250" fill="hold"/>
                                        <p:tgtEl>
                                          <p:spTgt spid="38"/>
                                        </p:tgtEl>
                                        <p:attrNameLst>
                                          <p:attrName>ppt_y</p:attrName>
                                        </p:attrNameLst>
                                      </p:cBhvr>
                                      <p:tavLst>
                                        <p:tav tm="0">
                                          <p:val>
                                            <p:strVal val="1+#ppt_h/2"/>
                                          </p:val>
                                        </p:tav>
                                        <p:tav tm="100000">
                                          <p:val>
                                            <p:strVal val="#ppt_y"/>
                                          </p:val>
                                        </p:tav>
                                      </p:tavLst>
                                    </p:anim>
                                  </p:childTnLst>
                                </p:cTn>
                              </p:par>
                            </p:childTnLst>
                          </p:cTn>
                        </p:par>
                        <p:par>
                          <p:cTn id="189" fill="hold">
                            <p:stCondLst>
                              <p:cond delay="9250"/>
                            </p:stCondLst>
                            <p:childTnLst>
                              <p:par>
                                <p:cTn id="190" presetID="2" presetClass="entr" presetSubtype="4" fill="hold" grpId="0" nodeType="afterEffect">
                                  <p:stCondLst>
                                    <p:cond delay="0"/>
                                  </p:stCondLst>
                                  <p:childTnLst>
                                    <p:set>
                                      <p:cBhvr>
                                        <p:cTn id="191" dur="1" fill="hold">
                                          <p:stCondLst>
                                            <p:cond delay="0"/>
                                          </p:stCondLst>
                                        </p:cTn>
                                        <p:tgtEl>
                                          <p:spTgt spid="37"/>
                                        </p:tgtEl>
                                        <p:attrNameLst>
                                          <p:attrName>style.visibility</p:attrName>
                                        </p:attrNameLst>
                                      </p:cBhvr>
                                      <p:to>
                                        <p:strVal val="visible"/>
                                      </p:to>
                                    </p:set>
                                    <p:anim calcmode="lin" valueType="num">
                                      <p:cBhvr additive="base">
                                        <p:cTn id="192" dur="250" fill="hold"/>
                                        <p:tgtEl>
                                          <p:spTgt spid="37"/>
                                        </p:tgtEl>
                                        <p:attrNameLst>
                                          <p:attrName>ppt_x</p:attrName>
                                        </p:attrNameLst>
                                      </p:cBhvr>
                                      <p:tavLst>
                                        <p:tav tm="0">
                                          <p:val>
                                            <p:strVal val="#ppt_x"/>
                                          </p:val>
                                        </p:tav>
                                        <p:tav tm="100000">
                                          <p:val>
                                            <p:strVal val="#ppt_x"/>
                                          </p:val>
                                        </p:tav>
                                      </p:tavLst>
                                    </p:anim>
                                    <p:anim calcmode="lin" valueType="num">
                                      <p:cBhvr additive="base">
                                        <p:cTn id="193" dur="250" fill="hold"/>
                                        <p:tgtEl>
                                          <p:spTgt spid="37"/>
                                        </p:tgtEl>
                                        <p:attrNameLst>
                                          <p:attrName>ppt_y</p:attrName>
                                        </p:attrNameLst>
                                      </p:cBhvr>
                                      <p:tavLst>
                                        <p:tav tm="0">
                                          <p:val>
                                            <p:strVal val="1+#ppt_h/2"/>
                                          </p:val>
                                        </p:tav>
                                        <p:tav tm="100000">
                                          <p:val>
                                            <p:strVal val="#ppt_y"/>
                                          </p:val>
                                        </p:tav>
                                      </p:tavLst>
                                    </p:anim>
                                  </p:childTnLst>
                                </p:cTn>
                              </p:par>
                            </p:childTnLst>
                          </p:cTn>
                        </p:par>
                        <p:par>
                          <p:cTn id="194" fill="hold">
                            <p:stCondLst>
                              <p:cond delay="9500"/>
                            </p:stCondLst>
                            <p:childTnLst>
                              <p:par>
                                <p:cTn id="195" presetID="2" presetClass="entr" presetSubtype="4" fill="hold" nodeType="afterEffect">
                                  <p:stCondLst>
                                    <p:cond delay="0"/>
                                  </p:stCondLst>
                                  <p:childTnLst>
                                    <p:set>
                                      <p:cBhvr>
                                        <p:cTn id="196" dur="1" fill="hold">
                                          <p:stCondLst>
                                            <p:cond delay="0"/>
                                          </p:stCondLst>
                                        </p:cTn>
                                        <p:tgtEl>
                                          <p:spTgt spid="140"/>
                                        </p:tgtEl>
                                        <p:attrNameLst>
                                          <p:attrName>style.visibility</p:attrName>
                                        </p:attrNameLst>
                                      </p:cBhvr>
                                      <p:to>
                                        <p:strVal val="visible"/>
                                      </p:to>
                                    </p:set>
                                    <p:anim calcmode="lin" valueType="num">
                                      <p:cBhvr additive="base">
                                        <p:cTn id="197" dur="250" fill="hold"/>
                                        <p:tgtEl>
                                          <p:spTgt spid="140"/>
                                        </p:tgtEl>
                                        <p:attrNameLst>
                                          <p:attrName>ppt_x</p:attrName>
                                        </p:attrNameLst>
                                      </p:cBhvr>
                                      <p:tavLst>
                                        <p:tav tm="0">
                                          <p:val>
                                            <p:strVal val="#ppt_x"/>
                                          </p:val>
                                        </p:tav>
                                        <p:tav tm="100000">
                                          <p:val>
                                            <p:strVal val="#ppt_x"/>
                                          </p:val>
                                        </p:tav>
                                      </p:tavLst>
                                    </p:anim>
                                    <p:anim calcmode="lin" valueType="num">
                                      <p:cBhvr additive="base">
                                        <p:cTn id="198" dur="250" fill="hold"/>
                                        <p:tgtEl>
                                          <p:spTgt spid="140"/>
                                        </p:tgtEl>
                                        <p:attrNameLst>
                                          <p:attrName>ppt_y</p:attrName>
                                        </p:attrNameLst>
                                      </p:cBhvr>
                                      <p:tavLst>
                                        <p:tav tm="0">
                                          <p:val>
                                            <p:strVal val="1+#ppt_h/2"/>
                                          </p:val>
                                        </p:tav>
                                        <p:tav tm="100000">
                                          <p:val>
                                            <p:strVal val="#ppt_y"/>
                                          </p:val>
                                        </p:tav>
                                      </p:tavLst>
                                    </p:anim>
                                  </p:childTnLst>
                                </p:cTn>
                              </p:par>
                            </p:childTnLst>
                          </p:cTn>
                        </p:par>
                        <p:par>
                          <p:cTn id="199" fill="hold">
                            <p:stCondLst>
                              <p:cond delay="9750"/>
                            </p:stCondLst>
                            <p:childTnLst>
                              <p:par>
                                <p:cTn id="200" presetID="2" presetClass="entr" presetSubtype="4" fill="hold" grpId="0" nodeType="afterEffect">
                                  <p:stCondLst>
                                    <p:cond delay="0"/>
                                  </p:stCondLst>
                                  <p:childTnLst>
                                    <p:set>
                                      <p:cBhvr>
                                        <p:cTn id="201" dur="1" fill="hold">
                                          <p:stCondLst>
                                            <p:cond delay="0"/>
                                          </p:stCondLst>
                                        </p:cTn>
                                        <p:tgtEl>
                                          <p:spTgt spid="143"/>
                                        </p:tgtEl>
                                        <p:attrNameLst>
                                          <p:attrName>style.visibility</p:attrName>
                                        </p:attrNameLst>
                                      </p:cBhvr>
                                      <p:to>
                                        <p:strVal val="visible"/>
                                      </p:to>
                                    </p:set>
                                    <p:anim calcmode="lin" valueType="num">
                                      <p:cBhvr additive="base">
                                        <p:cTn id="202" dur="250" fill="hold"/>
                                        <p:tgtEl>
                                          <p:spTgt spid="143"/>
                                        </p:tgtEl>
                                        <p:attrNameLst>
                                          <p:attrName>ppt_x</p:attrName>
                                        </p:attrNameLst>
                                      </p:cBhvr>
                                      <p:tavLst>
                                        <p:tav tm="0">
                                          <p:val>
                                            <p:strVal val="#ppt_x"/>
                                          </p:val>
                                        </p:tav>
                                        <p:tav tm="100000">
                                          <p:val>
                                            <p:strVal val="#ppt_x"/>
                                          </p:val>
                                        </p:tav>
                                      </p:tavLst>
                                    </p:anim>
                                    <p:anim calcmode="lin" valueType="num">
                                      <p:cBhvr additive="base">
                                        <p:cTn id="203" dur="250" fill="hold"/>
                                        <p:tgtEl>
                                          <p:spTgt spid="143"/>
                                        </p:tgtEl>
                                        <p:attrNameLst>
                                          <p:attrName>ppt_y</p:attrName>
                                        </p:attrNameLst>
                                      </p:cBhvr>
                                      <p:tavLst>
                                        <p:tav tm="0">
                                          <p:val>
                                            <p:strVal val="1+#ppt_h/2"/>
                                          </p:val>
                                        </p:tav>
                                        <p:tav tm="100000">
                                          <p:val>
                                            <p:strVal val="#ppt_y"/>
                                          </p:val>
                                        </p:tav>
                                      </p:tavLst>
                                    </p:anim>
                                  </p:childTnLst>
                                </p:cTn>
                              </p:par>
                            </p:childTnLst>
                          </p:cTn>
                        </p:par>
                        <p:par>
                          <p:cTn id="204" fill="hold">
                            <p:stCondLst>
                              <p:cond delay="10000"/>
                            </p:stCondLst>
                            <p:childTnLst>
                              <p:par>
                                <p:cTn id="205" presetID="2" presetClass="entr" presetSubtype="4" fill="hold" grpId="0" nodeType="afterEffect">
                                  <p:stCondLst>
                                    <p:cond delay="0"/>
                                  </p:stCondLst>
                                  <p:childTnLst>
                                    <p:set>
                                      <p:cBhvr>
                                        <p:cTn id="206" dur="1" fill="hold">
                                          <p:stCondLst>
                                            <p:cond delay="0"/>
                                          </p:stCondLst>
                                        </p:cTn>
                                        <p:tgtEl>
                                          <p:spTgt spid="27"/>
                                        </p:tgtEl>
                                        <p:attrNameLst>
                                          <p:attrName>style.visibility</p:attrName>
                                        </p:attrNameLst>
                                      </p:cBhvr>
                                      <p:to>
                                        <p:strVal val="visible"/>
                                      </p:to>
                                    </p:set>
                                    <p:anim calcmode="lin" valueType="num">
                                      <p:cBhvr additive="base">
                                        <p:cTn id="207" dur="250" fill="hold"/>
                                        <p:tgtEl>
                                          <p:spTgt spid="27"/>
                                        </p:tgtEl>
                                        <p:attrNameLst>
                                          <p:attrName>ppt_x</p:attrName>
                                        </p:attrNameLst>
                                      </p:cBhvr>
                                      <p:tavLst>
                                        <p:tav tm="0">
                                          <p:val>
                                            <p:strVal val="#ppt_x"/>
                                          </p:val>
                                        </p:tav>
                                        <p:tav tm="100000">
                                          <p:val>
                                            <p:strVal val="#ppt_x"/>
                                          </p:val>
                                        </p:tav>
                                      </p:tavLst>
                                    </p:anim>
                                    <p:anim calcmode="lin" valueType="num">
                                      <p:cBhvr additive="base">
                                        <p:cTn id="208" dur="250" fill="hold"/>
                                        <p:tgtEl>
                                          <p:spTgt spid="27"/>
                                        </p:tgtEl>
                                        <p:attrNameLst>
                                          <p:attrName>ppt_y</p:attrName>
                                        </p:attrNameLst>
                                      </p:cBhvr>
                                      <p:tavLst>
                                        <p:tav tm="0">
                                          <p:val>
                                            <p:strVal val="1+#ppt_h/2"/>
                                          </p:val>
                                        </p:tav>
                                        <p:tav tm="100000">
                                          <p:val>
                                            <p:strVal val="#ppt_y"/>
                                          </p:val>
                                        </p:tav>
                                      </p:tavLst>
                                    </p:anim>
                                  </p:childTnLst>
                                </p:cTn>
                              </p:par>
                            </p:childTnLst>
                          </p:cTn>
                        </p:par>
                        <p:par>
                          <p:cTn id="209" fill="hold">
                            <p:stCondLst>
                              <p:cond delay="10250"/>
                            </p:stCondLst>
                            <p:childTnLst>
                              <p:par>
                                <p:cTn id="210" presetID="2" presetClass="entr" presetSubtype="4" fill="hold" grpId="0" nodeType="afterEffect">
                                  <p:stCondLst>
                                    <p:cond delay="0"/>
                                  </p:stCondLst>
                                  <p:childTnLst>
                                    <p:set>
                                      <p:cBhvr>
                                        <p:cTn id="211" dur="1" fill="hold">
                                          <p:stCondLst>
                                            <p:cond delay="0"/>
                                          </p:stCondLst>
                                        </p:cTn>
                                        <p:tgtEl>
                                          <p:spTgt spid="28"/>
                                        </p:tgtEl>
                                        <p:attrNameLst>
                                          <p:attrName>style.visibility</p:attrName>
                                        </p:attrNameLst>
                                      </p:cBhvr>
                                      <p:to>
                                        <p:strVal val="visible"/>
                                      </p:to>
                                    </p:set>
                                    <p:anim calcmode="lin" valueType="num">
                                      <p:cBhvr additive="base">
                                        <p:cTn id="212" dur="250" fill="hold"/>
                                        <p:tgtEl>
                                          <p:spTgt spid="28"/>
                                        </p:tgtEl>
                                        <p:attrNameLst>
                                          <p:attrName>ppt_x</p:attrName>
                                        </p:attrNameLst>
                                      </p:cBhvr>
                                      <p:tavLst>
                                        <p:tav tm="0">
                                          <p:val>
                                            <p:strVal val="#ppt_x"/>
                                          </p:val>
                                        </p:tav>
                                        <p:tav tm="100000">
                                          <p:val>
                                            <p:strVal val="#ppt_x"/>
                                          </p:val>
                                        </p:tav>
                                      </p:tavLst>
                                    </p:anim>
                                    <p:anim calcmode="lin" valueType="num">
                                      <p:cBhvr additive="base">
                                        <p:cTn id="213" dur="250" fill="hold"/>
                                        <p:tgtEl>
                                          <p:spTgt spid="28"/>
                                        </p:tgtEl>
                                        <p:attrNameLst>
                                          <p:attrName>ppt_y</p:attrName>
                                        </p:attrNameLst>
                                      </p:cBhvr>
                                      <p:tavLst>
                                        <p:tav tm="0">
                                          <p:val>
                                            <p:strVal val="1+#ppt_h/2"/>
                                          </p:val>
                                        </p:tav>
                                        <p:tav tm="100000">
                                          <p:val>
                                            <p:strVal val="#ppt_y"/>
                                          </p:val>
                                        </p:tav>
                                      </p:tavLst>
                                    </p:anim>
                                  </p:childTnLst>
                                </p:cTn>
                              </p:par>
                            </p:childTnLst>
                          </p:cTn>
                        </p:par>
                        <p:par>
                          <p:cTn id="214" fill="hold">
                            <p:stCondLst>
                              <p:cond delay="10500"/>
                            </p:stCondLst>
                            <p:childTnLst>
                              <p:par>
                                <p:cTn id="215" presetID="2" presetClass="entr" presetSubtype="4" fill="hold" grpId="0" nodeType="afterEffect">
                                  <p:stCondLst>
                                    <p:cond delay="0"/>
                                  </p:stCondLst>
                                  <p:childTnLst>
                                    <p:set>
                                      <p:cBhvr>
                                        <p:cTn id="216" dur="1" fill="hold">
                                          <p:stCondLst>
                                            <p:cond delay="0"/>
                                          </p:stCondLst>
                                        </p:cTn>
                                        <p:tgtEl>
                                          <p:spTgt spid="29"/>
                                        </p:tgtEl>
                                        <p:attrNameLst>
                                          <p:attrName>style.visibility</p:attrName>
                                        </p:attrNameLst>
                                      </p:cBhvr>
                                      <p:to>
                                        <p:strVal val="visible"/>
                                      </p:to>
                                    </p:set>
                                    <p:anim calcmode="lin" valueType="num">
                                      <p:cBhvr additive="base">
                                        <p:cTn id="217" dur="250" fill="hold"/>
                                        <p:tgtEl>
                                          <p:spTgt spid="29"/>
                                        </p:tgtEl>
                                        <p:attrNameLst>
                                          <p:attrName>ppt_x</p:attrName>
                                        </p:attrNameLst>
                                      </p:cBhvr>
                                      <p:tavLst>
                                        <p:tav tm="0">
                                          <p:val>
                                            <p:strVal val="#ppt_x"/>
                                          </p:val>
                                        </p:tav>
                                        <p:tav tm="100000">
                                          <p:val>
                                            <p:strVal val="#ppt_x"/>
                                          </p:val>
                                        </p:tav>
                                      </p:tavLst>
                                    </p:anim>
                                    <p:anim calcmode="lin" valueType="num">
                                      <p:cBhvr additive="base">
                                        <p:cTn id="218" dur="250" fill="hold"/>
                                        <p:tgtEl>
                                          <p:spTgt spid="29"/>
                                        </p:tgtEl>
                                        <p:attrNameLst>
                                          <p:attrName>ppt_y</p:attrName>
                                        </p:attrNameLst>
                                      </p:cBhvr>
                                      <p:tavLst>
                                        <p:tav tm="0">
                                          <p:val>
                                            <p:strVal val="1+#ppt_h/2"/>
                                          </p:val>
                                        </p:tav>
                                        <p:tav tm="100000">
                                          <p:val>
                                            <p:strVal val="#ppt_y"/>
                                          </p:val>
                                        </p:tav>
                                      </p:tavLst>
                                    </p:anim>
                                  </p:childTnLst>
                                </p:cTn>
                              </p:par>
                            </p:childTnLst>
                          </p:cTn>
                        </p:par>
                        <p:par>
                          <p:cTn id="219" fill="hold">
                            <p:stCondLst>
                              <p:cond delay="10750"/>
                            </p:stCondLst>
                            <p:childTnLst>
                              <p:par>
                                <p:cTn id="220" presetID="2" presetClass="entr" presetSubtype="4" fill="hold" grpId="0" nodeType="afterEffect">
                                  <p:stCondLst>
                                    <p:cond delay="0"/>
                                  </p:stCondLst>
                                  <p:childTnLst>
                                    <p:set>
                                      <p:cBhvr>
                                        <p:cTn id="221" dur="1" fill="hold">
                                          <p:stCondLst>
                                            <p:cond delay="0"/>
                                          </p:stCondLst>
                                        </p:cTn>
                                        <p:tgtEl>
                                          <p:spTgt spid="30"/>
                                        </p:tgtEl>
                                        <p:attrNameLst>
                                          <p:attrName>style.visibility</p:attrName>
                                        </p:attrNameLst>
                                      </p:cBhvr>
                                      <p:to>
                                        <p:strVal val="visible"/>
                                      </p:to>
                                    </p:set>
                                    <p:anim calcmode="lin" valueType="num">
                                      <p:cBhvr additive="base">
                                        <p:cTn id="222" dur="250" fill="hold"/>
                                        <p:tgtEl>
                                          <p:spTgt spid="30"/>
                                        </p:tgtEl>
                                        <p:attrNameLst>
                                          <p:attrName>ppt_x</p:attrName>
                                        </p:attrNameLst>
                                      </p:cBhvr>
                                      <p:tavLst>
                                        <p:tav tm="0">
                                          <p:val>
                                            <p:strVal val="#ppt_x"/>
                                          </p:val>
                                        </p:tav>
                                        <p:tav tm="100000">
                                          <p:val>
                                            <p:strVal val="#ppt_x"/>
                                          </p:val>
                                        </p:tav>
                                      </p:tavLst>
                                    </p:anim>
                                    <p:anim calcmode="lin" valueType="num">
                                      <p:cBhvr additive="base">
                                        <p:cTn id="223" dur="250" fill="hold"/>
                                        <p:tgtEl>
                                          <p:spTgt spid="30"/>
                                        </p:tgtEl>
                                        <p:attrNameLst>
                                          <p:attrName>ppt_y</p:attrName>
                                        </p:attrNameLst>
                                      </p:cBhvr>
                                      <p:tavLst>
                                        <p:tav tm="0">
                                          <p:val>
                                            <p:strVal val="1+#ppt_h/2"/>
                                          </p:val>
                                        </p:tav>
                                        <p:tav tm="100000">
                                          <p:val>
                                            <p:strVal val="#ppt_y"/>
                                          </p:val>
                                        </p:tav>
                                      </p:tavLst>
                                    </p:anim>
                                  </p:childTnLst>
                                </p:cTn>
                              </p:par>
                            </p:childTnLst>
                          </p:cTn>
                        </p:par>
                        <p:par>
                          <p:cTn id="224" fill="hold">
                            <p:stCondLst>
                              <p:cond delay="11000"/>
                            </p:stCondLst>
                            <p:childTnLst>
                              <p:par>
                                <p:cTn id="225" presetID="2" presetClass="entr" presetSubtype="4" fill="hold" grpId="0" nodeType="afterEffect">
                                  <p:stCondLst>
                                    <p:cond delay="0"/>
                                  </p:stCondLst>
                                  <p:childTnLst>
                                    <p:set>
                                      <p:cBhvr>
                                        <p:cTn id="226" dur="1" fill="hold">
                                          <p:stCondLst>
                                            <p:cond delay="0"/>
                                          </p:stCondLst>
                                        </p:cTn>
                                        <p:tgtEl>
                                          <p:spTgt spid="31"/>
                                        </p:tgtEl>
                                        <p:attrNameLst>
                                          <p:attrName>style.visibility</p:attrName>
                                        </p:attrNameLst>
                                      </p:cBhvr>
                                      <p:to>
                                        <p:strVal val="visible"/>
                                      </p:to>
                                    </p:set>
                                    <p:anim calcmode="lin" valueType="num">
                                      <p:cBhvr additive="base">
                                        <p:cTn id="227" dur="250" fill="hold"/>
                                        <p:tgtEl>
                                          <p:spTgt spid="31"/>
                                        </p:tgtEl>
                                        <p:attrNameLst>
                                          <p:attrName>ppt_x</p:attrName>
                                        </p:attrNameLst>
                                      </p:cBhvr>
                                      <p:tavLst>
                                        <p:tav tm="0">
                                          <p:val>
                                            <p:strVal val="#ppt_x"/>
                                          </p:val>
                                        </p:tav>
                                        <p:tav tm="100000">
                                          <p:val>
                                            <p:strVal val="#ppt_x"/>
                                          </p:val>
                                        </p:tav>
                                      </p:tavLst>
                                    </p:anim>
                                    <p:anim calcmode="lin" valueType="num">
                                      <p:cBhvr additive="base">
                                        <p:cTn id="228" dur="250" fill="hold"/>
                                        <p:tgtEl>
                                          <p:spTgt spid="31"/>
                                        </p:tgtEl>
                                        <p:attrNameLst>
                                          <p:attrName>ppt_y</p:attrName>
                                        </p:attrNameLst>
                                      </p:cBhvr>
                                      <p:tavLst>
                                        <p:tav tm="0">
                                          <p:val>
                                            <p:strVal val="1+#ppt_h/2"/>
                                          </p:val>
                                        </p:tav>
                                        <p:tav tm="100000">
                                          <p:val>
                                            <p:strVal val="#ppt_y"/>
                                          </p:val>
                                        </p:tav>
                                      </p:tavLst>
                                    </p:anim>
                                  </p:childTnLst>
                                </p:cTn>
                              </p:par>
                            </p:childTnLst>
                          </p:cTn>
                        </p:par>
                        <p:par>
                          <p:cTn id="229" fill="hold">
                            <p:stCondLst>
                              <p:cond delay="11250"/>
                            </p:stCondLst>
                            <p:childTnLst>
                              <p:par>
                                <p:cTn id="230" presetID="2" presetClass="entr" presetSubtype="4" fill="hold" grpId="0" nodeType="afterEffect">
                                  <p:stCondLst>
                                    <p:cond delay="0"/>
                                  </p:stCondLst>
                                  <p:childTnLst>
                                    <p:set>
                                      <p:cBhvr>
                                        <p:cTn id="231" dur="1" fill="hold">
                                          <p:stCondLst>
                                            <p:cond delay="0"/>
                                          </p:stCondLst>
                                        </p:cTn>
                                        <p:tgtEl>
                                          <p:spTgt spid="32"/>
                                        </p:tgtEl>
                                        <p:attrNameLst>
                                          <p:attrName>style.visibility</p:attrName>
                                        </p:attrNameLst>
                                      </p:cBhvr>
                                      <p:to>
                                        <p:strVal val="visible"/>
                                      </p:to>
                                    </p:set>
                                    <p:anim calcmode="lin" valueType="num">
                                      <p:cBhvr additive="base">
                                        <p:cTn id="232" dur="250" fill="hold"/>
                                        <p:tgtEl>
                                          <p:spTgt spid="32"/>
                                        </p:tgtEl>
                                        <p:attrNameLst>
                                          <p:attrName>ppt_x</p:attrName>
                                        </p:attrNameLst>
                                      </p:cBhvr>
                                      <p:tavLst>
                                        <p:tav tm="0">
                                          <p:val>
                                            <p:strVal val="#ppt_x"/>
                                          </p:val>
                                        </p:tav>
                                        <p:tav tm="100000">
                                          <p:val>
                                            <p:strVal val="#ppt_x"/>
                                          </p:val>
                                        </p:tav>
                                      </p:tavLst>
                                    </p:anim>
                                    <p:anim calcmode="lin" valueType="num">
                                      <p:cBhvr additive="base">
                                        <p:cTn id="233" dur="250" fill="hold"/>
                                        <p:tgtEl>
                                          <p:spTgt spid="32"/>
                                        </p:tgtEl>
                                        <p:attrNameLst>
                                          <p:attrName>ppt_y</p:attrName>
                                        </p:attrNameLst>
                                      </p:cBhvr>
                                      <p:tavLst>
                                        <p:tav tm="0">
                                          <p:val>
                                            <p:strVal val="1+#ppt_h/2"/>
                                          </p:val>
                                        </p:tav>
                                        <p:tav tm="100000">
                                          <p:val>
                                            <p:strVal val="#ppt_y"/>
                                          </p:val>
                                        </p:tav>
                                      </p:tavLst>
                                    </p:anim>
                                  </p:childTnLst>
                                </p:cTn>
                              </p:par>
                            </p:childTnLst>
                          </p:cTn>
                        </p:par>
                        <p:par>
                          <p:cTn id="234" fill="hold">
                            <p:stCondLst>
                              <p:cond delay="11500"/>
                            </p:stCondLst>
                            <p:childTnLst>
                              <p:par>
                                <p:cTn id="235" presetID="2" presetClass="entr" presetSubtype="4" fill="hold" grpId="0" nodeType="afterEffect">
                                  <p:stCondLst>
                                    <p:cond delay="0"/>
                                  </p:stCondLst>
                                  <p:childTnLst>
                                    <p:set>
                                      <p:cBhvr>
                                        <p:cTn id="236" dur="1" fill="hold">
                                          <p:stCondLst>
                                            <p:cond delay="0"/>
                                          </p:stCondLst>
                                        </p:cTn>
                                        <p:tgtEl>
                                          <p:spTgt spid="33"/>
                                        </p:tgtEl>
                                        <p:attrNameLst>
                                          <p:attrName>style.visibility</p:attrName>
                                        </p:attrNameLst>
                                      </p:cBhvr>
                                      <p:to>
                                        <p:strVal val="visible"/>
                                      </p:to>
                                    </p:set>
                                    <p:anim calcmode="lin" valueType="num">
                                      <p:cBhvr additive="base">
                                        <p:cTn id="237" dur="250" fill="hold"/>
                                        <p:tgtEl>
                                          <p:spTgt spid="33"/>
                                        </p:tgtEl>
                                        <p:attrNameLst>
                                          <p:attrName>ppt_x</p:attrName>
                                        </p:attrNameLst>
                                      </p:cBhvr>
                                      <p:tavLst>
                                        <p:tav tm="0">
                                          <p:val>
                                            <p:strVal val="#ppt_x"/>
                                          </p:val>
                                        </p:tav>
                                        <p:tav tm="100000">
                                          <p:val>
                                            <p:strVal val="#ppt_x"/>
                                          </p:val>
                                        </p:tav>
                                      </p:tavLst>
                                    </p:anim>
                                    <p:anim calcmode="lin" valueType="num">
                                      <p:cBhvr additive="base">
                                        <p:cTn id="238" dur="250" fill="hold"/>
                                        <p:tgtEl>
                                          <p:spTgt spid="33"/>
                                        </p:tgtEl>
                                        <p:attrNameLst>
                                          <p:attrName>ppt_y</p:attrName>
                                        </p:attrNameLst>
                                      </p:cBhvr>
                                      <p:tavLst>
                                        <p:tav tm="0">
                                          <p:val>
                                            <p:strVal val="1+#ppt_h/2"/>
                                          </p:val>
                                        </p:tav>
                                        <p:tav tm="100000">
                                          <p:val>
                                            <p:strVal val="#ppt_y"/>
                                          </p:val>
                                        </p:tav>
                                      </p:tavLst>
                                    </p:anim>
                                  </p:childTnLst>
                                </p:cTn>
                              </p:par>
                            </p:childTnLst>
                          </p:cTn>
                        </p:par>
                        <p:par>
                          <p:cTn id="239" fill="hold">
                            <p:stCondLst>
                              <p:cond delay="11750"/>
                            </p:stCondLst>
                            <p:childTnLst>
                              <p:par>
                                <p:cTn id="240" presetID="2" presetClass="entr" presetSubtype="4" fill="hold" grpId="0" nodeType="afterEffect">
                                  <p:stCondLst>
                                    <p:cond delay="0"/>
                                  </p:stCondLst>
                                  <p:childTnLst>
                                    <p:set>
                                      <p:cBhvr>
                                        <p:cTn id="241" dur="1" fill="hold">
                                          <p:stCondLst>
                                            <p:cond delay="0"/>
                                          </p:stCondLst>
                                        </p:cTn>
                                        <p:tgtEl>
                                          <p:spTgt spid="34"/>
                                        </p:tgtEl>
                                        <p:attrNameLst>
                                          <p:attrName>style.visibility</p:attrName>
                                        </p:attrNameLst>
                                      </p:cBhvr>
                                      <p:to>
                                        <p:strVal val="visible"/>
                                      </p:to>
                                    </p:set>
                                    <p:anim calcmode="lin" valueType="num">
                                      <p:cBhvr additive="base">
                                        <p:cTn id="242" dur="250" fill="hold"/>
                                        <p:tgtEl>
                                          <p:spTgt spid="34"/>
                                        </p:tgtEl>
                                        <p:attrNameLst>
                                          <p:attrName>ppt_x</p:attrName>
                                        </p:attrNameLst>
                                      </p:cBhvr>
                                      <p:tavLst>
                                        <p:tav tm="0">
                                          <p:val>
                                            <p:strVal val="#ppt_x"/>
                                          </p:val>
                                        </p:tav>
                                        <p:tav tm="100000">
                                          <p:val>
                                            <p:strVal val="#ppt_x"/>
                                          </p:val>
                                        </p:tav>
                                      </p:tavLst>
                                    </p:anim>
                                    <p:anim calcmode="lin" valueType="num">
                                      <p:cBhvr additive="base">
                                        <p:cTn id="243" dur="250" fill="hold"/>
                                        <p:tgtEl>
                                          <p:spTgt spid="34"/>
                                        </p:tgtEl>
                                        <p:attrNameLst>
                                          <p:attrName>ppt_y</p:attrName>
                                        </p:attrNameLst>
                                      </p:cBhvr>
                                      <p:tavLst>
                                        <p:tav tm="0">
                                          <p:val>
                                            <p:strVal val="1+#ppt_h/2"/>
                                          </p:val>
                                        </p:tav>
                                        <p:tav tm="100000">
                                          <p:val>
                                            <p:strVal val="#ppt_y"/>
                                          </p:val>
                                        </p:tav>
                                      </p:tavLst>
                                    </p:anim>
                                  </p:childTnLst>
                                </p:cTn>
                              </p:par>
                            </p:childTnLst>
                          </p:cTn>
                        </p:par>
                        <p:par>
                          <p:cTn id="244" fill="hold">
                            <p:stCondLst>
                              <p:cond delay="12000"/>
                            </p:stCondLst>
                            <p:childTnLst>
                              <p:par>
                                <p:cTn id="245" presetID="2" presetClass="entr" presetSubtype="4" fill="hold" grpId="0" nodeType="afterEffect">
                                  <p:stCondLst>
                                    <p:cond delay="0"/>
                                  </p:stCondLst>
                                  <p:childTnLst>
                                    <p:set>
                                      <p:cBhvr>
                                        <p:cTn id="246" dur="1" fill="hold">
                                          <p:stCondLst>
                                            <p:cond delay="0"/>
                                          </p:stCondLst>
                                        </p:cTn>
                                        <p:tgtEl>
                                          <p:spTgt spid="35"/>
                                        </p:tgtEl>
                                        <p:attrNameLst>
                                          <p:attrName>style.visibility</p:attrName>
                                        </p:attrNameLst>
                                      </p:cBhvr>
                                      <p:to>
                                        <p:strVal val="visible"/>
                                      </p:to>
                                    </p:set>
                                    <p:anim calcmode="lin" valueType="num">
                                      <p:cBhvr additive="base">
                                        <p:cTn id="247" dur="250" fill="hold"/>
                                        <p:tgtEl>
                                          <p:spTgt spid="35"/>
                                        </p:tgtEl>
                                        <p:attrNameLst>
                                          <p:attrName>ppt_x</p:attrName>
                                        </p:attrNameLst>
                                      </p:cBhvr>
                                      <p:tavLst>
                                        <p:tav tm="0">
                                          <p:val>
                                            <p:strVal val="#ppt_x"/>
                                          </p:val>
                                        </p:tav>
                                        <p:tav tm="100000">
                                          <p:val>
                                            <p:strVal val="#ppt_x"/>
                                          </p:val>
                                        </p:tav>
                                      </p:tavLst>
                                    </p:anim>
                                    <p:anim calcmode="lin" valueType="num">
                                      <p:cBhvr additive="base">
                                        <p:cTn id="248" dur="250" fill="hold"/>
                                        <p:tgtEl>
                                          <p:spTgt spid="35"/>
                                        </p:tgtEl>
                                        <p:attrNameLst>
                                          <p:attrName>ppt_y</p:attrName>
                                        </p:attrNameLst>
                                      </p:cBhvr>
                                      <p:tavLst>
                                        <p:tav tm="0">
                                          <p:val>
                                            <p:strVal val="1+#ppt_h/2"/>
                                          </p:val>
                                        </p:tav>
                                        <p:tav tm="100000">
                                          <p:val>
                                            <p:strVal val="#ppt_y"/>
                                          </p:val>
                                        </p:tav>
                                      </p:tavLst>
                                    </p:anim>
                                  </p:childTnLst>
                                </p:cTn>
                              </p:par>
                            </p:childTnLst>
                          </p:cTn>
                        </p:par>
                        <p:par>
                          <p:cTn id="249" fill="hold">
                            <p:stCondLst>
                              <p:cond delay="12250"/>
                            </p:stCondLst>
                            <p:childTnLst>
                              <p:par>
                                <p:cTn id="250" presetID="2" presetClass="entr" presetSubtype="4" fill="hold" grpId="0" nodeType="afterEffect">
                                  <p:stCondLst>
                                    <p:cond delay="0"/>
                                  </p:stCondLst>
                                  <p:childTnLst>
                                    <p:set>
                                      <p:cBhvr>
                                        <p:cTn id="251" dur="1" fill="hold">
                                          <p:stCondLst>
                                            <p:cond delay="0"/>
                                          </p:stCondLst>
                                        </p:cTn>
                                        <p:tgtEl>
                                          <p:spTgt spid="36"/>
                                        </p:tgtEl>
                                        <p:attrNameLst>
                                          <p:attrName>style.visibility</p:attrName>
                                        </p:attrNameLst>
                                      </p:cBhvr>
                                      <p:to>
                                        <p:strVal val="visible"/>
                                      </p:to>
                                    </p:set>
                                    <p:anim calcmode="lin" valueType="num">
                                      <p:cBhvr additive="base">
                                        <p:cTn id="252" dur="250" fill="hold"/>
                                        <p:tgtEl>
                                          <p:spTgt spid="36"/>
                                        </p:tgtEl>
                                        <p:attrNameLst>
                                          <p:attrName>ppt_x</p:attrName>
                                        </p:attrNameLst>
                                      </p:cBhvr>
                                      <p:tavLst>
                                        <p:tav tm="0">
                                          <p:val>
                                            <p:strVal val="#ppt_x"/>
                                          </p:val>
                                        </p:tav>
                                        <p:tav tm="100000">
                                          <p:val>
                                            <p:strVal val="#ppt_x"/>
                                          </p:val>
                                        </p:tav>
                                      </p:tavLst>
                                    </p:anim>
                                    <p:anim calcmode="lin" valueType="num">
                                      <p:cBhvr additive="base">
                                        <p:cTn id="253" dur="250" fill="hold"/>
                                        <p:tgtEl>
                                          <p:spTgt spid="36"/>
                                        </p:tgtEl>
                                        <p:attrNameLst>
                                          <p:attrName>ppt_y</p:attrName>
                                        </p:attrNameLst>
                                      </p:cBhvr>
                                      <p:tavLst>
                                        <p:tav tm="0">
                                          <p:val>
                                            <p:strVal val="1+#ppt_h/2"/>
                                          </p:val>
                                        </p:tav>
                                        <p:tav tm="100000">
                                          <p:val>
                                            <p:strVal val="#ppt_y"/>
                                          </p:val>
                                        </p:tav>
                                      </p:tavLst>
                                    </p:anim>
                                  </p:childTnLst>
                                </p:cTn>
                              </p:par>
                            </p:childTnLst>
                          </p:cTn>
                        </p:par>
                        <p:par>
                          <p:cTn id="254" fill="hold">
                            <p:stCondLst>
                              <p:cond delay="12500"/>
                            </p:stCondLst>
                            <p:childTnLst>
                              <p:par>
                                <p:cTn id="255" presetID="2" presetClass="entr" presetSubtype="4" fill="hold" nodeType="afterEffect">
                                  <p:stCondLst>
                                    <p:cond delay="0"/>
                                  </p:stCondLst>
                                  <p:childTnLst>
                                    <p:set>
                                      <p:cBhvr>
                                        <p:cTn id="256" dur="1" fill="hold">
                                          <p:stCondLst>
                                            <p:cond delay="0"/>
                                          </p:stCondLst>
                                        </p:cTn>
                                        <p:tgtEl>
                                          <p:spTgt spid="120"/>
                                        </p:tgtEl>
                                        <p:attrNameLst>
                                          <p:attrName>style.visibility</p:attrName>
                                        </p:attrNameLst>
                                      </p:cBhvr>
                                      <p:to>
                                        <p:strVal val="visible"/>
                                      </p:to>
                                    </p:set>
                                    <p:anim calcmode="lin" valueType="num">
                                      <p:cBhvr additive="base">
                                        <p:cTn id="257" dur="250" fill="hold"/>
                                        <p:tgtEl>
                                          <p:spTgt spid="120"/>
                                        </p:tgtEl>
                                        <p:attrNameLst>
                                          <p:attrName>ppt_x</p:attrName>
                                        </p:attrNameLst>
                                      </p:cBhvr>
                                      <p:tavLst>
                                        <p:tav tm="0">
                                          <p:val>
                                            <p:strVal val="#ppt_x"/>
                                          </p:val>
                                        </p:tav>
                                        <p:tav tm="100000">
                                          <p:val>
                                            <p:strVal val="#ppt_x"/>
                                          </p:val>
                                        </p:tav>
                                      </p:tavLst>
                                    </p:anim>
                                    <p:anim calcmode="lin" valueType="num">
                                      <p:cBhvr additive="base">
                                        <p:cTn id="258" dur="250" fill="hold"/>
                                        <p:tgtEl>
                                          <p:spTgt spid="120"/>
                                        </p:tgtEl>
                                        <p:attrNameLst>
                                          <p:attrName>ppt_y</p:attrName>
                                        </p:attrNameLst>
                                      </p:cBhvr>
                                      <p:tavLst>
                                        <p:tav tm="0">
                                          <p:val>
                                            <p:strVal val="1+#ppt_h/2"/>
                                          </p:val>
                                        </p:tav>
                                        <p:tav tm="100000">
                                          <p:val>
                                            <p:strVal val="#ppt_y"/>
                                          </p:val>
                                        </p:tav>
                                      </p:tavLst>
                                    </p:anim>
                                  </p:childTnLst>
                                </p:cTn>
                              </p:par>
                            </p:childTnLst>
                          </p:cTn>
                        </p:par>
                        <p:par>
                          <p:cTn id="259" fill="hold">
                            <p:stCondLst>
                              <p:cond delay="12750"/>
                            </p:stCondLst>
                            <p:childTnLst>
                              <p:par>
                                <p:cTn id="260" presetID="2" presetClass="entr" presetSubtype="4" fill="hold" grpId="0" nodeType="afterEffect">
                                  <p:stCondLst>
                                    <p:cond delay="0"/>
                                  </p:stCondLst>
                                  <p:childTnLst>
                                    <p:set>
                                      <p:cBhvr>
                                        <p:cTn id="261" dur="1" fill="hold">
                                          <p:stCondLst>
                                            <p:cond delay="0"/>
                                          </p:stCondLst>
                                        </p:cTn>
                                        <p:tgtEl>
                                          <p:spTgt spid="123"/>
                                        </p:tgtEl>
                                        <p:attrNameLst>
                                          <p:attrName>style.visibility</p:attrName>
                                        </p:attrNameLst>
                                      </p:cBhvr>
                                      <p:to>
                                        <p:strVal val="visible"/>
                                      </p:to>
                                    </p:set>
                                    <p:anim calcmode="lin" valueType="num">
                                      <p:cBhvr additive="base">
                                        <p:cTn id="262" dur="250" fill="hold"/>
                                        <p:tgtEl>
                                          <p:spTgt spid="123"/>
                                        </p:tgtEl>
                                        <p:attrNameLst>
                                          <p:attrName>ppt_x</p:attrName>
                                        </p:attrNameLst>
                                      </p:cBhvr>
                                      <p:tavLst>
                                        <p:tav tm="0">
                                          <p:val>
                                            <p:strVal val="#ppt_x"/>
                                          </p:val>
                                        </p:tav>
                                        <p:tav tm="100000">
                                          <p:val>
                                            <p:strVal val="#ppt_x"/>
                                          </p:val>
                                        </p:tav>
                                      </p:tavLst>
                                    </p:anim>
                                    <p:anim calcmode="lin" valueType="num">
                                      <p:cBhvr additive="base">
                                        <p:cTn id="263" dur="250" fill="hold"/>
                                        <p:tgtEl>
                                          <p:spTgt spid="123"/>
                                        </p:tgtEl>
                                        <p:attrNameLst>
                                          <p:attrName>ppt_y</p:attrName>
                                        </p:attrNameLst>
                                      </p:cBhvr>
                                      <p:tavLst>
                                        <p:tav tm="0">
                                          <p:val>
                                            <p:strVal val="1+#ppt_h/2"/>
                                          </p:val>
                                        </p:tav>
                                        <p:tav tm="100000">
                                          <p:val>
                                            <p:strVal val="#ppt_y"/>
                                          </p:val>
                                        </p:tav>
                                      </p:tavLst>
                                    </p:anim>
                                  </p:childTnLst>
                                </p:cTn>
                              </p:par>
                            </p:childTnLst>
                          </p:cTn>
                        </p:par>
                        <p:par>
                          <p:cTn id="264" fill="hold">
                            <p:stCondLst>
                              <p:cond delay="13000"/>
                            </p:stCondLst>
                            <p:childTnLst>
                              <p:par>
                                <p:cTn id="265" presetID="2" presetClass="entr" presetSubtype="4" fill="hold" grpId="0" nodeType="afterEffect">
                                  <p:stCondLst>
                                    <p:cond delay="0"/>
                                  </p:stCondLst>
                                  <p:childTnLst>
                                    <p:set>
                                      <p:cBhvr>
                                        <p:cTn id="266" dur="1" fill="hold">
                                          <p:stCondLst>
                                            <p:cond delay="0"/>
                                          </p:stCondLst>
                                        </p:cTn>
                                        <p:tgtEl>
                                          <p:spTgt spid="48"/>
                                        </p:tgtEl>
                                        <p:attrNameLst>
                                          <p:attrName>style.visibility</p:attrName>
                                        </p:attrNameLst>
                                      </p:cBhvr>
                                      <p:to>
                                        <p:strVal val="visible"/>
                                      </p:to>
                                    </p:set>
                                    <p:anim calcmode="lin" valueType="num">
                                      <p:cBhvr additive="base">
                                        <p:cTn id="267" dur="250" fill="hold"/>
                                        <p:tgtEl>
                                          <p:spTgt spid="48"/>
                                        </p:tgtEl>
                                        <p:attrNameLst>
                                          <p:attrName>ppt_x</p:attrName>
                                        </p:attrNameLst>
                                      </p:cBhvr>
                                      <p:tavLst>
                                        <p:tav tm="0">
                                          <p:val>
                                            <p:strVal val="#ppt_x"/>
                                          </p:val>
                                        </p:tav>
                                        <p:tav tm="100000">
                                          <p:val>
                                            <p:strVal val="#ppt_x"/>
                                          </p:val>
                                        </p:tav>
                                      </p:tavLst>
                                    </p:anim>
                                    <p:anim calcmode="lin" valueType="num">
                                      <p:cBhvr additive="base">
                                        <p:cTn id="268" dur="250" fill="hold"/>
                                        <p:tgtEl>
                                          <p:spTgt spid="48"/>
                                        </p:tgtEl>
                                        <p:attrNameLst>
                                          <p:attrName>ppt_y</p:attrName>
                                        </p:attrNameLst>
                                      </p:cBhvr>
                                      <p:tavLst>
                                        <p:tav tm="0">
                                          <p:val>
                                            <p:strVal val="1+#ppt_h/2"/>
                                          </p:val>
                                        </p:tav>
                                        <p:tav tm="100000">
                                          <p:val>
                                            <p:strVal val="#ppt_y"/>
                                          </p:val>
                                        </p:tav>
                                      </p:tavLst>
                                    </p:anim>
                                  </p:childTnLst>
                                </p:cTn>
                              </p:par>
                            </p:childTnLst>
                          </p:cTn>
                        </p:par>
                        <p:par>
                          <p:cTn id="269" fill="hold">
                            <p:stCondLst>
                              <p:cond delay="13250"/>
                            </p:stCondLst>
                            <p:childTnLst>
                              <p:par>
                                <p:cTn id="270" presetID="2" presetClass="entr" presetSubtype="4" fill="hold" grpId="0" nodeType="afterEffect">
                                  <p:stCondLst>
                                    <p:cond delay="0"/>
                                  </p:stCondLst>
                                  <p:childTnLst>
                                    <p:set>
                                      <p:cBhvr>
                                        <p:cTn id="271" dur="1" fill="hold">
                                          <p:stCondLst>
                                            <p:cond delay="0"/>
                                          </p:stCondLst>
                                        </p:cTn>
                                        <p:tgtEl>
                                          <p:spTgt spid="68"/>
                                        </p:tgtEl>
                                        <p:attrNameLst>
                                          <p:attrName>style.visibility</p:attrName>
                                        </p:attrNameLst>
                                      </p:cBhvr>
                                      <p:to>
                                        <p:strVal val="visible"/>
                                      </p:to>
                                    </p:set>
                                    <p:anim calcmode="lin" valueType="num">
                                      <p:cBhvr additive="base">
                                        <p:cTn id="272" dur="250" fill="hold"/>
                                        <p:tgtEl>
                                          <p:spTgt spid="68"/>
                                        </p:tgtEl>
                                        <p:attrNameLst>
                                          <p:attrName>ppt_x</p:attrName>
                                        </p:attrNameLst>
                                      </p:cBhvr>
                                      <p:tavLst>
                                        <p:tav tm="0">
                                          <p:val>
                                            <p:strVal val="#ppt_x"/>
                                          </p:val>
                                        </p:tav>
                                        <p:tav tm="100000">
                                          <p:val>
                                            <p:strVal val="#ppt_x"/>
                                          </p:val>
                                        </p:tav>
                                      </p:tavLst>
                                    </p:anim>
                                    <p:anim calcmode="lin" valueType="num">
                                      <p:cBhvr additive="base">
                                        <p:cTn id="273" dur="250" fill="hold"/>
                                        <p:tgtEl>
                                          <p:spTgt spid="68"/>
                                        </p:tgtEl>
                                        <p:attrNameLst>
                                          <p:attrName>ppt_y</p:attrName>
                                        </p:attrNameLst>
                                      </p:cBhvr>
                                      <p:tavLst>
                                        <p:tav tm="0">
                                          <p:val>
                                            <p:strVal val="1+#ppt_h/2"/>
                                          </p:val>
                                        </p:tav>
                                        <p:tav tm="100000">
                                          <p:val>
                                            <p:strVal val="#ppt_y"/>
                                          </p:val>
                                        </p:tav>
                                      </p:tavLst>
                                    </p:anim>
                                  </p:childTnLst>
                                </p:cTn>
                              </p:par>
                            </p:childTnLst>
                          </p:cTn>
                        </p:par>
                        <p:par>
                          <p:cTn id="274" fill="hold">
                            <p:stCondLst>
                              <p:cond delay="13500"/>
                            </p:stCondLst>
                            <p:childTnLst>
                              <p:par>
                                <p:cTn id="275" presetID="2" presetClass="entr" presetSubtype="4" fill="hold" grpId="0" nodeType="afterEffect">
                                  <p:stCondLst>
                                    <p:cond delay="0"/>
                                  </p:stCondLst>
                                  <p:childTnLst>
                                    <p:set>
                                      <p:cBhvr>
                                        <p:cTn id="276" dur="1" fill="hold">
                                          <p:stCondLst>
                                            <p:cond delay="0"/>
                                          </p:stCondLst>
                                        </p:cTn>
                                        <p:tgtEl>
                                          <p:spTgt spid="67"/>
                                        </p:tgtEl>
                                        <p:attrNameLst>
                                          <p:attrName>style.visibility</p:attrName>
                                        </p:attrNameLst>
                                      </p:cBhvr>
                                      <p:to>
                                        <p:strVal val="visible"/>
                                      </p:to>
                                    </p:set>
                                    <p:anim calcmode="lin" valueType="num">
                                      <p:cBhvr additive="base">
                                        <p:cTn id="277" dur="250" fill="hold"/>
                                        <p:tgtEl>
                                          <p:spTgt spid="67"/>
                                        </p:tgtEl>
                                        <p:attrNameLst>
                                          <p:attrName>ppt_x</p:attrName>
                                        </p:attrNameLst>
                                      </p:cBhvr>
                                      <p:tavLst>
                                        <p:tav tm="0">
                                          <p:val>
                                            <p:strVal val="#ppt_x"/>
                                          </p:val>
                                        </p:tav>
                                        <p:tav tm="100000">
                                          <p:val>
                                            <p:strVal val="#ppt_x"/>
                                          </p:val>
                                        </p:tav>
                                      </p:tavLst>
                                    </p:anim>
                                    <p:anim calcmode="lin" valueType="num">
                                      <p:cBhvr additive="base">
                                        <p:cTn id="278" dur="250" fill="hold"/>
                                        <p:tgtEl>
                                          <p:spTgt spid="67"/>
                                        </p:tgtEl>
                                        <p:attrNameLst>
                                          <p:attrName>ppt_y</p:attrName>
                                        </p:attrNameLst>
                                      </p:cBhvr>
                                      <p:tavLst>
                                        <p:tav tm="0">
                                          <p:val>
                                            <p:strVal val="1+#ppt_h/2"/>
                                          </p:val>
                                        </p:tav>
                                        <p:tav tm="100000">
                                          <p:val>
                                            <p:strVal val="#ppt_y"/>
                                          </p:val>
                                        </p:tav>
                                      </p:tavLst>
                                    </p:anim>
                                  </p:childTnLst>
                                </p:cTn>
                              </p:par>
                            </p:childTnLst>
                          </p:cTn>
                        </p:par>
                        <p:par>
                          <p:cTn id="279" fill="hold">
                            <p:stCondLst>
                              <p:cond delay="13750"/>
                            </p:stCondLst>
                            <p:childTnLst>
                              <p:par>
                                <p:cTn id="280" presetID="2" presetClass="entr" presetSubtype="4" fill="hold" grpId="0" nodeType="afterEffect">
                                  <p:stCondLst>
                                    <p:cond delay="0"/>
                                  </p:stCondLst>
                                  <p:childTnLst>
                                    <p:set>
                                      <p:cBhvr>
                                        <p:cTn id="281" dur="1" fill="hold">
                                          <p:stCondLst>
                                            <p:cond delay="0"/>
                                          </p:stCondLst>
                                        </p:cTn>
                                        <p:tgtEl>
                                          <p:spTgt spid="66"/>
                                        </p:tgtEl>
                                        <p:attrNameLst>
                                          <p:attrName>style.visibility</p:attrName>
                                        </p:attrNameLst>
                                      </p:cBhvr>
                                      <p:to>
                                        <p:strVal val="visible"/>
                                      </p:to>
                                    </p:set>
                                    <p:anim calcmode="lin" valueType="num">
                                      <p:cBhvr additive="base">
                                        <p:cTn id="282" dur="250" fill="hold"/>
                                        <p:tgtEl>
                                          <p:spTgt spid="66"/>
                                        </p:tgtEl>
                                        <p:attrNameLst>
                                          <p:attrName>ppt_x</p:attrName>
                                        </p:attrNameLst>
                                      </p:cBhvr>
                                      <p:tavLst>
                                        <p:tav tm="0">
                                          <p:val>
                                            <p:strVal val="#ppt_x"/>
                                          </p:val>
                                        </p:tav>
                                        <p:tav tm="100000">
                                          <p:val>
                                            <p:strVal val="#ppt_x"/>
                                          </p:val>
                                        </p:tav>
                                      </p:tavLst>
                                    </p:anim>
                                    <p:anim calcmode="lin" valueType="num">
                                      <p:cBhvr additive="base">
                                        <p:cTn id="283" dur="250" fill="hold"/>
                                        <p:tgtEl>
                                          <p:spTgt spid="66"/>
                                        </p:tgtEl>
                                        <p:attrNameLst>
                                          <p:attrName>ppt_y</p:attrName>
                                        </p:attrNameLst>
                                      </p:cBhvr>
                                      <p:tavLst>
                                        <p:tav tm="0">
                                          <p:val>
                                            <p:strVal val="1+#ppt_h/2"/>
                                          </p:val>
                                        </p:tav>
                                        <p:tav tm="100000">
                                          <p:val>
                                            <p:strVal val="#ppt_y"/>
                                          </p:val>
                                        </p:tav>
                                      </p:tavLst>
                                    </p:anim>
                                  </p:childTnLst>
                                </p:cTn>
                              </p:par>
                            </p:childTnLst>
                          </p:cTn>
                        </p:par>
                        <p:par>
                          <p:cTn id="284" fill="hold">
                            <p:stCondLst>
                              <p:cond delay="14000"/>
                            </p:stCondLst>
                            <p:childTnLst>
                              <p:par>
                                <p:cTn id="285" presetID="2" presetClass="entr" presetSubtype="4" fill="hold" grpId="0" nodeType="afterEffect">
                                  <p:stCondLst>
                                    <p:cond delay="0"/>
                                  </p:stCondLst>
                                  <p:childTnLst>
                                    <p:set>
                                      <p:cBhvr>
                                        <p:cTn id="286" dur="1" fill="hold">
                                          <p:stCondLst>
                                            <p:cond delay="0"/>
                                          </p:stCondLst>
                                        </p:cTn>
                                        <p:tgtEl>
                                          <p:spTgt spid="65"/>
                                        </p:tgtEl>
                                        <p:attrNameLst>
                                          <p:attrName>style.visibility</p:attrName>
                                        </p:attrNameLst>
                                      </p:cBhvr>
                                      <p:to>
                                        <p:strVal val="visible"/>
                                      </p:to>
                                    </p:set>
                                    <p:anim calcmode="lin" valueType="num">
                                      <p:cBhvr additive="base">
                                        <p:cTn id="287" dur="250" fill="hold"/>
                                        <p:tgtEl>
                                          <p:spTgt spid="65"/>
                                        </p:tgtEl>
                                        <p:attrNameLst>
                                          <p:attrName>ppt_x</p:attrName>
                                        </p:attrNameLst>
                                      </p:cBhvr>
                                      <p:tavLst>
                                        <p:tav tm="0">
                                          <p:val>
                                            <p:strVal val="#ppt_x"/>
                                          </p:val>
                                        </p:tav>
                                        <p:tav tm="100000">
                                          <p:val>
                                            <p:strVal val="#ppt_x"/>
                                          </p:val>
                                        </p:tav>
                                      </p:tavLst>
                                    </p:anim>
                                    <p:anim calcmode="lin" valueType="num">
                                      <p:cBhvr additive="base">
                                        <p:cTn id="288" dur="250" fill="hold"/>
                                        <p:tgtEl>
                                          <p:spTgt spid="65"/>
                                        </p:tgtEl>
                                        <p:attrNameLst>
                                          <p:attrName>ppt_y</p:attrName>
                                        </p:attrNameLst>
                                      </p:cBhvr>
                                      <p:tavLst>
                                        <p:tav tm="0">
                                          <p:val>
                                            <p:strVal val="1+#ppt_h/2"/>
                                          </p:val>
                                        </p:tav>
                                        <p:tav tm="100000">
                                          <p:val>
                                            <p:strVal val="#ppt_y"/>
                                          </p:val>
                                        </p:tav>
                                      </p:tavLst>
                                    </p:anim>
                                  </p:childTnLst>
                                </p:cTn>
                              </p:par>
                            </p:childTnLst>
                          </p:cTn>
                        </p:par>
                        <p:par>
                          <p:cTn id="289" fill="hold">
                            <p:stCondLst>
                              <p:cond delay="14250"/>
                            </p:stCondLst>
                            <p:childTnLst>
                              <p:par>
                                <p:cTn id="290" presetID="2" presetClass="entr" presetSubtype="4" fill="hold" grpId="0" nodeType="afterEffect">
                                  <p:stCondLst>
                                    <p:cond delay="0"/>
                                  </p:stCondLst>
                                  <p:childTnLst>
                                    <p:set>
                                      <p:cBhvr>
                                        <p:cTn id="291" dur="1" fill="hold">
                                          <p:stCondLst>
                                            <p:cond delay="0"/>
                                          </p:stCondLst>
                                        </p:cTn>
                                        <p:tgtEl>
                                          <p:spTgt spid="64"/>
                                        </p:tgtEl>
                                        <p:attrNameLst>
                                          <p:attrName>style.visibility</p:attrName>
                                        </p:attrNameLst>
                                      </p:cBhvr>
                                      <p:to>
                                        <p:strVal val="visible"/>
                                      </p:to>
                                    </p:set>
                                    <p:anim calcmode="lin" valueType="num">
                                      <p:cBhvr additive="base">
                                        <p:cTn id="292" dur="250" fill="hold"/>
                                        <p:tgtEl>
                                          <p:spTgt spid="64"/>
                                        </p:tgtEl>
                                        <p:attrNameLst>
                                          <p:attrName>ppt_x</p:attrName>
                                        </p:attrNameLst>
                                      </p:cBhvr>
                                      <p:tavLst>
                                        <p:tav tm="0">
                                          <p:val>
                                            <p:strVal val="#ppt_x"/>
                                          </p:val>
                                        </p:tav>
                                        <p:tav tm="100000">
                                          <p:val>
                                            <p:strVal val="#ppt_x"/>
                                          </p:val>
                                        </p:tav>
                                      </p:tavLst>
                                    </p:anim>
                                    <p:anim calcmode="lin" valueType="num">
                                      <p:cBhvr additive="base">
                                        <p:cTn id="293" dur="250" fill="hold"/>
                                        <p:tgtEl>
                                          <p:spTgt spid="64"/>
                                        </p:tgtEl>
                                        <p:attrNameLst>
                                          <p:attrName>ppt_y</p:attrName>
                                        </p:attrNameLst>
                                      </p:cBhvr>
                                      <p:tavLst>
                                        <p:tav tm="0">
                                          <p:val>
                                            <p:strVal val="1+#ppt_h/2"/>
                                          </p:val>
                                        </p:tav>
                                        <p:tav tm="100000">
                                          <p:val>
                                            <p:strVal val="#ppt_y"/>
                                          </p:val>
                                        </p:tav>
                                      </p:tavLst>
                                    </p:anim>
                                  </p:childTnLst>
                                </p:cTn>
                              </p:par>
                            </p:childTnLst>
                          </p:cTn>
                        </p:par>
                        <p:par>
                          <p:cTn id="294" fill="hold">
                            <p:stCondLst>
                              <p:cond delay="14500"/>
                            </p:stCondLst>
                            <p:childTnLst>
                              <p:par>
                                <p:cTn id="295" presetID="2" presetClass="entr" presetSubtype="4" fill="hold" grpId="0" nodeType="afterEffect">
                                  <p:stCondLst>
                                    <p:cond delay="0"/>
                                  </p:stCondLst>
                                  <p:childTnLst>
                                    <p:set>
                                      <p:cBhvr>
                                        <p:cTn id="296" dur="1" fill="hold">
                                          <p:stCondLst>
                                            <p:cond delay="0"/>
                                          </p:stCondLst>
                                        </p:cTn>
                                        <p:tgtEl>
                                          <p:spTgt spid="63"/>
                                        </p:tgtEl>
                                        <p:attrNameLst>
                                          <p:attrName>style.visibility</p:attrName>
                                        </p:attrNameLst>
                                      </p:cBhvr>
                                      <p:to>
                                        <p:strVal val="visible"/>
                                      </p:to>
                                    </p:set>
                                    <p:anim calcmode="lin" valueType="num">
                                      <p:cBhvr additive="base">
                                        <p:cTn id="297" dur="250" fill="hold"/>
                                        <p:tgtEl>
                                          <p:spTgt spid="63"/>
                                        </p:tgtEl>
                                        <p:attrNameLst>
                                          <p:attrName>ppt_x</p:attrName>
                                        </p:attrNameLst>
                                      </p:cBhvr>
                                      <p:tavLst>
                                        <p:tav tm="0">
                                          <p:val>
                                            <p:strVal val="#ppt_x"/>
                                          </p:val>
                                        </p:tav>
                                        <p:tav tm="100000">
                                          <p:val>
                                            <p:strVal val="#ppt_x"/>
                                          </p:val>
                                        </p:tav>
                                      </p:tavLst>
                                    </p:anim>
                                    <p:anim calcmode="lin" valueType="num">
                                      <p:cBhvr additive="base">
                                        <p:cTn id="298" dur="250" fill="hold"/>
                                        <p:tgtEl>
                                          <p:spTgt spid="63"/>
                                        </p:tgtEl>
                                        <p:attrNameLst>
                                          <p:attrName>ppt_y</p:attrName>
                                        </p:attrNameLst>
                                      </p:cBhvr>
                                      <p:tavLst>
                                        <p:tav tm="0">
                                          <p:val>
                                            <p:strVal val="1+#ppt_h/2"/>
                                          </p:val>
                                        </p:tav>
                                        <p:tav tm="100000">
                                          <p:val>
                                            <p:strVal val="#ppt_y"/>
                                          </p:val>
                                        </p:tav>
                                      </p:tavLst>
                                    </p:anim>
                                  </p:childTnLst>
                                </p:cTn>
                              </p:par>
                            </p:childTnLst>
                          </p:cTn>
                        </p:par>
                        <p:par>
                          <p:cTn id="299" fill="hold">
                            <p:stCondLst>
                              <p:cond delay="14750"/>
                            </p:stCondLst>
                            <p:childTnLst>
                              <p:par>
                                <p:cTn id="300" presetID="2" presetClass="entr" presetSubtype="4" fill="hold" grpId="0" nodeType="afterEffect">
                                  <p:stCondLst>
                                    <p:cond delay="0"/>
                                  </p:stCondLst>
                                  <p:childTnLst>
                                    <p:set>
                                      <p:cBhvr>
                                        <p:cTn id="301" dur="1" fill="hold">
                                          <p:stCondLst>
                                            <p:cond delay="0"/>
                                          </p:stCondLst>
                                        </p:cTn>
                                        <p:tgtEl>
                                          <p:spTgt spid="62"/>
                                        </p:tgtEl>
                                        <p:attrNameLst>
                                          <p:attrName>style.visibility</p:attrName>
                                        </p:attrNameLst>
                                      </p:cBhvr>
                                      <p:to>
                                        <p:strVal val="visible"/>
                                      </p:to>
                                    </p:set>
                                    <p:anim calcmode="lin" valueType="num">
                                      <p:cBhvr additive="base">
                                        <p:cTn id="302" dur="250" fill="hold"/>
                                        <p:tgtEl>
                                          <p:spTgt spid="62"/>
                                        </p:tgtEl>
                                        <p:attrNameLst>
                                          <p:attrName>ppt_x</p:attrName>
                                        </p:attrNameLst>
                                      </p:cBhvr>
                                      <p:tavLst>
                                        <p:tav tm="0">
                                          <p:val>
                                            <p:strVal val="#ppt_x"/>
                                          </p:val>
                                        </p:tav>
                                        <p:tav tm="100000">
                                          <p:val>
                                            <p:strVal val="#ppt_x"/>
                                          </p:val>
                                        </p:tav>
                                      </p:tavLst>
                                    </p:anim>
                                    <p:anim calcmode="lin" valueType="num">
                                      <p:cBhvr additive="base">
                                        <p:cTn id="303" dur="250" fill="hold"/>
                                        <p:tgtEl>
                                          <p:spTgt spid="62"/>
                                        </p:tgtEl>
                                        <p:attrNameLst>
                                          <p:attrName>ppt_y</p:attrName>
                                        </p:attrNameLst>
                                      </p:cBhvr>
                                      <p:tavLst>
                                        <p:tav tm="0">
                                          <p:val>
                                            <p:strVal val="1+#ppt_h/2"/>
                                          </p:val>
                                        </p:tav>
                                        <p:tav tm="100000">
                                          <p:val>
                                            <p:strVal val="#ppt_y"/>
                                          </p:val>
                                        </p:tav>
                                      </p:tavLst>
                                    </p:anim>
                                  </p:childTnLst>
                                </p:cTn>
                              </p:par>
                            </p:childTnLst>
                          </p:cTn>
                        </p:par>
                        <p:par>
                          <p:cTn id="304" fill="hold">
                            <p:stCondLst>
                              <p:cond delay="15000"/>
                            </p:stCondLst>
                            <p:childTnLst>
                              <p:par>
                                <p:cTn id="305" presetID="2" presetClass="entr" presetSubtype="4" fill="hold" grpId="0" nodeType="afterEffect">
                                  <p:stCondLst>
                                    <p:cond delay="0"/>
                                  </p:stCondLst>
                                  <p:childTnLst>
                                    <p:set>
                                      <p:cBhvr>
                                        <p:cTn id="306" dur="1" fill="hold">
                                          <p:stCondLst>
                                            <p:cond delay="0"/>
                                          </p:stCondLst>
                                        </p:cTn>
                                        <p:tgtEl>
                                          <p:spTgt spid="61"/>
                                        </p:tgtEl>
                                        <p:attrNameLst>
                                          <p:attrName>style.visibility</p:attrName>
                                        </p:attrNameLst>
                                      </p:cBhvr>
                                      <p:to>
                                        <p:strVal val="visible"/>
                                      </p:to>
                                    </p:set>
                                    <p:anim calcmode="lin" valueType="num">
                                      <p:cBhvr additive="base">
                                        <p:cTn id="307" dur="250" fill="hold"/>
                                        <p:tgtEl>
                                          <p:spTgt spid="61"/>
                                        </p:tgtEl>
                                        <p:attrNameLst>
                                          <p:attrName>ppt_x</p:attrName>
                                        </p:attrNameLst>
                                      </p:cBhvr>
                                      <p:tavLst>
                                        <p:tav tm="0">
                                          <p:val>
                                            <p:strVal val="#ppt_x"/>
                                          </p:val>
                                        </p:tav>
                                        <p:tav tm="100000">
                                          <p:val>
                                            <p:strVal val="#ppt_x"/>
                                          </p:val>
                                        </p:tav>
                                      </p:tavLst>
                                    </p:anim>
                                    <p:anim calcmode="lin" valueType="num">
                                      <p:cBhvr additive="base">
                                        <p:cTn id="308" dur="250" fill="hold"/>
                                        <p:tgtEl>
                                          <p:spTgt spid="61"/>
                                        </p:tgtEl>
                                        <p:attrNameLst>
                                          <p:attrName>ppt_y</p:attrName>
                                        </p:attrNameLst>
                                      </p:cBhvr>
                                      <p:tavLst>
                                        <p:tav tm="0">
                                          <p:val>
                                            <p:strVal val="1+#ppt_h/2"/>
                                          </p:val>
                                        </p:tav>
                                        <p:tav tm="100000">
                                          <p:val>
                                            <p:strVal val="#ppt_y"/>
                                          </p:val>
                                        </p:tav>
                                      </p:tavLst>
                                    </p:anim>
                                  </p:childTnLst>
                                </p:cTn>
                              </p:par>
                            </p:childTnLst>
                          </p:cTn>
                        </p:par>
                        <p:par>
                          <p:cTn id="309" fill="hold">
                            <p:stCondLst>
                              <p:cond delay="15250"/>
                            </p:stCondLst>
                            <p:childTnLst>
                              <p:par>
                                <p:cTn id="310" presetID="2" presetClass="entr" presetSubtype="4" fill="hold" grpId="0" nodeType="afterEffect">
                                  <p:stCondLst>
                                    <p:cond delay="0"/>
                                  </p:stCondLst>
                                  <p:childTnLst>
                                    <p:set>
                                      <p:cBhvr>
                                        <p:cTn id="311" dur="1" fill="hold">
                                          <p:stCondLst>
                                            <p:cond delay="0"/>
                                          </p:stCondLst>
                                        </p:cTn>
                                        <p:tgtEl>
                                          <p:spTgt spid="60"/>
                                        </p:tgtEl>
                                        <p:attrNameLst>
                                          <p:attrName>style.visibility</p:attrName>
                                        </p:attrNameLst>
                                      </p:cBhvr>
                                      <p:to>
                                        <p:strVal val="visible"/>
                                      </p:to>
                                    </p:set>
                                    <p:anim calcmode="lin" valueType="num">
                                      <p:cBhvr additive="base">
                                        <p:cTn id="312" dur="250" fill="hold"/>
                                        <p:tgtEl>
                                          <p:spTgt spid="60"/>
                                        </p:tgtEl>
                                        <p:attrNameLst>
                                          <p:attrName>ppt_x</p:attrName>
                                        </p:attrNameLst>
                                      </p:cBhvr>
                                      <p:tavLst>
                                        <p:tav tm="0">
                                          <p:val>
                                            <p:strVal val="#ppt_x"/>
                                          </p:val>
                                        </p:tav>
                                        <p:tav tm="100000">
                                          <p:val>
                                            <p:strVal val="#ppt_x"/>
                                          </p:val>
                                        </p:tav>
                                      </p:tavLst>
                                    </p:anim>
                                    <p:anim calcmode="lin" valueType="num">
                                      <p:cBhvr additive="base">
                                        <p:cTn id="313" dur="250" fill="hold"/>
                                        <p:tgtEl>
                                          <p:spTgt spid="60"/>
                                        </p:tgtEl>
                                        <p:attrNameLst>
                                          <p:attrName>ppt_y</p:attrName>
                                        </p:attrNameLst>
                                      </p:cBhvr>
                                      <p:tavLst>
                                        <p:tav tm="0">
                                          <p:val>
                                            <p:strVal val="1+#ppt_h/2"/>
                                          </p:val>
                                        </p:tav>
                                        <p:tav tm="100000">
                                          <p:val>
                                            <p:strVal val="#ppt_y"/>
                                          </p:val>
                                        </p:tav>
                                      </p:tavLst>
                                    </p:anim>
                                  </p:childTnLst>
                                </p:cTn>
                              </p:par>
                            </p:childTnLst>
                          </p:cTn>
                        </p:par>
                        <p:par>
                          <p:cTn id="314" fill="hold">
                            <p:stCondLst>
                              <p:cond delay="15500"/>
                            </p:stCondLst>
                            <p:childTnLst>
                              <p:par>
                                <p:cTn id="315" presetID="2" presetClass="entr" presetSubtype="4" fill="hold" grpId="0" nodeType="afterEffect">
                                  <p:stCondLst>
                                    <p:cond delay="0"/>
                                  </p:stCondLst>
                                  <p:childTnLst>
                                    <p:set>
                                      <p:cBhvr>
                                        <p:cTn id="316" dur="1" fill="hold">
                                          <p:stCondLst>
                                            <p:cond delay="0"/>
                                          </p:stCondLst>
                                        </p:cTn>
                                        <p:tgtEl>
                                          <p:spTgt spid="59"/>
                                        </p:tgtEl>
                                        <p:attrNameLst>
                                          <p:attrName>style.visibility</p:attrName>
                                        </p:attrNameLst>
                                      </p:cBhvr>
                                      <p:to>
                                        <p:strVal val="visible"/>
                                      </p:to>
                                    </p:set>
                                    <p:anim calcmode="lin" valueType="num">
                                      <p:cBhvr additive="base">
                                        <p:cTn id="317" dur="250" fill="hold"/>
                                        <p:tgtEl>
                                          <p:spTgt spid="59"/>
                                        </p:tgtEl>
                                        <p:attrNameLst>
                                          <p:attrName>ppt_x</p:attrName>
                                        </p:attrNameLst>
                                      </p:cBhvr>
                                      <p:tavLst>
                                        <p:tav tm="0">
                                          <p:val>
                                            <p:strVal val="#ppt_x"/>
                                          </p:val>
                                        </p:tav>
                                        <p:tav tm="100000">
                                          <p:val>
                                            <p:strVal val="#ppt_x"/>
                                          </p:val>
                                        </p:tav>
                                      </p:tavLst>
                                    </p:anim>
                                    <p:anim calcmode="lin" valueType="num">
                                      <p:cBhvr additive="base">
                                        <p:cTn id="318" dur="250" fill="hold"/>
                                        <p:tgtEl>
                                          <p:spTgt spid="59"/>
                                        </p:tgtEl>
                                        <p:attrNameLst>
                                          <p:attrName>ppt_y</p:attrName>
                                        </p:attrNameLst>
                                      </p:cBhvr>
                                      <p:tavLst>
                                        <p:tav tm="0">
                                          <p:val>
                                            <p:strVal val="1+#ppt_h/2"/>
                                          </p:val>
                                        </p:tav>
                                        <p:tav tm="100000">
                                          <p:val>
                                            <p:strVal val="#ppt_y"/>
                                          </p:val>
                                        </p:tav>
                                      </p:tavLst>
                                    </p:anim>
                                  </p:childTnLst>
                                </p:cTn>
                              </p:par>
                            </p:childTnLst>
                          </p:cTn>
                        </p:par>
                        <p:par>
                          <p:cTn id="319" fill="hold">
                            <p:stCondLst>
                              <p:cond delay="15750"/>
                            </p:stCondLst>
                            <p:childTnLst>
                              <p:par>
                                <p:cTn id="320" presetID="2" presetClass="entr" presetSubtype="4" fill="hold" nodeType="afterEffect">
                                  <p:stCondLst>
                                    <p:cond delay="0"/>
                                  </p:stCondLst>
                                  <p:childTnLst>
                                    <p:set>
                                      <p:cBhvr>
                                        <p:cTn id="321" dur="1" fill="hold">
                                          <p:stCondLst>
                                            <p:cond delay="0"/>
                                          </p:stCondLst>
                                        </p:cTn>
                                        <p:tgtEl>
                                          <p:spTgt spid="144"/>
                                        </p:tgtEl>
                                        <p:attrNameLst>
                                          <p:attrName>style.visibility</p:attrName>
                                        </p:attrNameLst>
                                      </p:cBhvr>
                                      <p:to>
                                        <p:strVal val="visible"/>
                                      </p:to>
                                    </p:set>
                                    <p:anim calcmode="lin" valueType="num">
                                      <p:cBhvr additive="base">
                                        <p:cTn id="322" dur="250" fill="hold"/>
                                        <p:tgtEl>
                                          <p:spTgt spid="144"/>
                                        </p:tgtEl>
                                        <p:attrNameLst>
                                          <p:attrName>ppt_x</p:attrName>
                                        </p:attrNameLst>
                                      </p:cBhvr>
                                      <p:tavLst>
                                        <p:tav tm="0">
                                          <p:val>
                                            <p:strVal val="#ppt_x"/>
                                          </p:val>
                                        </p:tav>
                                        <p:tav tm="100000">
                                          <p:val>
                                            <p:strVal val="#ppt_x"/>
                                          </p:val>
                                        </p:tav>
                                      </p:tavLst>
                                    </p:anim>
                                    <p:anim calcmode="lin" valueType="num">
                                      <p:cBhvr additive="base">
                                        <p:cTn id="323" dur="250" fill="hold"/>
                                        <p:tgtEl>
                                          <p:spTgt spid="144"/>
                                        </p:tgtEl>
                                        <p:attrNameLst>
                                          <p:attrName>ppt_y</p:attrName>
                                        </p:attrNameLst>
                                      </p:cBhvr>
                                      <p:tavLst>
                                        <p:tav tm="0">
                                          <p:val>
                                            <p:strVal val="1+#ppt_h/2"/>
                                          </p:val>
                                        </p:tav>
                                        <p:tav tm="100000">
                                          <p:val>
                                            <p:strVal val="#ppt_y"/>
                                          </p:val>
                                        </p:tav>
                                      </p:tavLst>
                                    </p:anim>
                                  </p:childTnLst>
                                </p:cTn>
                              </p:par>
                            </p:childTnLst>
                          </p:cTn>
                        </p:par>
                        <p:par>
                          <p:cTn id="324" fill="hold">
                            <p:stCondLst>
                              <p:cond delay="16000"/>
                            </p:stCondLst>
                            <p:childTnLst>
                              <p:par>
                                <p:cTn id="325" presetID="2" presetClass="entr" presetSubtype="4" fill="hold" grpId="0" nodeType="afterEffect">
                                  <p:stCondLst>
                                    <p:cond delay="0"/>
                                  </p:stCondLst>
                                  <p:childTnLst>
                                    <p:set>
                                      <p:cBhvr>
                                        <p:cTn id="326" dur="1" fill="hold">
                                          <p:stCondLst>
                                            <p:cond delay="0"/>
                                          </p:stCondLst>
                                        </p:cTn>
                                        <p:tgtEl>
                                          <p:spTgt spid="147"/>
                                        </p:tgtEl>
                                        <p:attrNameLst>
                                          <p:attrName>style.visibility</p:attrName>
                                        </p:attrNameLst>
                                      </p:cBhvr>
                                      <p:to>
                                        <p:strVal val="visible"/>
                                      </p:to>
                                    </p:set>
                                    <p:anim calcmode="lin" valueType="num">
                                      <p:cBhvr additive="base">
                                        <p:cTn id="327" dur="250" fill="hold"/>
                                        <p:tgtEl>
                                          <p:spTgt spid="147"/>
                                        </p:tgtEl>
                                        <p:attrNameLst>
                                          <p:attrName>ppt_x</p:attrName>
                                        </p:attrNameLst>
                                      </p:cBhvr>
                                      <p:tavLst>
                                        <p:tav tm="0">
                                          <p:val>
                                            <p:strVal val="#ppt_x"/>
                                          </p:val>
                                        </p:tav>
                                        <p:tav tm="100000">
                                          <p:val>
                                            <p:strVal val="#ppt_x"/>
                                          </p:val>
                                        </p:tav>
                                      </p:tavLst>
                                    </p:anim>
                                    <p:anim calcmode="lin" valueType="num">
                                      <p:cBhvr additive="base">
                                        <p:cTn id="328" dur="250" fill="hold"/>
                                        <p:tgtEl>
                                          <p:spTgt spid="147"/>
                                        </p:tgtEl>
                                        <p:attrNameLst>
                                          <p:attrName>ppt_y</p:attrName>
                                        </p:attrNameLst>
                                      </p:cBhvr>
                                      <p:tavLst>
                                        <p:tav tm="0">
                                          <p:val>
                                            <p:strVal val="1+#ppt_h/2"/>
                                          </p:val>
                                        </p:tav>
                                        <p:tav tm="100000">
                                          <p:val>
                                            <p:strVal val="#ppt_y"/>
                                          </p:val>
                                        </p:tav>
                                      </p:tavLst>
                                    </p:anim>
                                  </p:childTnLst>
                                </p:cTn>
                              </p:par>
                            </p:childTnLst>
                          </p:cTn>
                        </p:par>
                        <p:par>
                          <p:cTn id="329" fill="hold">
                            <p:stCondLst>
                              <p:cond delay="16250"/>
                            </p:stCondLst>
                            <p:childTnLst>
                              <p:par>
                                <p:cTn id="330" presetID="2" presetClass="entr" presetSubtype="4" fill="hold" grpId="0" nodeType="afterEffect">
                                  <p:stCondLst>
                                    <p:cond delay="0"/>
                                  </p:stCondLst>
                                  <p:childTnLst>
                                    <p:set>
                                      <p:cBhvr>
                                        <p:cTn id="331" dur="1" fill="hold">
                                          <p:stCondLst>
                                            <p:cond delay="0"/>
                                          </p:stCondLst>
                                        </p:cTn>
                                        <p:tgtEl>
                                          <p:spTgt spid="49"/>
                                        </p:tgtEl>
                                        <p:attrNameLst>
                                          <p:attrName>style.visibility</p:attrName>
                                        </p:attrNameLst>
                                      </p:cBhvr>
                                      <p:to>
                                        <p:strVal val="visible"/>
                                      </p:to>
                                    </p:set>
                                    <p:anim calcmode="lin" valueType="num">
                                      <p:cBhvr additive="base">
                                        <p:cTn id="332" dur="250" fill="hold"/>
                                        <p:tgtEl>
                                          <p:spTgt spid="49"/>
                                        </p:tgtEl>
                                        <p:attrNameLst>
                                          <p:attrName>ppt_x</p:attrName>
                                        </p:attrNameLst>
                                      </p:cBhvr>
                                      <p:tavLst>
                                        <p:tav tm="0">
                                          <p:val>
                                            <p:strVal val="#ppt_x"/>
                                          </p:val>
                                        </p:tav>
                                        <p:tav tm="100000">
                                          <p:val>
                                            <p:strVal val="#ppt_x"/>
                                          </p:val>
                                        </p:tav>
                                      </p:tavLst>
                                    </p:anim>
                                    <p:anim calcmode="lin" valueType="num">
                                      <p:cBhvr additive="base">
                                        <p:cTn id="333" dur="250" fill="hold"/>
                                        <p:tgtEl>
                                          <p:spTgt spid="49"/>
                                        </p:tgtEl>
                                        <p:attrNameLst>
                                          <p:attrName>ppt_y</p:attrName>
                                        </p:attrNameLst>
                                      </p:cBhvr>
                                      <p:tavLst>
                                        <p:tav tm="0">
                                          <p:val>
                                            <p:strVal val="1+#ppt_h/2"/>
                                          </p:val>
                                        </p:tav>
                                        <p:tav tm="100000">
                                          <p:val>
                                            <p:strVal val="#ppt_y"/>
                                          </p:val>
                                        </p:tav>
                                      </p:tavLst>
                                    </p:anim>
                                  </p:childTnLst>
                                </p:cTn>
                              </p:par>
                            </p:childTnLst>
                          </p:cTn>
                        </p:par>
                        <p:par>
                          <p:cTn id="334" fill="hold">
                            <p:stCondLst>
                              <p:cond delay="16500"/>
                            </p:stCondLst>
                            <p:childTnLst>
                              <p:par>
                                <p:cTn id="335" presetID="2" presetClass="entr" presetSubtype="4" fill="hold" grpId="0" nodeType="afterEffect">
                                  <p:stCondLst>
                                    <p:cond delay="0"/>
                                  </p:stCondLst>
                                  <p:childTnLst>
                                    <p:set>
                                      <p:cBhvr>
                                        <p:cTn id="336" dur="1" fill="hold">
                                          <p:stCondLst>
                                            <p:cond delay="0"/>
                                          </p:stCondLst>
                                        </p:cTn>
                                        <p:tgtEl>
                                          <p:spTgt spid="50"/>
                                        </p:tgtEl>
                                        <p:attrNameLst>
                                          <p:attrName>style.visibility</p:attrName>
                                        </p:attrNameLst>
                                      </p:cBhvr>
                                      <p:to>
                                        <p:strVal val="visible"/>
                                      </p:to>
                                    </p:set>
                                    <p:anim calcmode="lin" valueType="num">
                                      <p:cBhvr additive="base">
                                        <p:cTn id="337" dur="250" fill="hold"/>
                                        <p:tgtEl>
                                          <p:spTgt spid="50"/>
                                        </p:tgtEl>
                                        <p:attrNameLst>
                                          <p:attrName>ppt_x</p:attrName>
                                        </p:attrNameLst>
                                      </p:cBhvr>
                                      <p:tavLst>
                                        <p:tav tm="0">
                                          <p:val>
                                            <p:strVal val="#ppt_x"/>
                                          </p:val>
                                        </p:tav>
                                        <p:tav tm="100000">
                                          <p:val>
                                            <p:strVal val="#ppt_x"/>
                                          </p:val>
                                        </p:tav>
                                      </p:tavLst>
                                    </p:anim>
                                    <p:anim calcmode="lin" valueType="num">
                                      <p:cBhvr additive="base">
                                        <p:cTn id="338" dur="250" fill="hold"/>
                                        <p:tgtEl>
                                          <p:spTgt spid="50"/>
                                        </p:tgtEl>
                                        <p:attrNameLst>
                                          <p:attrName>ppt_y</p:attrName>
                                        </p:attrNameLst>
                                      </p:cBhvr>
                                      <p:tavLst>
                                        <p:tav tm="0">
                                          <p:val>
                                            <p:strVal val="1+#ppt_h/2"/>
                                          </p:val>
                                        </p:tav>
                                        <p:tav tm="100000">
                                          <p:val>
                                            <p:strVal val="#ppt_y"/>
                                          </p:val>
                                        </p:tav>
                                      </p:tavLst>
                                    </p:anim>
                                  </p:childTnLst>
                                </p:cTn>
                              </p:par>
                            </p:childTnLst>
                          </p:cTn>
                        </p:par>
                        <p:par>
                          <p:cTn id="339" fill="hold">
                            <p:stCondLst>
                              <p:cond delay="16750"/>
                            </p:stCondLst>
                            <p:childTnLst>
                              <p:par>
                                <p:cTn id="340" presetID="2" presetClass="entr" presetSubtype="4" fill="hold" grpId="0" nodeType="afterEffect">
                                  <p:stCondLst>
                                    <p:cond delay="0"/>
                                  </p:stCondLst>
                                  <p:childTnLst>
                                    <p:set>
                                      <p:cBhvr>
                                        <p:cTn id="341" dur="1" fill="hold">
                                          <p:stCondLst>
                                            <p:cond delay="0"/>
                                          </p:stCondLst>
                                        </p:cTn>
                                        <p:tgtEl>
                                          <p:spTgt spid="51"/>
                                        </p:tgtEl>
                                        <p:attrNameLst>
                                          <p:attrName>style.visibility</p:attrName>
                                        </p:attrNameLst>
                                      </p:cBhvr>
                                      <p:to>
                                        <p:strVal val="visible"/>
                                      </p:to>
                                    </p:set>
                                    <p:anim calcmode="lin" valueType="num">
                                      <p:cBhvr additive="base">
                                        <p:cTn id="342" dur="250" fill="hold"/>
                                        <p:tgtEl>
                                          <p:spTgt spid="51"/>
                                        </p:tgtEl>
                                        <p:attrNameLst>
                                          <p:attrName>ppt_x</p:attrName>
                                        </p:attrNameLst>
                                      </p:cBhvr>
                                      <p:tavLst>
                                        <p:tav tm="0">
                                          <p:val>
                                            <p:strVal val="#ppt_x"/>
                                          </p:val>
                                        </p:tav>
                                        <p:tav tm="100000">
                                          <p:val>
                                            <p:strVal val="#ppt_x"/>
                                          </p:val>
                                        </p:tav>
                                      </p:tavLst>
                                    </p:anim>
                                    <p:anim calcmode="lin" valueType="num">
                                      <p:cBhvr additive="base">
                                        <p:cTn id="343" dur="250" fill="hold"/>
                                        <p:tgtEl>
                                          <p:spTgt spid="51"/>
                                        </p:tgtEl>
                                        <p:attrNameLst>
                                          <p:attrName>ppt_y</p:attrName>
                                        </p:attrNameLst>
                                      </p:cBhvr>
                                      <p:tavLst>
                                        <p:tav tm="0">
                                          <p:val>
                                            <p:strVal val="1+#ppt_h/2"/>
                                          </p:val>
                                        </p:tav>
                                        <p:tav tm="100000">
                                          <p:val>
                                            <p:strVal val="#ppt_y"/>
                                          </p:val>
                                        </p:tav>
                                      </p:tavLst>
                                    </p:anim>
                                  </p:childTnLst>
                                </p:cTn>
                              </p:par>
                            </p:childTnLst>
                          </p:cTn>
                        </p:par>
                        <p:par>
                          <p:cTn id="344" fill="hold">
                            <p:stCondLst>
                              <p:cond delay="17000"/>
                            </p:stCondLst>
                            <p:childTnLst>
                              <p:par>
                                <p:cTn id="345" presetID="2" presetClass="entr" presetSubtype="4" fill="hold" grpId="0" nodeType="afterEffect">
                                  <p:stCondLst>
                                    <p:cond delay="0"/>
                                  </p:stCondLst>
                                  <p:childTnLst>
                                    <p:set>
                                      <p:cBhvr>
                                        <p:cTn id="346" dur="1" fill="hold">
                                          <p:stCondLst>
                                            <p:cond delay="0"/>
                                          </p:stCondLst>
                                        </p:cTn>
                                        <p:tgtEl>
                                          <p:spTgt spid="52"/>
                                        </p:tgtEl>
                                        <p:attrNameLst>
                                          <p:attrName>style.visibility</p:attrName>
                                        </p:attrNameLst>
                                      </p:cBhvr>
                                      <p:to>
                                        <p:strVal val="visible"/>
                                      </p:to>
                                    </p:set>
                                    <p:anim calcmode="lin" valueType="num">
                                      <p:cBhvr additive="base">
                                        <p:cTn id="347" dur="250" fill="hold"/>
                                        <p:tgtEl>
                                          <p:spTgt spid="52"/>
                                        </p:tgtEl>
                                        <p:attrNameLst>
                                          <p:attrName>ppt_x</p:attrName>
                                        </p:attrNameLst>
                                      </p:cBhvr>
                                      <p:tavLst>
                                        <p:tav tm="0">
                                          <p:val>
                                            <p:strVal val="#ppt_x"/>
                                          </p:val>
                                        </p:tav>
                                        <p:tav tm="100000">
                                          <p:val>
                                            <p:strVal val="#ppt_x"/>
                                          </p:val>
                                        </p:tav>
                                      </p:tavLst>
                                    </p:anim>
                                    <p:anim calcmode="lin" valueType="num">
                                      <p:cBhvr additive="base">
                                        <p:cTn id="348" dur="250" fill="hold"/>
                                        <p:tgtEl>
                                          <p:spTgt spid="52"/>
                                        </p:tgtEl>
                                        <p:attrNameLst>
                                          <p:attrName>ppt_y</p:attrName>
                                        </p:attrNameLst>
                                      </p:cBhvr>
                                      <p:tavLst>
                                        <p:tav tm="0">
                                          <p:val>
                                            <p:strVal val="1+#ppt_h/2"/>
                                          </p:val>
                                        </p:tav>
                                        <p:tav tm="100000">
                                          <p:val>
                                            <p:strVal val="#ppt_y"/>
                                          </p:val>
                                        </p:tav>
                                      </p:tavLst>
                                    </p:anim>
                                  </p:childTnLst>
                                </p:cTn>
                              </p:par>
                            </p:childTnLst>
                          </p:cTn>
                        </p:par>
                        <p:par>
                          <p:cTn id="349" fill="hold">
                            <p:stCondLst>
                              <p:cond delay="17250"/>
                            </p:stCondLst>
                            <p:childTnLst>
                              <p:par>
                                <p:cTn id="350" presetID="2" presetClass="entr" presetSubtype="4" fill="hold" grpId="0" nodeType="afterEffect">
                                  <p:stCondLst>
                                    <p:cond delay="0"/>
                                  </p:stCondLst>
                                  <p:childTnLst>
                                    <p:set>
                                      <p:cBhvr>
                                        <p:cTn id="351" dur="1" fill="hold">
                                          <p:stCondLst>
                                            <p:cond delay="0"/>
                                          </p:stCondLst>
                                        </p:cTn>
                                        <p:tgtEl>
                                          <p:spTgt spid="53"/>
                                        </p:tgtEl>
                                        <p:attrNameLst>
                                          <p:attrName>style.visibility</p:attrName>
                                        </p:attrNameLst>
                                      </p:cBhvr>
                                      <p:to>
                                        <p:strVal val="visible"/>
                                      </p:to>
                                    </p:set>
                                    <p:anim calcmode="lin" valueType="num">
                                      <p:cBhvr additive="base">
                                        <p:cTn id="352" dur="250" fill="hold"/>
                                        <p:tgtEl>
                                          <p:spTgt spid="53"/>
                                        </p:tgtEl>
                                        <p:attrNameLst>
                                          <p:attrName>ppt_x</p:attrName>
                                        </p:attrNameLst>
                                      </p:cBhvr>
                                      <p:tavLst>
                                        <p:tav tm="0">
                                          <p:val>
                                            <p:strVal val="#ppt_x"/>
                                          </p:val>
                                        </p:tav>
                                        <p:tav tm="100000">
                                          <p:val>
                                            <p:strVal val="#ppt_x"/>
                                          </p:val>
                                        </p:tav>
                                      </p:tavLst>
                                    </p:anim>
                                    <p:anim calcmode="lin" valueType="num">
                                      <p:cBhvr additive="base">
                                        <p:cTn id="353" dur="250" fill="hold"/>
                                        <p:tgtEl>
                                          <p:spTgt spid="53"/>
                                        </p:tgtEl>
                                        <p:attrNameLst>
                                          <p:attrName>ppt_y</p:attrName>
                                        </p:attrNameLst>
                                      </p:cBhvr>
                                      <p:tavLst>
                                        <p:tav tm="0">
                                          <p:val>
                                            <p:strVal val="1+#ppt_h/2"/>
                                          </p:val>
                                        </p:tav>
                                        <p:tav tm="100000">
                                          <p:val>
                                            <p:strVal val="#ppt_y"/>
                                          </p:val>
                                        </p:tav>
                                      </p:tavLst>
                                    </p:anim>
                                  </p:childTnLst>
                                </p:cTn>
                              </p:par>
                            </p:childTnLst>
                          </p:cTn>
                        </p:par>
                        <p:par>
                          <p:cTn id="354" fill="hold">
                            <p:stCondLst>
                              <p:cond delay="17500"/>
                            </p:stCondLst>
                            <p:childTnLst>
                              <p:par>
                                <p:cTn id="355" presetID="2" presetClass="entr" presetSubtype="4" fill="hold" grpId="0" nodeType="afterEffect">
                                  <p:stCondLst>
                                    <p:cond delay="0"/>
                                  </p:stCondLst>
                                  <p:childTnLst>
                                    <p:set>
                                      <p:cBhvr>
                                        <p:cTn id="356" dur="1" fill="hold">
                                          <p:stCondLst>
                                            <p:cond delay="0"/>
                                          </p:stCondLst>
                                        </p:cTn>
                                        <p:tgtEl>
                                          <p:spTgt spid="54"/>
                                        </p:tgtEl>
                                        <p:attrNameLst>
                                          <p:attrName>style.visibility</p:attrName>
                                        </p:attrNameLst>
                                      </p:cBhvr>
                                      <p:to>
                                        <p:strVal val="visible"/>
                                      </p:to>
                                    </p:set>
                                    <p:anim calcmode="lin" valueType="num">
                                      <p:cBhvr additive="base">
                                        <p:cTn id="357" dur="250" fill="hold"/>
                                        <p:tgtEl>
                                          <p:spTgt spid="54"/>
                                        </p:tgtEl>
                                        <p:attrNameLst>
                                          <p:attrName>ppt_x</p:attrName>
                                        </p:attrNameLst>
                                      </p:cBhvr>
                                      <p:tavLst>
                                        <p:tav tm="0">
                                          <p:val>
                                            <p:strVal val="#ppt_x"/>
                                          </p:val>
                                        </p:tav>
                                        <p:tav tm="100000">
                                          <p:val>
                                            <p:strVal val="#ppt_x"/>
                                          </p:val>
                                        </p:tav>
                                      </p:tavLst>
                                    </p:anim>
                                    <p:anim calcmode="lin" valueType="num">
                                      <p:cBhvr additive="base">
                                        <p:cTn id="358" dur="250" fill="hold"/>
                                        <p:tgtEl>
                                          <p:spTgt spid="54"/>
                                        </p:tgtEl>
                                        <p:attrNameLst>
                                          <p:attrName>ppt_y</p:attrName>
                                        </p:attrNameLst>
                                      </p:cBhvr>
                                      <p:tavLst>
                                        <p:tav tm="0">
                                          <p:val>
                                            <p:strVal val="1+#ppt_h/2"/>
                                          </p:val>
                                        </p:tav>
                                        <p:tav tm="100000">
                                          <p:val>
                                            <p:strVal val="#ppt_y"/>
                                          </p:val>
                                        </p:tav>
                                      </p:tavLst>
                                    </p:anim>
                                  </p:childTnLst>
                                </p:cTn>
                              </p:par>
                            </p:childTnLst>
                          </p:cTn>
                        </p:par>
                        <p:par>
                          <p:cTn id="359" fill="hold">
                            <p:stCondLst>
                              <p:cond delay="17750"/>
                            </p:stCondLst>
                            <p:childTnLst>
                              <p:par>
                                <p:cTn id="360" presetID="2" presetClass="entr" presetSubtype="4" fill="hold" grpId="0" nodeType="afterEffect">
                                  <p:stCondLst>
                                    <p:cond delay="0"/>
                                  </p:stCondLst>
                                  <p:childTnLst>
                                    <p:set>
                                      <p:cBhvr>
                                        <p:cTn id="361" dur="1" fill="hold">
                                          <p:stCondLst>
                                            <p:cond delay="0"/>
                                          </p:stCondLst>
                                        </p:cTn>
                                        <p:tgtEl>
                                          <p:spTgt spid="55"/>
                                        </p:tgtEl>
                                        <p:attrNameLst>
                                          <p:attrName>style.visibility</p:attrName>
                                        </p:attrNameLst>
                                      </p:cBhvr>
                                      <p:to>
                                        <p:strVal val="visible"/>
                                      </p:to>
                                    </p:set>
                                    <p:anim calcmode="lin" valueType="num">
                                      <p:cBhvr additive="base">
                                        <p:cTn id="362" dur="250" fill="hold"/>
                                        <p:tgtEl>
                                          <p:spTgt spid="55"/>
                                        </p:tgtEl>
                                        <p:attrNameLst>
                                          <p:attrName>ppt_x</p:attrName>
                                        </p:attrNameLst>
                                      </p:cBhvr>
                                      <p:tavLst>
                                        <p:tav tm="0">
                                          <p:val>
                                            <p:strVal val="#ppt_x"/>
                                          </p:val>
                                        </p:tav>
                                        <p:tav tm="100000">
                                          <p:val>
                                            <p:strVal val="#ppt_x"/>
                                          </p:val>
                                        </p:tav>
                                      </p:tavLst>
                                    </p:anim>
                                    <p:anim calcmode="lin" valueType="num">
                                      <p:cBhvr additive="base">
                                        <p:cTn id="363" dur="250" fill="hold"/>
                                        <p:tgtEl>
                                          <p:spTgt spid="55"/>
                                        </p:tgtEl>
                                        <p:attrNameLst>
                                          <p:attrName>ppt_y</p:attrName>
                                        </p:attrNameLst>
                                      </p:cBhvr>
                                      <p:tavLst>
                                        <p:tav tm="0">
                                          <p:val>
                                            <p:strVal val="1+#ppt_h/2"/>
                                          </p:val>
                                        </p:tav>
                                        <p:tav tm="100000">
                                          <p:val>
                                            <p:strVal val="#ppt_y"/>
                                          </p:val>
                                        </p:tav>
                                      </p:tavLst>
                                    </p:anim>
                                  </p:childTnLst>
                                </p:cTn>
                              </p:par>
                            </p:childTnLst>
                          </p:cTn>
                        </p:par>
                        <p:par>
                          <p:cTn id="364" fill="hold">
                            <p:stCondLst>
                              <p:cond delay="18000"/>
                            </p:stCondLst>
                            <p:childTnLst>
                              <p:par>
                                <p:cTn id="365" presetID="2" presetClass="entr" presetSubtype="4" fill="hold" grpId="0" nodeType="afterEffect">
                                  <p:stCondLst>
                                    <p:cond delay="0"/>
                                  </p:stCondLst>
                                  <p:childTnLst>
                                    <p:set>
                                      <p:cBhvr>
                                        <p:cTn id="366" dur="1" fill="hold">
                                          <p:stCondLst>
                                            <p:cond delay="0"/>
                                          </p:stCondLst>
                                        </p:cTn>
                                        <p:tgtEl>
                                          <p:spTgt spid="56"/>
                                        </p:tgtEl>
                                        <p:attrNameLst>
                                          <p:attrName>style.visibility</p:attrName>
                                        </p:attrNameLst>
                                      </p:cBhvr>
                                      <p:to>
                                        <p:strVal val="visible"/>
                                      </p:to>
                                    </p:set>
                                    <p:anim calcmode="lin" valueType="num">
                                      <p:cBhvr additive="base">
                                        <p:cTn id="367" dur="250" fill="hold"/>
                                        <p:tgtEl>
                                          <p:spTgt spid="56"/>
                                        </p:tgtEl>
                                        <p:attrNameLst>
                                          <p:attrName>ppt_x</p:attrName>
                                        </p:attrNameLst>
                                      </p:cBhvr>
                                      <p:tavLst>
                                        <p:tav tm="0">
                                          <p:val>
                                            <p:strVal val="#ppt_x"/>
                                          </p:val>
                                        </p:tav>
                                        <p:tav tm="100000">
                                          <p:val>
                                            <p:strVal val="#ppt_x"/>
                                          </p:val>
                                        </p:tav>
                                      </p:tavLst>
                                    </p:anim>
                                    <p:anim calcmode="lin" valueType="num">
                                      <p:cBhvr additive="base">
                                        <p:cTn id="368" dur="250" fill="hold"/>
                                        <p:tgtEl>
                                          <p:spTgt spid="56"/>
                                        </p:tgtEl>
                                        <p:attrNameLst>
                                          <p:attrName>ppt_y</p:attrName>
                                        </p:attrNameLst>
                                      </p:cBhvr>
                                      <p:tavLst>
                                        <p:tav tm="0">
                                          <p:val>
                                            <p:strVal val="1+#ppt_h/2"/>
                                          </p:val>
                                        </p:tav>
                                        <p:tav tm="100000">
                                          <p:val>
                                            <p:strVal val="#ppt_y"/>
                                          </p:val>
                                        </p:tav>
                                      </p:tavLst>
                                    </p:anim>
                                  </p:childTnLst>
                                </p:cTn>
                              </p:par>
                            </p:childTnLst>
                          </p:cTn>
                        </p:par>
                        <p:par>
                          <p:cTn id="369" fill="hold">
                            <p:stCondLst>
                              <p:cond delay="18250"/>
                            </p:stCondLst>
                            <p:childTnLst>
                              <p:par>
                                <p:cTn id="370" presetID="2" presetClass="entr" presetSubtype="4" fill="hold" grpId="0" nodeType="afterEffect">
                                  <p:stCondLst>
                                    <p:cond delay="0"/>
                                  </p:stCondLst>
                                  <p:childTnLst>
                                    <p:set>
                                      <p:cBhvr>
                                        <p:cTn id="371" dur="1" fill="hold">
                                          <p:stCondLst>
                                            <p:cond delay="0"/>
                                          </p:stCondLst>
                                        </p:cTn>
                                        <p:tgtEl>
                                          <p:spTgt spid="57"/>
                                        </p:tgtEl>
                                        <p:attrNameLst>
                                          <p:attrName>style.visibility</p:attrName>
                                        </p:attrNameLst>
                                      </p:cBhvr>
                                      <p:to>
                                        <p:strVal val="visible"/>
                                      </p:to>
                                    </p:set>
                                    <p:anim calcmode="lin" valueType="num">
                                      <p:cBhvr additive="base">
                                        <p:cTn id="372" dur="250" fill="hold"/>
                                        <p:tgtEl>
                                          <p:spTgt spid="57"/>
                                        </p:tgtEl>
                                        <p:attrNameLst>
                                          <p:attrName>ppt_x</p:attrName>
                                        </p:attrNameLst>
                                      </p:cBhvr>
                                      <p:tavLst>
                                        <p:tav tm="0">
                                          <p:val>
                                            <p:strVal val="#ppt_x"/>
                                          </p:val>
                                        </p:tav>
                                        <p:tav tm="100000">
                                          <p:val>
                                            <p:strVal val="#ppt_x"/>
                                          </p:val>
                                        </p:tav>
                                      </p:tavLst>
                                    </p:anim>
                                    <p:anim calcmode="lin" valueType="num">
                                      <p:cBhvr additive="base">
                                        <p:cTn id="373" dur="250" fill="hold"/>
                                        <p:tgtEl>
                                          <p:spTgt spid="57"/>
                                        </p:tgtEl>
                                        <p:attrNameLst>
                                          <p:attrName>ppt_y</p:attrName>
                                        </p:attrNameLst>
                                      </p:cBhvr>
                                      <p:tavLst>
                                        <p:tav tm="0">
                                          <p:val>
                                            <p:strVal val="1+#ppt_h/2"/>
                                          </p:val>
                                        </p:tav>
                                        <p:tav tm="100000">
                                          <p:val>
                                            <p:strVal val="#ppt_y"/>
                                          </p:val>
                                        </p:tav>
                                      </p:tavLst>
                                    </p:anim>
                                  </p:childTnLst>
                                </p:cTn>
                              </p:par>
                            </p:childTnLst>
                          </p:cTn>
                        </p:par>
                        <p:par>
                          <p:cTn id="374" fill="hold">
                            <p:stCondLst>
                              <p:cond delay="18500"/>
                            </p:stCondLst>
                            <p:childTnLst>
                              <p:par>
                                <p:cTn id="375" presetID="2" presetClass="entr" presetSubtype="4" fill="hold" grpId="0" nodeType="afterEffect">
                                  <p:stCondLst>
                                    <p:cond delay="0"/>
                                  </p:stCondLst>
                                  <p:childTnLst>
                                    <p:set>
                                      <p:cBhvr>
                                        <p:cTn id="376" dur="1" fill="hold">
                                          <p:stCondLst>
                                            <p:cond delay="0"/>
                                          </p:stCondLst>
                                        </p:cTn>
                                        <p:tgtEl>
                                          <p:spTgt spid="58"/>
                                        </p:tgtEl>
                                        <p:attrNameLst>
                                          <p:attrName>style.visibility</p:attrName>
                                        </p:attrNameLst>
                                      </p:cBhvr>
                                      <p:to>
                                        <p:strVal val="visible"/>
                                      </p:to>
                                    </p:set>
                                    <p:anim calcmode="lin" valueType="num">
                                      <p:cBhvr additive="base">
                                        <p:cTn id="377" dur="250" fill="hold"/>
                                        <p:tgtEl>
                                          <p:spTgt spid="58"/>
                                        </p:tgtEl>
                                        <p:attrNameLst>
                                          <p:attrName>ppt_x</p:attrName>
                                        </p:attrNameLst>
                                      </p:cBhvr>
                                      <p:tavLst>
                                        <p:tav tm="0">
                                          <p:val>
                                            <p:strVal val="#ppt_x"/>
                                          </p:val>
                                        </p:tav>
                                        <p:tav tm="100000">
                                          <p:val>
                                            <p:strVal val="#ppt_x"/>
                                          </p:val>
                                        </p:tav>
                                      </p:tavLst>
                                    </p:anim>
                                    <p:anim calcmode="lin" valueType="num">
                                      <p:cBhvr additive="base">
                                        <p:cTn id="378" dur="250" fill="hold"/>
                                        <p:tgtEl>
                                          <p:spTgt spid="58"/>
                                        </p:tgtEl>
                                        <p:attrNameLst>
                                          <p:attrName>ppt_y</p:attrName>
                                        </p:attrNameLst>
                                      </p:cBhvr>
                                      <p:tavLst>
                                        <p:tav tm="0">
                                          <p:val>
                                            <p:strVal val="1+#ppt_h/2"/>
                                          </p:val>
                                        </p:tav>
                                        <p:tav tm="100000">
                                          <p:val>
                                            <p:strVal val="#ppt_y"/>
                                          </p:val>
                                        </p:tav>
                                      </p:tavLst>
                                    </p:anim>
                                  </p:childTnLst>
                                </p:cTn>
                              </p:par>
                            </p:childTnLst>
                          </p:cTn>
                        </p:par>
                        <p:par>
                          <p:cTn id="379" fill="hold">
                            <p:stCondLst>
                              <p:cond delay="18750"/>
                            </p:stCondLst>
                            <p:childTnLst>
                              <p:par>
                                <p:cTn id="380" presetID="2" presetClass="entr" presetSubtype="4" fill="hold" nodeType="afterEffect">
                                  <p:stCondLst>
                                    <p:cond delay="0"/>
                                  </p:stCondLst>
                                  <p:childTnLst>
                                    <p:set>
                                      <p:cBhvr>
                                        <p:cTn id="381" dur="1" fill="hold">
                                          <p:stCondLst>
                                            <p:cond delay="0"/>
                                          </p:stCondLst>
                                        </p:cTn>
                                        <p:tgtEl>
                                          <p:spTgt spid="124"/>
                                        </p:tgtEl>
                                        <p:attrNameLst>
                                          <p:attrName>style.visibility</p:attrName>
                                        </p:attrNameLst>
                                      </p:cBhvr>
                                      <p:to>
                                        <p:strVal val="visible"/>
                                      </p:to>
                                    </p:set>
                                    <p:anim calcmode="lin" valueType="num">
                                      <p:cBhvr additive="base">
                                        <p:cTn id="382" dur="250" fill="hold"/>
                                        <p:tgtEl>
                                          <p:spTgt spid="124"/>
                                        </p:tgtEl>
                                        <p:attrNameLst>
                                          <p:attrName>ppt_x</p:attrName>
                                        </p:attrNameLst>
                                      </p:cBhvr>
                                      <p:tavLst>
                                        <p:tav tm="0">
                                          <p:val>
                                            <p:strVal val="#ppt_x"/>
                                          </p:val>
                                        </p:tav>
                                        <p:tav tm="100000">
                                          <p:val>
                                            <p:strVal val="#ppt_x"/>
                                          </p:val>
                                        </p:tav>
                                      </p:tavLst>
                                    </p:anim>
                                    <p:anim calcmode="lin" valueType="num">
                                      <p:cBhvr additive="base">
                                        <p:cTn id="383" dur="250" fill="hold"/>
                                        <p:tgtEl>
                                          <p:spTgt spid="124"/>
                                        </p:tgtEl>
                                        <p:attrNameLst>
                                          <p:attrName>ppt_y</p:attrName>
                                        </p:attrNameLst>
                                      </p:cBhvr>
                                      <p:tavLst>
                                        <p:tav tm="0">
                                          <p:val>
                                            <p:strVal val="1+#ppt_h/2"/>
                                          </p:val>
                                        </p:tav>
                                        <p:tav tm="100000">
                                          <p:val>
                                            <p:strVal val="#ppt_y"/>
                                          </p:val>
                                        </p:tav>
                                      </p:tavLst>
                                    </p:anim>
                                  </p:childTnLst>
                                </p:cTn>
                              </p:par>
                            </p:childTnLst>
                          </p:cTn>
                        </p:par>
                        <p:par>
                          <p:cTn id="384" fill="hold">
                            <p:stCondLst>
                              <p:cond delay="19000"/>
                            </p:stCondLst>
                            <p:childTnLst>
                              <p:par>
                                <p:cTn id="385" presetID="2" presetClass="entr" presetSubtype="4" fill="hold" grpId="0" nodeType="afterEffect">
                                  <p:stCondLst>
                                    <p:cond delay="0"/>
                                  </p:stCondLst>
                                  <p:childTnLst>
                                    <p:set>
                                      <p:cBhvr>
                                        <p:cTn id="386" dur="1" fill="hold">
                                          <p:stCondLst>
                                            <p:cond delay="0"/>
                                          </p:stCondLst>
                                        </p:cTn>
                                        <p:tgtEl>
                                          <p:spTgt spid="127"/>
                                        </p:tgtEl>
                                        <p:attrNameLst>
                                          <p:attrName>style.visibility</p:attrName>
                                        </p:attrNameLst>
                                      </p:cBhvr>
                                      <p:to>
                                        <p:strVal val="visible"/>
                                      </p:to>
                                    </p:set>
                                    <p:anim calcmode="lin" valueType="num">
                                      <p:cBhvr additive="base">
                                        <p:cTn id="387" dur="250" fill="hold"/>
                                        <p:tgtEl>
                                          <p:spTgt spid="127"/>
                                        </p:tgtEl>
                                        <p:attrNameLst>
                                          <p:attrName>ppt_x</p:attrName>
                                        </p:attrNameLst>
                                      </p:cBhvr>
                                      <p:tavLst>
                                        <p:tav tm="0">
                                          <p:val>
                                            <p:strVal val="#ppt_x"/>
                                          </p:val>
                                        </p:tav>
                                        <p:tav tm="100000">
                                          <p:val>
                                            <p:strVal val="#ppt_x"/>
                                          </p:val>
                                        </p:tav>
                                      </p:tavLst>
                                    </p:anim>
                                    <p:anim calcmode="lin" valueType="num">
                                      <p:cBhvr additive="base">
                                        <p:cTn id="388" dur="250" fill="hold"/>
                                        <p:tgtEl>
                                          <p:spTgt spid="127"/>
                                        </p:tgtEl>
                                        <p:attrNameLst>
                                          <p:attrName>ppt_y</p:attrName>
                                        </p:attrNameLst>
                                      </p:cBhvr>
                                      <p:tavLst>
                                        <p:tav tm="0">
                                          <p:val>
                                            <p:strVal val="1+#ppt_h/2"/>
                                          </p:val>
                                        </p:tav>
                                        <p:tav tm="100000">
                                          <p:val>
                                            <p:strVal val="#ppt_y"/>
                                          </p:val>
                                        </p:tav>
                                      </p:tavLst>
                                    </p:anim>
                                  </p:childTnLst>
                                </p:cTn>
                              </p:par>
                            </p:childTnLst>
                          </p:cTn>
                        </p:par>
                        <p:par>
                          <p:cTn id="389" fill="hold">
                            <p:stCondLst>
                              <p:cond delay="19250"/>
                            </p:stCondLst>
                            <p:childTnLst>
                              <p:par>
                                <p:cTn id="390" presetID="2" presetClass="entr" presetSubtype="4" fill="hold" grpId="0" nodeType="afterEffect">
                                  <p:stCondLst>
                                    <p:cond delay="0"/>
                                  </p:stCondLst>
                                  <p:childTnLst>
                                    <p:set>
                                      <p:cBhvr>
                                        <p:cTn id="391" dur="1" fill="hold">
                                          <p:stCondLst>
                                            <p:cond delay="0"/>
                                          </p:stCondLst>
                                        </p:cTn>
                                        <p:tgtEl>
                                          <p:spTgt spid="70"/>
                                        </p:tgtEl>
                                        <p:attrNameLst>
                                          <p:attrName>style.visibility</p:attrName>
                                        </p:attrNameLst>
                                      </p:cBhvr>
                                      <p:to>
                                        <p:strVal val="visible"/>
                                      </p:to>
                                    </p:set>
                                    <p:anim calcmode="lin" valueType="num">
                                      <p:cBhvr additive="base">
                                        <p:cTn id="392" dur="250" fill="hold"/>
                                        <p:tgtEl>
                                          <p:spTgt spid="70"/>
                                        </p:tgtEl>
                                        <p:attrNameLst>
                                          <p:attrName>ppt_x</p:attrName>
                                        </p:attrNameLst>
                                      </p:cBhvr>
                                      <p:tavLst>
                                        <p:tav tm="0">
                                          <p:val>
                                            <p:strVal val="#ppt_x"/>
                                          </p:val>
                                        </p:tav>
                                        <p:tav tm="100000">
                                          <p:val>
                                            <p:strVal val="#ppt_x"/>
                                          </p:val>
                                        </p:tav>
                                      </p:tavLst>
                                    </p:anim>
                                    <p:anim calcmode="lin" valueType="num">
                                      <p:cBhvr additive="base">
                                        <p:cTn id="393" dur="250" fill="hold"/>
                                        <p:tgtEl>
                                          <p:spTgt spid="70"/>
                                        </p:tgtEl>
                                        <p:attrNameLst>
                                          <p:attrName>ppt_y</p:attrName>
                                        </p:attrNameLst>
                                      </p:cBhvr>
                                      <p:tavLst>
                                        <p:tav tm="0">
                                          <p:val>
                                            <p:strVal val="1+#ppt_h/2"/>
                                          </p:val>
                                        </p:tav>
                                        <p:tav tm="100000">
                                          <p:val>
                                            <p:strVal val="#ppt_y"/>
                                          </p:val>
                                        </p:tav>
                                      </p:tavLst>
                                    </p:anim>
                                  </p:childTnLst>
                                </p:cTn>
                              </p:par>
                            </p:childTnLst>
                          </p:cTn>
                        </p:par>
                        <p:par>
                          <p:cTn id="394" fill="hold">
                            <p:stCondLst>
                              <p:cond delay="19500"/>
                            </p:stCondLst>
                            <p:childTnLst>
                              <p:par>
                                <p:cTn id="395" presetID="2" presetClass="entr" presetSubtype="4" fill="hold" grpId="0" nodeType="afterEffect">
                                  <p:stCondLst>
                                    <p:cond delay="0"/>
                                  </p:stCondLst>
                                  <p:childTnLst>
                                    <p:set>
                                      <p:cBhvr>
                                        <p:cTn id="396" dur="1" fill="hold">
                                          <p:stCondLst>
                                            <p:cond delay="0"/>
                                          </p:stCondLst>
                                        </p:cTn>
                                        <p:tgtEl>
                                          <p:spTgt spid="90"/>
                                        </p:tgtEl>
                                        <p:attrNameLst>
                                          <p:attrName>style.visibility</p:attrName>
                                        </p:attrNameLst>
                                      </p:cBhvr>
                                      <p:to>
                                        <p:strVal val="visible"/>
                                      </p:to>
                                    </p:set>
                                    <p:anim calcmode="lin" valueType="num">
                                      <p:cBhvr additive="base">
                                        <p:cTn id="397" dur="250" fill="hold"/>
                                        <p:tgtEl>
                                          <p:spTgt spid="90"/>
                                        </p:tgtEl>
                                        <p:attrNameLst>
                                          <p:attrName>ppt_x</p:attrName>
                                        </p:attrNameLst>
                                      </p:cBhvr>
                                      <p:tavLst>
                                        <p:tav tm="0">
                                          <p:val>
                                            <p:strVal val="#ppt_x"/>
                                          </p:val>
                                        </p:tav>
                                        <p:tav tm="100000">
                                          <p:val>
                                            <p:strVal val="#ppt_x"/>
                                          </p:val>
                                        </p:tav>
                                      </p:tavLst>
                                    </p:anim>
                                    <p:anim calcmode="lin" valueType="num">
                                      <p:cBhvr additive="base">
                                        <p:cTn id="398" dur="250" fill="hold"/>
                                        <p:tgtEl>
                                          <p:spTgt spid="90"/>
                                        </p:tgtEl>
                                        <p:attrNameLst>
                                          <p:attrName>ppt_y</p:attrName>
                                        </p:attrNameLst>
                                      </p:cBhvr>
                                      <p:tavLst>
                                        <p:tav tm="0">
                                          <p:val>
                                            <p:strVal val="1+#ppt_h/2"/>
                                          </p:val>
                                        </p:tav>
                                        <p:tav tm="100000">
                                          <p:val>
                                            <p:strVal val="#ppt_y"/>
                                          </p:val>
                                        </p:tav>
                                      </p:tavLst>
                                    </p:anim>
                                  </p:childTnLst>
                                </p:cTn>
                              </p:par>
                            </p:childTnLst>
                          </p:cTn>
                        </p:par>
                        <p:par>
                          <p:cTn id="399" fill="hold">
                            <p:stCondLst>
                              <p:cond delay="19750"/>
                            </p:stCondLst>
                            <p:childTnLst>
                              <p:par>
                                <p:cTn id="400" presetID="2" presetClass="entr" presetSubtype="4" fill="hold" grpId="0" nodeType="afterEffect">
                                  <p:stCondLst>
                                    <p:cond delay="0"/>
                                  </p:stCondLst>
                                  <p:childTnLst>
                                    <p:set>
                                      <p:cBhvr>
                                        <p:cTn id="401" dur="1" fill="hold">
                                          <p:stCondLst>
                                            <p:cond delay="0"/>
                                          </p:stCondLst>
                                        </p:cTn>
                                        <p:tgtEl>
                                          <p:spTgt spid="89"/>
                                        </p:tgtEl>
                                        <p:attrNameLst>
                                          <p:attrName>style.visibility</p:attrName>
                                        </p:attrNameLst>
                                      </p:cBhvr>
                                      <p:to>
                                        <p:strVal val="visible"/>
                                      </p:to>
                                    </p:set>
                                    <p:anim calcmode="lin" valueType="num">
                                      <p:cBhvr additive="base">
                                        <p:cTn id="402" dur="250" fill="hold"/>
                                        <p:tgtEl>
                                          <p:spTgt spid="89"/>
                                        </p:tgtEl>
                                        <p:attrNameLst>
                                          <p:attrName>ppt_x</p:attrName>
                                        </p:attrNameLst>
                                      </p:cBhvr>
                                      <p:tavLst>
                                        <p:tav tm="0">
                                          <p:val>
                                            <p:strVal val="#ppt_x"/>
                                          </p:val>
                                        </p:tav>
                                        <p:tav tm="100000">
                                          <p:val>
                                            <p:strVal val="#ppt_x"/>
                                          </p:val>
                                        </p:tav>
                                      </p:tavLst>
                                    </p:anim>
                                    <p:anim calcmode="lin" valueType="num">
                                      <p:cBhvr additive="base">
                                        <p:cTn id="403" dur="250" fill="hold"/>
                                        <p:tgtEl>
                                          <p:spTgt spid="89"/>
                                        </p:tgtEl>
                                        <p:attrNameLst>
                                          <p:attrName>ppt_y</p:attrName>
                                        </p:attrNameLst>
                                      </p:cBhvr>
                                      <p:tavLst>
                                        <p:tav tm="0">
                                          <p:val>
                                            <p:strVal val="1+#ppt_h/2"/>
                                          </p:val>
                                        </p:tav>
                                        <p:tav tm="100000">
                                          <p:val>
                                            <p:strVal val="#ppt_y"/>
                                          </p:val>
                                        </p:tav>
                                      </p:tavLst>
                                    </p:anim>
                                  </p:childTnLst>
                                </p:cTn>
                              </p:par>
                            </p:childTnLst>
                          </p:cTn>
                        </p:par>
                        <p:par>
                          <p:cTn id="404" fill="hold">
                            <p:stCondLst>
                              <p:cond delay="20000"/>
                            </p:stCondLst>
                            <p:childTnLst>
                              <p:par>
                                <p:cTn id="405" presetID="2" presetClass="entr" presetSubtype="4" fill="hold" grpId="0" nodeType="afterEffect">
                                  <p:stCondLst>
                                    <p:cond delay="0"/>
                                  </p:stCondLst>
                                  <p:childTnLst>
                                    <p:set>
                                      <p:cBhvr>
                                        <p:cTn id="406" dur="1" fill="hold">
                                          <p:stCondLst>
                                            <p:cond delay="0"/>
                                          </p:stCondLst>
                                        </p:cTn>
                                        <p:tgtEl>
                                          <p:spTgt spid="88"/>
                                        </p:tgtEl>
                                        <p:attrNameLst>
                                          <p:attrName>style.visibility</p:attrName>
                                        </p:attrNameLst>
                                      </p:cBhvr>
                                      <p:to>
                                        <p:strVal val="visible"/>
                                      </p:to>
                                    </p:set>
                                    <p:anim calcmode="lin" valueType="num">
                                      <p:cBhvr additive="base">
                                        <p:cTn id="407" dur="250" fill="hold"/>
                                        <p:tgtEl>
                                          <p:spTgt spid="88"/>
                                        </p:tgtEl>
                                        <p:attrNameLst>
                                          <p:attrName>ppt_x</p:attrName>
                                        </p:attrNameLst>
                                      </p:cBhvr>
                                      <p:tavLst>
                                        <p:tav tm="0">
                                          <p:val>
                                            <p:strVal val="#ppt_x"/>
                                          </p:val>
                                        </p:tav>
                                        <p:tav tm="100000">
                                          <p:val>
                                            <p:strVal val="#ppt_x"/>
                                          </p:val>
                                        </p:tav>
                                      </p:tavLst>
                                    </p:anim>
                                    <p:anim calcmode="lin" valueType="num">
                                      <p:cBhvr additive="base">
                                        <p:cTn id="408" dur="250" fill="hold"/>
                                        <p:tgtEl>
                                          <p:spTgt spid="88"/>
                                        </p:tgtEl>
                                        <p:attrNameLst>
                                          <p:attrName>ppt_y</p:attrName>
                                        </p:attrNameLst>
                                      </p:cBhvr>
                                      <p:tavLst>
                                        <p:tav tm="0">
                                          <p:val>
                                            <p:strVal val="1+#ppt_h/2"/>
                                          </p:val>
                                        </p:tav>
                                        <p:tav tm="100000">
                                          <p:val>
                                            <p:strVal val="#ppt_y"/>
                                          </p:val>
                                        </p:tav>
                                      </p:tavLst>
                                    </p:anim>
                                  </p:childTnLst>
                                </p:cTn>
                              </p:par>
                            </p:childTnLst>
                          </p:cTn>
                        </p:par>
                        <p:par>
                          <p:cTn id="409" fill="hold">
                            <p:stCondLst>
                              <p:cond delay="20250"/>
                            </p:stCondLst>
                            <p:childTnLst>
                              <p:par>
                                <p:cTn id="410" presetID="2" presetClass="entr" presetSubtype="4" fill="hold" grpId="0" nodeType="afterEffect">
                                  <p:stCondLst>
                                    <p:cond delay="0"/>
                                  </p:stCondLst>
                                  <p:childTnLst>
                                    <p:set>
                                      <p:cBhvr>
                                        <p:cTn id="411" dur="1" fill="hold">
                                          <p:stCondLst>
                                            <p:cond delay="0"/>
                                          </p:stCondLst>
                                        </p:cTn>
                                        <p:tgtEl>
                                          <p:spTgt spid="87"/>
                                        </p:tgtEl>
                                        <p:attrNameLst>
                                          <p:attrName>style.visibility</p:attrName>
                                        </p:attrNameLst>
                                      </p:cBhvr>
                                      <p:to>
                                        <p:strVal val="visible"/>
                                      </p:to>
                                    </p:set>
                                    <p:anim calcmode="lin" valueType="num">
                                      <p:cBhvr additive="base">
                                        <p:cTn id="412" dur="250" fill="hold"/>
                                        <p:tgtEl>
                                          <p:spTgt spid="87"/>
                                        </p:tgtEl>
                                        <p:attrNameLst>
                                          <p:attrName>ppt_x</p:attrName>
                                        </p:attrNameLst>
                                      </p:cBhvr>
                                      <p:tavLst>
                                        <p:tav tm="0">
                                          <p:val>
                                            <p:strVal val="#ppt_x"/>
                                          </p:val>
                                        </p:tav>
                                        <p:tav tm="100000">
                                          <p:val>
                                            <p:strVal val="#ppt_x"/>
                                          </p:val>
                                        </p:tav>
                                      </p:tavLst>
                                    </p:anim>
                                    <p:anim calcmode="lin" valueType="num">
                                      <p:cBhvr additive="base">
                                        <p:cTn id="413" dur="250" fill="hold"/>
                                        <p:tgtEl>
                                          <p:spTgt spid="87"/>
                                        </p:tgtEl>
                                        <p:attrNameLst>
                                          <p:attrName>ppt_y</p:attrName>
                                        </p:attrNameLst>
                                      </p:cBhvr>
                                      <p:tavLst>
                                        <p:tav tm="0">
                                          <p:val>
                                            <p:strVal val="1+#ppt_h/2"/>
                                          </p:val>
                                        </p:tav>
                                        <p:tav tm="100000">
                                          <p:val>
                                            <p:strVal val="#ppt_y"/>
                                          </p:val>
                                        </p:tav>
                                      </p:tavLst>
                                    </p:anim>
                                  </p:childTnLst>
                                </p:cTn>
                              </p:par>
                            </p:childTnLst>
                          </p:cTn>
                        </p:par>
                        <p:par>
                          <p:cTn id="414" fill="hold">
                            <p:stCondLst>
                              <p:cond delay="20500"/>
                            </p:stCondLst>
                            <p:childTnLst>
                              <p:par>
                                <p:cTn id="415" presetID="2" presetClass="entr" presetSubtype="4" fill="hold" grpId="0" nodeType="afterEffect">
                                  <p:stCondLst>
                                    <p:cond delay="0"/>
                                  </p:stCondLst>
                                  <p:childTnLst>
                                    <p:set>
                                      <p:cBhvr>
                                        <p:cTn id="416" dur="1" fill="hold">
                                          <p:stCondLst>
                                            <p:cond delay="0"/>
                                          </p:stCondLst>
                                        </p:cTn>
                                        <p:tgtEl>
                                          <p:spTgt spid="86"/>
                                        </p:tgtEl>
                                        <p:attrNameLst>
                                          <p:attrName>style.visibility</p:attrName>
                                        </p:attrNameLst>
                                      </p:cBhvr>
                                      <p:to>
                                        <p:strVal val="visible"/>
                                      </p:to>
                                    </p:set>
                                    <p:anim calcmode="lin" valueType="num">
                                      <p:cBhvr additive="base">
                                        <p:cTn id="417" dur="250" fill="hold"/>
                                        <p:tgtEl>
                                          <p:spTgt spid="86"/>
                                        </p:tgtEl>
                                        <p:attrNameLst>
                                          <p:attrName>ppt_x</p:attrName>
                                        </p:attrNameLst>
                                      </p:cBhvr>
                                      <p:tavLst>
                                        <p:tav tm="0">
                                          <p:val>
                                            <p:strVal val="#ppt_x"/>
                                          </p:val>
                                        </p:tav>
                                        <p:tav tm="100000">
                                          <p:val>
                                            <p:strVal val="#ppt_x"/>
                                          </p:val>
                                        </p:tav>
                                      </p:tavLst>
                                    </p:anim>
                                    <p:anim calcmode="lin" valueType="num">
                                      <p:cBhvr additive="base">
                                        <p:cTn id="418" dur="250" fill="hold"/>
                                        <p:tgtEl>
                                          <p:spTgt spid="86"/>
                                        </p:tgtEl>
                                        <p:attrNameLst>
                                          <p:attrName>ppt_y</p:attrName>
                                        </p:attrNameLst>
                                      </p:cBhvr>
                                      <p:tavLst>
                                        <p:tav tm="0">
                                          <p:val>
                                            <p:strVal val="1+#ppt_h/2"/>
                                          </p:val>
                                        </p:tav>
                                        <p:tav tm="100000">
                                          <p:val>
                                            <p:strVal val="#ppt_y"/>
                                          </p:val>
                                        </p:tav>
                                      </p:tavLst>
                                    </p:anim>
                                  </p:childTnLst>
                                </p:cTn>
                              </p:par>
                            </p:childTnLst>
                          </p:cTn>
                        </p:par>
                        <p:par>
                          <p:cTn id="419" fill="hold">
                            <p:stCondLst>
                              <p:cond delay="20750"/>
                            </p:stCondLst>
                            <p:childTnLst>
                              <p:par>
                                <p:cTn id="420" presetID="2" presetClass="entr" presetSubtype="4" fill="hold" grpId="0" nodeType="afterEffect">
                                  <p:stCondLst>
                                    <p:cond delay="0"/>
                                  </p:stCondLst>
                                  <p:childTnLst>
                                    <p:set>
                                      <p:cBhvr>
                                        <p:cTn id="421" dur="1" fill="hold">
                                          <p:stCondLst>
                                            <p:cond delay="0"/>
                                          </p:stCondLst>
                                        </p:cTn>
                                        <p:tgtEl>
                                          <p:spTgt spid="85"/>
                                        </p:tgtEl>
                                        <p:attrNameLst>
                                          <p:attrName>style.visibility</p:attrName>
                                        </p:attrNameLst>
                                      </p:cBhvr>
                                      <p:to>
                                        <p:strVal val="visible"/>
                                      </p:to>
                                    </p:set>
                                    <p:anim calcmode="lin" valueType="num">
                                      <p:cBhvr additive="base">
                                        <p:cTn id="422" dur="250" fill="hold"/>
                                        <p:tgtEl>
                                          <p:spTgt spid="85"/>
                                        </p:tgtEl>
                                        <p:attrNameLst>
                                          <p:attrName>ppt_x</p:attrName>
                                        </p:attrNameLst>
                                      </p:cBhvr>
                                      <p:tavLst>
                                        <p:tav tm="0">
                                          <p:val>
                                            <p:strVal val="#ppt_x"/>
                                          </p:val>
                                        </p:tav>
                                        <p:tav tm="100000">
                                          <p:val>
                                            <p:strVal val="#ppt_x"/>
                                          </p:val>
                                        </p:tav>
                                      </p:tavLst>
                                    </p:anim>
                                    <p:anim calcmode="lin" valueType="num">
                                      <p:cBhvr additive="base">
                                        <p:cTn id="423" dur="250" fill="hold"/>
                                        <p:tgtEl>
                                          <p:spTgt spid="85"/>
                                        </p:tgtEl>
                                        <p:attrNameLst>
                                          <p:attrName>ppt_y</p:attrName>
                                        </p:attrNameLst>
                                      </p:cBhvr>
                                      <p:tavLst>
                                        <p:tav tm="0">
                                          <p:val>
                                            <p:strVal val="1+#ppt_h/2"/>
                                          </p:val>
                                        </p:tav>
                                        <p:tav tm="100000">
                                          <p:val>
                                            <p:strVal val="#ppt_y"/>
                                          </p:val>
                                        </p:tav>
                                      </p:tavLst>
                                    </p:anim>
                                  </p:childTnLst>
                                </p:cTn>
                              </p:par>
                            </p:childTnLst>
                          </p:cTn>
                        </p:par>
                        <p:par>
                          <p:cTn id="424" fill="hold">
                            <p:stCondLst>
                              <p:cond delay="21000"/>
                            </p:stCondLst>
                            <p:childTnLst>
                              <p:par>
                                <p:cTn id="425" presetID="2" presetClass="entr" presetSubtype="4" fill="hold" grpId="0" nodeType="afterEffect">
                                  <p:stCondLst>
                                    <p:cond delay="0"/>
                                  </p:stCondLst>
                                  <p:childTnLst>
                                    <p:set>
                                      <p:cBhvr>
                                        <p:cTn id="426" dur="1" fill="hold">
                                          <p:stCondLst>
                                            <p:cond delay="0"/>
                                          </p:stCondLst>
                                        </p:cTn>
                                        <p:tgtEl>
                                          <p:spTgt spid="84"/>
                                        </p:tgtEl>
                                        <p:attrNameLst>
                                          <p:attrName>style.visibility</p:attrName>
                                        </p:attrNameLst>
                                      </p:cBhvr>
                                      <p:to>
                                        <p:strVal val="visible"/>
                                      </p:to>
                                    </p:set>
                                    <p:anim calcmode="lin" valueType="num">
                                      <p:cBhvr additive="base">
                                        <p:cTn id="427" dur="250" fill="hold"/>
                                        <p:tgtEl>
                                          <p:spTgt spid="84"/>
                                        </p:tgtEl>
                                        <p:attrNameLst>
                                          <p:attrName>ppt_x</p:attrName>
                                        </p:attrNameLst>
                                      </p:cBhvr>
                                      <p:tavLst>
                                        <p:tav tm="0">
                                          <p:val>
                                            <p:strVal val="#ppt_x"/>
                                          </p:val>
                                        </p:tav>
                                        <p:tav tm="100000">
                                          <p:val>
                                            <p:strVal val="#ppt_x"/>
                                          </p:val>
                                        </p:tav>
                                      </p:tavLst>
                                    </p:anim>
                                    <p:anim calcmode="lin" valueType="num">
                                      <p:cBhvr additive="base">
                                        <p:cTn id="428" dur="250" fill="hold"/>
                                        <p:tgtEl>
                                          <p:spTgt spid="84"/>
                                        </p:tgtEl>
                                        <p:attrNameLst>
                                          <p:attrName>ppt_y</p:attrName>
                                        </p:attrNameLst>
                                      </p:cBhvr>
                                      <p:tavLst>
                                        <p:tav tm="0">
                                          <p:val>
                                            <p:strVal val="1+#ppt_h/2"/>
                                          </p:val>
                                        </p:tav>
                                        <p:tav tm="100000">
                                          <p:val>
                                            <p:strVal val="#ppt_y"/>
                                          </p:val>
                                        </p:tav>
                                      </p:tavLst>
                                    </p:anim>
                                  </p:childTnLst>
                                </p:cTn>
                              </p:par>
                            </p:childTnLst>
                          </p:cTn>
                        </p:par>
                        <p:par>
                          <p:cTn id="429" fill="hold">
                            <p:stCondLst>
                              <p:cond delay="21250"/>
                            </p:stCondLst>
                            <p:childTnLst>
                              <p:par>
                                <p:cTn id="430" presetID="2" presetClass="entr" presetSubtype="4" fill="hold" grpId="0" nodeType="afterEffect">
                                  <p:stCondLst>
                                    <p:cond delay="0"/>
                                  </p:stCondLst>
                                  <p:childTnLst>
                                    <p:set>
                                      <p:cBhvr>
                                        <p:cTn id="431" dur="1" fill="hold">
                                          <p:stCondLst>
                                            <p:cond delay="0"/>
                                          </p:stCondLst>
                                        </p:cTn>
                                        <p:tgtEl>
                                          <p:spTgt spid="83"/>
                                        </p:tgtEl>
                                        <p:attrNameLst>
                                          <p:attrName>style.visibility</p:attrName>
                                        </p:attrNameLst>
                                      </p:cBhvr>
                                      <p:to>
                                        <p:strVal val="visible"/>
                                      </p:to>
                                    </p:set>
                                    <p:anim calcmode="lin" valueType="num">
                                      <p:cBhvr additive="base">
                                        <p:cTn id="432" dur="250" fill="hold"/>
                                        <p:tgtEl>
                                          <p:spTgt spid="83"/>
                                        </p:tgtEl>
                                        <p:attrNameLst>
                                          <p:attrName>ppt_x</p:attrName>
                                        </p:attrNameLst>
                                      </p:cBhvr>
                                      <p:tavLst>
                                        <p:tav tm="0">
                                          <p:val>
                                            <p:strVal val="#ppt_x"/>
                                          </p:val>
                                        </p:tav>
                                        <p:tav tm="100000">
                                          <p:val>
                                            <p:strVal val="#ppt_x"/>
                                          </p:val>
                                        </p:tav>
                                      </p:tavLst>
                                    </p:anim>
                                    <p:anim calcmode="lin" valueType="num">
                                      <p:cBhvr additive="base">
                                        <p:cTn id="433" dur="250" fill="hold"/>
                                        <p:tgtEl>
                                          <p:spTgt spid="83"/>
                                        </p:tgtEl>
                                        <p:attrNameLst>
                                          <p:attrName>ppt_y</p:attrName>
                                        </p:attrNameLst>
                                      </p:cBhvr>
                                      <p:tavLst>
                                        <p:tav tm="0">
                                          <p:val>
                                            <p:strVal val="1+#ppt_h/2"/>
                                          </p:val>
                                        </p:tav>
                                        <p:tav tm="100000">
                                          <p:val>
                                            <p:strVal val="#ppt_y"/>
                                          </p:val>
                                        </p:tav>
                                      </p:tavLst>
                                    </p:anim>
                                  </p:childTnLst>
                                </p:cTn>
                              </p:par>
                            </p:childTnLst>
                          </p:cTn>
                        </p:par>
                        <p:par>
                          <p:cTn id="434" fill="hold">
                            <p:stCondLst>
                              <p:cond delay="21500"/>
                            </p:stCondLst>
                            <p:childTnLst>
                              <p:par>
                                <p:cTn id="435" presetID="2" presetClass="entr" presetSubtype="4" fill="hold" grpId="0" nodeType="afterEffect">
                                  <p:stCondLst>
                                    <p:cond delay="0"/>
                                  </p:stCondLst>
                                  <p:childTnLst>
                                    <p:set>
                                      <p:cBhvr>
                                        <p:cTn id="436" dur="1" fill="hold">
                                          <p:stCondLst>
                                            <p:cond delay="0"/>
                                          </p:stCondLst>
                                        </p:cTn>
                                        <p:tgtEl>
                                          <p:spTgt spid="82"/>
                                        </p:tgtEl>
                                        <p:attrNameLst>
                                          <p:attrName>style.visibility</p:attrName>
                                        </p:attrNameLst>
                                      </p:cBhvr>
                                      <p:to>
                                        <p:strVal val="visible"/>
                                      </p:to>
                                    </p:set>
                                    <p:anim calcmode="lin" valueType="num">
                                      <p:cBhvr additive="base">
                                        <p:cTn id="437" dur="250" fill="hold"/>
                                        <p:tgtEl>
                                          <p:spTgt spid="82"/>
                                        </p:tgtEl>
                                        <p:attrNameLst>
                                          <p:attrName>ppt_x</p:attrName>
                                        </p:attrNameLst>
                                      </p:cBhvr>
                                      <p:tavLst>
                                        <p:tav tm="0">
                                          <p:val>
                                            <p:strVal val="#ppt_x"/>
                                          </p:val>
                                        </p:tav>
                                        <p:tav tm="100000">
                                          <p:val>
                                            <p:strVal val="#ppt_x"/>
                                          </p:val>
                                        </p:tav>
                                      </p:tavLst>
                                    </p:anim>
                                    <p:anim calcmode="lin" valueType="num">
                                      <p:cBhvr additive="base">
                                        <p:cTn id="438" dur="250" fill="hold"/>
                                        <p:tgtEl>
                                          <p:spTgt spid="82"/>
                                        </p:tgtEl>
                                        <p:attrNameLst>
                                          <p:attrName>ppt_y</p:attrName>
                                        </p:attrNameLst>
                                      </p:cBhvr>
                                      <p:tavLst>
                                        <p:tav tm="0">
                                          <p:val>
                                            <p:strVal val="1+#ppt_h/2"/>
                                          </p:val>
                                        </p:tav>
                                        <p:tav tm="100000">
                                          <p:val>
                                            <p:strVal val="#ppt_y"/>
                                          </p:val>
                                        </p:tav>
                                      </p:tavLst>
                                    </p:anim>
                                  </p:childTnLst>
                                </p:cTn>
                              </p:par>
                            </p:childTnLst>
                          </p:cTn>
                        </p:par>
                        <p:par>
                          <p:cTn id="439" fill="hold">
                            <p:stCondLst>
                              <p:cond delay="21750"/>
                            </p:stCondLst>
                            <p:childTnLst>
                              <p:par>
                                <p:cTn id="440" presetID="2" presetClass="entr" presetSubtype="4" fill="hold" grpId="0" nodeType="afterEffect">
                                  <p:stCondLst>
                                    <p:cond delay="0"/>
                                  </p:stCondLst>
                                  <p:childTnLst>
                                    <p:set>
                                      <p:cBhvr>
                                        <p:cTn id="441" dur="1" fill="hold">
                                          <p:stCondLst>
                                            <p:cond delay="0"/>
                                          </p:stCondLst>
                                        </p:cTn>
                                        <p:tgtEl>
                                          <p:spTgt spid="81"/>
                                        </p:tgtEl>
                                        <p:attrNameLst>
                                          <p:attrName>style.visibility</p:attrName>
                                        </p:attrNameLst>
                                      </p:cBhvr>
                                      <p:to>
                                        <p:strVal val="visible"/>
                                      </p:to>
                                    </p:set>
                                    <p:anim calcmode="lin" valueType="num">
                                      <p:cBhvr additive="base">
                                        <p:cTn id="442" dur="250" fill="hold"/>
                                        <p:tgtEl>
                                          <p:spTgt spid="81"/>
                                        </p:tgtEl>
                                        <p:attrNameLst>
                                          <p:attrName>ppt_x</p:attrName>
                                        </p:attrNameLst>
                                      </p:cBhvr>
                                      <p:tavLst>
                                        <p:tav tm="0">
                                          <p:val>
                                            <p:strVal val="#ppt_x"/>
                                          </p:val>
                                        </p:tav>
                                        <p:tav tm="100000">
                                          <p:val>
                                            <p:strVal val="#ppt_x"/>
                                          </p:val>
                                        </p:tav>
                                      </p:tavLst>
                                    </p:anim>
                                    <p:anim calcmode="lin" valueType="num">
                                      <p:cBhvr additive="base">
                                        <p:cTn id="443" dur="250" fill="hold"/>
                                        <p:tgtEl>
                                          <p:spTgt spid="81"/>
                                        </p:tgtEl>
                                        <p:attrNameLst>
                                          <p:attrName>ppt_y</p:attrName>
                                        </p:attrNameLst>
                                      </p:cBhvr>
                                      <p:tavLst>
                                        <p:tav tm="0">
                                          <p:val>
                                            <p:strVal val="1+#ppt_h/2"/>
                                          </p:val>
                                        </p:tav>
                                        <p:tav tm="100000">
                                          <p:val>
                                            <p:strVal val="#ppt_y"/>
                                          </p:val>
                                        </p:tav>
                                      </p:tavLst>
                                    </p:anim>
                                  </p:childTnLst>
                                </p:cTn>
                              </p:par>
                            </p:childTnLst>
                          </p:cTn>
                        </p:par>
                        <p:par>
                          <p:cTn id="444" fill="hold">
                            <p:stCondLst>
                              <p:cond delay="22000"/>
                            </p:stCondLst>
                            <p:childTnLst>
                              <p:par>
                                <p:cTn id="445" presetID="2" presetClass="entr" presetSubtype="4" fill="hold" nodeType="afterEffect">
                                  <p:stCondLst>
                                    <p:cond delay="0"/>
                                  </p:stCondLst>
                                  <p:childTnLst>
                                    <p:set>
                                      <p:cBhvr>
                                        <p:cTn id="446" dur="1" fill="hold">
                                          <p:stCondLst>
                                            <p:cond delay="0"/>
                                          </p:stCondLst>
                                        </p:cTn>
                                        <p:tgtEl>
                                          <p:spTgt spid="148"/>
                                        </p:tgtEl>
                                        <p:attrNameLst>
                                          <p:attrName>style.visibility</p:attrName>
                                        </p:attrNameLst>
                                      </p:cBhvr>
                                      <p:to>
                                        <p:strVal val="visible"/>
                                      </p:to>
                                    </p:set>
                                    <p:anim calcmode="lin" valueType="num">
                                      <p:cBhvr additive="base">
                                        <p:cTn id="447" dur="250" fill="hold"/>
                                        <p:tgtEl>
                                          <p:spTgt spid="148"/>
                                        </p:tgtEl>
                                        <p:attrNameLst>
                                          <p:attrName>ppt_x</p:attrName>
                                        </p:attrNameLst>
                                      </p:cBhvr>
                                      <p:tavLst>
                                        <p:tav tm="0">
                                          <p:val>
                                            <p:strVal val="#ppt_x"/>
                                          </p:val>
                                        </p:tav>
                                        <p:tav tm="100000">
                                          <p:val>
                                            <p:strVal val="#ppt_x"/>
                                          </p:val>
                                        </p:tav>
                                      </p:tavLst>
                                    </p:anim>
                                    <p:anim calcmode="lin" valueType="num">
                                      <p:cBhvr additive="base">
                                        <p:cTn id="448" dur="250" fill="hold"/>
                                        <p:tgtEl>
                                          <p:spTgt spid="148"/>
                                        </p:tgtEl>
                                        <p:attrNameLst>
                                          <p:attrName>ppt_y</p:attrName>
                                        </p:attrNameLst>
                                      </p:cBhvr>
                                      <p:tavLst>
                                        <p:tav tm="0">
                                          <p:val>
                                            <p:strVal val="1+#ppt_h/2"/>
                                          </p:val>
                                        </p:tav>
                                        <p:tav tm="100000">
                                          <p:val>
                                            <p:strVal val="#ppt_y"/>
                                          </p:val>
                                        </p:tav>
                                      </p:tavLst>
                                    </p:anim>
                                  </p:childTnLst>
                                </p:cTn>
                              </p:par>
                            </p:childTnLst>
                          </p:cTn>
                        </p:par>
                        <p:par>
                          <p:cTn id="449" fill="hold">
                            <p:stCondLst>
                              <p:cond delay="22250"/>
                            </p:stCondLst>
                            <p:childTnLst>
                              <p:par>
                                <p:cTn id="450" presetID="2" presetClass="entr" presetSubtype="4" fill="hold" grpId="0" nodeType="afterEffect">
                                  <p:stCondLst>
                                    <p:cond delay="0"/>
                                  </p:stCondLst>
                                  <p:childTnLst>
                                    <p:set>
                                      <p:cBhvr>
                                        <p:cTn id="451" dur="1" fill="hold">
                                          <p:stCondLst>
                                            <p:cond delay="0"/>
                                          </p:stCondLst>
                                        </p:cTn>
                                        <p:tgtEl>
                                          <p:spTgt spid="151"/>
                                        </p:tgtEl>
                                        <p:attrNameLst>
                                          <p:attrName>style.visibility</p:attrName>
                                        </p:attrNameLst>
                                      </p:cBhvr>
                                      <p:to>
                                        <p:strVal val="visible"/>
                                      </p:to>
                                    </p:set>
                                    <p:anim calcmode="lin" valueType="num">
                                      <p:cBhvr additive="base">
                                        <p:cTn id="452" dur="250" fill="hold"/>
                                        <p:tgtEl>
                                          <p:spTgt spid="151"/>
                                        </p:tgtEl>
                                        <p:attrNameLst>
                                          <p:attrName>ppt_x</p:attrName>
                                        </p:attrNameLst>
                                      </p:cBhvr>
                                      <p:tavLst>
                                        <p:tav tm="0">
                                          <p:val>
                                            <p:strVal val="#ppt_x"/>
                                          </p:val>
                                        </p:tav>
                                        <p:tav tm="100000">
                                          <p:val>
                                            <p:strVal val="#ppt_x"/>
                                          </p:val>
                                        </p:tav>
                                      </p:tavLst>
                                    </p:anim>
                                    <p:anim calcmode="lin" valueType="num">
                                      <p:cBhvr additive="base">
                                        <p:cTn id="453" dur="250" fill="hold"/>
                                        <p:tgtEl>
                                          <p:spTgt spid="151"/>
                                        </p:tgtEl>
                                        <p:attrNameLst>
                                          <p:attrName>ppt_y</p:attrName>
                                        </p:attrNameLst>
                                      </p:cBhvr>
                                      <p:tavLst>
                                        <p:tav tm="0">
                                          <p:val>
                                            <p:strVal val="1+#ppt_h/2"/>
                                          </p:val>
                                        </p:tav>
                                        <p:tav tm="100000">
                                          <p:val>
                                            <p:strVal val="#ppt_y"/>
                                          </p:val>
                                        </p:tav>
                                      </p:tavLst>
                                    </p:anim>
                                  </p:childTnLst>
                                </p:cTn>
                              </p:par>
                            </p:childTnLst>
                          </p:cTn>
                        </p:par>
                        <p:par>
                          <p:cTn id="454" fill="hold">
                            <p:stCondLst>
                              <p:cond delay="22500"/>
                            </p:stCondLst>
                            <p:childTnLst>
                              <p:par>
                                <p:cTn id="455" presetID="2" presetClass="entr" presetSubtype="4" fill="hold" grpId="0" nodeType="afterEffect">
                                  <p:stCondLst>
                                    <p:cond delay="0"/>
                                  </p:stCondLst>
                                  <p:childTnLst>
                                    <p:set>
                                      <p:cBhvr>
                                        <p:cTn id="456" dur="1" fill="hold">
                                          <p:stCondLst>
                                            <p:cond delay="0"/>
                                          </p:stCondLst>
                                        </p:cTn>
                                        <p:tgtEl>
                                          <p:spTgt spid="71"/>
                                        </p:tgtEl>
                                        <p:attrNameLst>
                                          <p:attrName>style.visibility</p:attrName>
                                        </p:attrNameLst>
                                      </p:cBhvr>
                                      <p:to>
                                        <p:strVal val="visible"/>
                                      </p:to>
                                    </p:set>
                                    <p:anim calcmode="lin" valueType="num">
                                      <p:cBhvr additive="base">
                                        <p:cTn id="457" dur="250" fill="hold"/>
                                        <p:tgtEl>
                                          <p:spTgt spid="71"/>
                                        </p:tgtEl>
                                        <p:attrNameLst>
                                          <p:attrName>ppt_x</p:attrName>
                                        </p:attrNameLst>
                                      </p:cBhvr>
                                      <p:tavLst>
                                        <p:tav tm="0">
                                          <p:val>
                                            <p:strVal val="#ppt_x"/>
                                          </p:val>
                                        </p:tav>
                                        <p:tav tm="100000">
                                          <p:val>
                                            <p:strVal val="#ppt_x"/>
                                          </p:val>
                                        </p:tav>
                                      </p:tavLst>
                                    </p:anim>
                                    <p:anim calcmode="lin" valueType="num">
                                      <p:cBhvr additive="base">
                                        <p:cTn id="458" dur="250" fill="hold"/>
                                        <p:tgtEl>
                                          <p:spTgt spid="71"/>
                                        </p:tgtEl>
                                        <p:attrNameLst>
                                          <p:attrName>ppt_y</p:attrName>
                                        </p:attrNameLst>
                                      </p:cBhvr>
                                      <p:tavLst>
                                        <p:tav tm="0">
                                          <p:val>
                                            <p:strVal val="1+#ppt_h/2"/>
                                          </p:val>
                                        </p:tav>
                                        <p:tav tm="100000">
                                          <p:val>
                                            <p:strVal val="#ppt_y"/>
                                          </p:val>
                                        </p:tav>
                                      </p:tavLst>
                                    </p:anim>
                                  </p:childTnLst>
                                </p:cTn>
                              </p:par>
                            </p:childTnLst>
                          </p:cTn>
                        </p:par>
                        <p:par>
                          <p:cTn id="459" fill="hold">
                            <p:stCondLst>
                              <p:cond delay="22750"/>
                            </p:stCondLst>
                            <p:childTnLst>
                              <p:par>
                                <p:cTn id="460" presetID="2" presetClass="entr" presetSubtype="4" fill="hold" grpId="0" nodeType="afterEffect">
                                  <p:stCondLst>
                                    <p:cond delay="0"/>
                                  </p:stCondLst>
                                  <p:childTnLst>
                                    <p:set>
                                      <p:cBhvr>
                                        <p:cTn id="461" dur="1" fill="hold">
                                          <p:stCondLst>
                                            <p:cond delay="0"/>
                                          </p:stCondLst>
                                        </p:cTn>
                                        <p:tgtEl>
                                          <p:spTgt spid="72"/>
                                        </p:tgtEl>
                                        <p:attrNameLst>
                                          <p:attrName>style.visibility</p:attrName>
                                        </p:attrNameLst>
                                      </p:cBhvr>
                                      <p:to>
                                        <p:strVal val="visible"/>
                                      </p:to>
                                    </p:set>
                                    <p:anim calcmode="lin" valueType="num">
                                      <p:cBhvr additive="base">
                                        <p:cTn id="462" dur="250" fill="hold"/>
                                        <p:tgtEl>
                                          <p:spTgt spid="72"/>
                                        </p:tgtEl>
                                        <p:attrNameLst>
                                          <p:attrName>ppt_x</p:attrName>
                                        </p:attrNameLst>
                                      </p:cBhvr>
                                      <p:tavLst>
                                        <p:tav tm="0">
                                          <p:val>
                                            <p:strVal val="#ppt_x"/>
                                          </p:val>
                                        </p:tav>
                                        <p:tav tm="100000">
                                          <p:val>
                                            <p:strVal val="#ppt_x"/>
                                          </p:val>
                                        </p:tav>
                                      </p:tavLst>
                                    </p:anim>
                                    <p:anim calcmode="lin" valueType="num">
                                      <p:cBhvr additive="base">
                                        <p:cTn id="463" dur="250" fill="hold"/>
                                        <p:tgtEl>
                                          <p:spTgt spid="72"/>
                                        </p:tgtEl>
                                        <p:attrNameLst>
                                          <p:attrName>ppt_y</p:attrName>
                                        </p:attrNameLst>
                                      </p:cBhvr>
                                      <p:tavLst>
                                        <p:tav tm="0">
                                          <p:val>
                                            <p:strVal val="1+#ppt_h/2"/>
                                          </p:val>
                                        </p:tav>
                                        <p:tav tm="100000">
                                          <p:val>
                                            <p:strVal val="#ppt_y"/>
                                          </p:val>
                                        </p:tav>
                                      </p:tavLst>
                                    </p:anim>
                                  </p:childTnLst>
                                </p:cTn>
                              </p:par>
                            </p:childTnLst>
                          </p:cTn>
                        </p:par>
                        <p:par>
                          <p:cTn id="464" fill="hold">
                            <p:stCondLst>
                              <p:cond delay="23000"/>
                            </p:stCondLst>
                            <p:childTnLst>
                              <p:par>
                                <p:cTn id="465" presetID="2" presetClass="entr" presetSubtype="4" fill="hold" grpId="0" nodeType="afterEffect">
                                  <p:stCondLst>
                                    <p:cond delay="0"/>
                                  </p:stCondLst>
                                  <p:childTnLst>
                                    <p:set>
                                      <p:cBhvr>
                                        <p:cTn id="466" dur="1" fill="hold">
                                          <p:stCondLst>
                                            <p:cond delay="0"/>
                                          </p:stCondLst>
                                        </p:cTn>
                                        <p:tgtEl>
                                          <p:spTgt spid="73"/>
                                        </p:tgtEl>
                                        <p:attrNameLst>
                                          <p:attrName>style.visibility</p:attrName>
                                        </p:attrNameLst>
                                      </p:cBhvr>
                                      <p:to>
                                        <p:strVal val="visible"/>
                                      </p:to>
                                    </p:set>
                                    <p:anim calcmode="lin" valueType="num">
                                      <p:cBhvr additive="base">
                                        <p:cTn id="467" dur="250" fill="hold"/>
                                        <p:tgtEl>
                                          <p:spTgt spid="73"/>
                                        </p:tgtEl>
                                        <p:attrNameLst>
                                          <p:attrName>ppt_x</p:attrName>
                                        </p:attrNameLst>
                                      </p:cBhvr>
                                      <p:tavLst>
                                        <p:tav tm="0">
                                          <p:val>
                                            <p:strVal val="#ppt_x"/>
                                          </p:val>
                                        </p:tav>
                                        <p:tav tm="100000">
                                          <p:val>
                                            <p:strVal val="#ppt_x"/>
                                          </p:val>
                                        </p:tav>
                                      </p:tavLst>
                                    </p:anim>
                                    <p:anim calcmode="lin" valueType="num">
                                      <p:cBhvr additive="base">
                                        <p:cTn id="468" dur="250" fill="hold"/>
                                        <p:tgtEl>
                                          <p:spTgt spid="73"/>
                                        </p:tgtEl>
                                        <p:attrNameLst>
                                          <p:attrName>ppt_y</p:attrName>
                                        </p:attrNameLst>
                                      </p:cBhvr>
                                      <p:tavLst>
                                        <p:tav tm="0">
                                          <p:val>
                                            <p:strVal val="1+#ppt_h/2"/>
                                          </p:val>
                                        </p:tav>
                                        <p:tav tm="100000">
                                          <p:val>
                                            <p:strVal val="#ppt_y"/>
                                          </p:val>
                                        </p:tav>
                                      </p:tavLst>
                                    </p:anim>
                                  </p:childTnLst>
                                </p:cTn>
                              </p:par>
                            </p:childTnLst>
                          </p:cTn>
                        </p:par>
                        <p:par>
                          <p:cTn id="469" fill="hold">
                            <p:stCondLst>
                              <p:cond delay="23250"/>
                            </p:stCondLst>
                            <p:childTnLst>
                              <p:par>
                                <p:cTn id="470" presetID="2" presetClass="entr" presetSubtype="4" fill="hold" grpId="0" nodeType="afterEffect">
                                  <p:stCondLst>
                                    <p:cond delay="0"/>
                                  </p:stCondLst>
                                  <p:childTnLst>
                                    <p:set>
                                      <p:cBhvr>
                                        <p:cTn id="471" dur="1" fill="hold">
                                          <p:stCondLst>
                                            <p:cond delay="0"/>
                                          </p:stCondLst>
                                        </p:cTn>
                                        <p:tgtEl>
                                          <p:spTgt spid="74"/>
                                        </p:tgtEl>
                                        <p:attrNameLst>
                                          <p:attrName>style.visibility</p:attrName>
                                        </p:attrNameLst>
                                      </p:cBhvr>
                                      <p:to>
                                        <p:strVal val="visible"/>
                                      </p:to>
                                    </p:set>
                                    <p:anim calcmode="lin" valueType="num">
                                      <p:cBhvr additive="base">
                                        <p:cTn id="472" dur="250" fill="hold"/>
                                        <p:tgtEl>
                                          <p:spTgt spid="74"/>
                                        </p:tgtEl>
                                        <p:attrNameLst>
                                          <p:attrName>ppt_x</p:attrName>
                                        </p:attrNameLst>
                                      </p:cBhvr>
                                      <p:tavLst>
                                        <p:tav tm="0">
                                          <p:val>
                                            <p:strVal val="#ppt_x"/>
                                          </p:val>
                                        </p:tav>
                                        <p:tav tm="100000">
                                          <p:val>
                                            <p:strVal val="#ppt_x"/>
                                          </p:val>
                                        </p:tav>
                                      </p:tavLst>
                                    </p:anim>
                                    <p:anim calcmode="lin" valueType="num">
                                      <p:cBhvr additive="base">
                                        <p:cTn id="473" dur="250" fill="hold"/>
                                        <p:tgtEl>
                                          <p:spTgt spid="74"/>
                                        </p:tgtEl>
                                        <p:attrNameLst>
                                          <p:attrName>ppt_y</p:attrName>
                                        </p:attrNameLst>
                                      </p:cBhvr>
                                      <p:tavLst>
                                        <p:tav tm="0">
                                          <p:val>
                                            <p:strVal val="1+#ppt_h/2"/>
                                          </p:val>
                                        </p:tav>
                                        <p:tav tm="100000">
                                          <p:val>
                                            <p:strVal val="#ppt_y"/>
                                          </p:val>
                                        </p:tav>
                                      </p:tavLst>
                                    </p:anim>
                                  </p:childTnLst>
                                </p:cTn>
                              </p:par>
                            </p:childTnLst>
                          </p:cTn>
                        </p:par>
                        <p:par>
                          <p:cTn id="474" fill="hold">
                            <p:stCondLst>
                              <p:cond delay="23500"/>
                            </p:stCondLst>
                            <p:childTnLst>
                              <p:par>
                                <p:cTn id="475" presetID="2" presetClass="entr" presetSubtype="4" fill="hold" grpId="0" nodeType="afterEffect">
                                  <p:stCondLst>
                                    <p:cond delay="0"/>
                                  </p:stCondLst>
                                  <p:childTnLst>
                                    <p:set>
                                      <p:cBhvr>
                                        <p:cTn id="476" dur="1" fill="hold">
                                          <p:stCondLst>
                                            <p:cond delay="0"/>
                                          </p:stCondLst>
                                        </p:cTn>
                                        <p:tgtEl>
                                          <p:spTgt spid="75"/>
                                        </p:tgtEl>
                                        <p:attrNameLst>
                                          <p:attrName>style.visibility</p:attrName>
                                        </p:attrNameLst>
                                      </p:cBhvr>
                                      <p:to>
                                        <p:strVal val="visible"/>
                                      </p:to>
                                    </p:set>
                                    <p:anim calcmode="lin" valueType="num">
                                      <p:cBhvr additive="base">
                                        <p:cTn id="477" dur="250" fill="hold"/>
                                        <p:tgtEl>
                                          <p:spTgt spid="75"/>
                                        </p:tgtEl>
                                        <p:attrNameLst>
                                          <p:attrName>ppt_x</p:attrName>
                                        </p:attrNameLst>
                                      </p:cBhvr>
                                      <p:tavLst>
                                        <p:tav tm="0">
                                          <p:val>
                                            <p:strVal val="#ppt_x"/>
                                          </p:val>
                                        </p:tav>
                                        <p:tav tm="100000">
                                          <p:val>
                                            <p:strVal val="#ppt_x"/>
                                          </p:val>
                                        </p:tav>
                                      </p:tavLst>
                                    </p:anim>
                                    <p:anim calcmode="lin" valueType="num">
                                      <p:cBhvr additive="base">
                                        <p:cTn id="478" dur="250" fill="hold"/>
                                        <p:tgtEl>
                                          <p:spTgt spid="75"/>
                                        </p:tgtEl>
                                        <p:attrNameLst>
                                          <p:attrName>ppt_y</p:attrName>
                                        </p:attrNameLst>
                                      </p:cBhvr>
                                      <p:tavLst>
                                        <p:tav tm="0">
                                          <p:val>
                                            <p:strVal val="1+#ppt_h/2"/>
                                          </p:val>
                                        </p:tav>
                                        <p:tav tm="100000">
                                          <p:val>
                                            <p:strVal val="#ppt_y"/>
                                          </p:val>
                                        </p:tav>
                                      </p:tavLst>
                                    </p:anim>
                                  </p:childTnLst>
                                </p:cTn>
                              </p:par>
                            </p:childTnLst>
                          </p:cTn>
                        </p:par>
                        <p:par>
                          <p:cTn id="479" fill="hold">
                            <p:stCondLst>
                              <p:cond delay="23750"/>
                            </p:stCondLst>
                            <p:childTnLst>
                              <p:par>
                                <p:cTn id="480" presetID="2" presetClass="entr" presetSubtype="4" fill="hold" grpId="0" nodeType="afterEffect">
                                  <p:stCondLst>
                                    <p:cond delay="0"/>
                                  </p:stCondLst>
                                  <p:childTnLst>
                                    <p:set>
                                      <p:cBhvr>
                                        <p:cTn id="481" dur="1" fill="hold">
                                          <p:stCondLst>
                                            <p:cond delay="0"/>
                                          </p:stCondLst>
                                        </p:cTn>
                                        <p:tgtEl>
                                          <p:spTgt spid="76"/>
                                        </p:tgtEl>
                                        <p:attrNameLst>
                                          <p:attrName>style.visibility</p:attrName>
                                        </p:attrNameLst>
                                      </p:cBhvr>
                                      <p:to>
                                        <p:strVal val="visible"/>
                                      </p:to>
                                    </p:set>
                                    <p:anim calcmode="lin" valueType="num">
                                      <p:cBhvr additive="base">
                                        <p:cTn id="482" dur="250" fill="hold"/>
                                        <p:tgtEl>
                                          <p:spTgt spid="76"/>
                                        </p:tgtEl>
                                        <p:attrNameLst>
                                          <p:attrName>ppt_x</p:attrName>
                                        </p:attrNameLst>
                                      </p:cBhvr>
                                      <p:tavLst>
                                        <p:tav tm="0">
                                          <p:val>
                                            <p:strVal val="#ppt_x"/>
                                          </p:val>
                                        </p:tav>
                                        <p:tav tm="100000">
                                          <p:val>
                                            <p:strVal val="#ppt_x"/>
                                          </p:val>
                                        </p:tav>
                                      </p:tavLst>
                                    </p:anim>
                                    <p:anim calcmode="lin" valueType="num">
                                      <p:cBhvr additive="base">
                                        <p:cTn id="483" dur="250" fill="hold"/>
                                        <p:tgtEl>
                                          <p:spTgt spid="76"/>
                                        </p:tgtEl>
                                        <p:attrNameLst>
                                          <p:attrName>ppt_y</p:attrName>
                                        </p:attrNameLst>
                                      </p:cBhvr>
                                      <p:tavLst>
                                        <p:tav tm="0">
                                          <p:val>
                                            <p:strVal val="1+#ppt_h/2"/>
                                          </p:val>
                                        </p:tav>
                                        <p:tav tm="100000">
                                          <p:val>
                                            <p:strVal val="#ppt_y"/>
                                          </p:val>
                                        </p:tav>
                                      </p:tavLst>
                                    </p:anim>
                                  </p:childTnLst>
                                </p:cTn>
                              </p:par>
                            </p:childTnLst>
                          </p:cTn>
                        </p:par>
                        <p:par>
                          <p:cTn id="484" fill="hold">
                            <p:stCondLst>
                              <p:cond delay="24000"/>
                            </p:stCondLst>
                            <p:childTnLst>
                              <p:par>
                                <p:cTn id="485" presetID="2" presetClass="entr" presetSubtype="4" fill="hold" grpId="0" nodeType="afterEffect">
                                  <p:stCondLst>
                                    <p:cond delay="0"/>
                                  </p:stCondLst>
                                  <p:childTnLst>
                                    <p:set>
                                      <p:cBhvr>
                                        <p:cTn id="486" dur="1" fill="hold">
                                          <p:stCondLst>
                                            <p:cond delay="0"/>
                                          </p:stCondLst>
                                        </p:cTn>
                                        <p:tgtEl>
                                          <p:spTgt spid="77"/>
                                        </p:tgtEl>
                                        <p:attrNameLst>
                                          <p:attrName>style.visibility</p:attrName>
                                        </p:attrNameLst>
                                      </p:cBhvr>
                                      <p:to>
                                        <p:strVal val="visible"/>
                                      </p:to>
                                    </p:set>
                                    <p:anim calcmode="lin" valueType="num">
                                      <p:cBhvr additive="base">
                                        <p:cTn id="487" dur="250" fill="hold"/>
                                        <p:tgtEl>
                                          <p:spTgt spid="77"/>
                                        </p:tgtEl>
                                        <p:attrNameLst>
                                          <p:attrName>ppt_x</p:attrName>
                                        </p:attrNameLst>
                                      </p:cBhvr>
                                      <p:tavLst>
                                        <p:tav tm="0">
                                          <p:val>
                                            <p:strVal val="#ppt_x"/>
                                          </p:val>
                                        </p:tav>
                                        <p:tav tm="100000">
                                          <p:val>
                                            <p:strVal val="#ppt_x"/>
                                          </p:val>
                                        </p:tav>
                                      </p:tavLst>
                                    </p:anim>
                                    <p:anim calcmode="lin" valueType="num">
                                      <p:cBhvr additive="base">
                                        <p:cTn id="488" dur="250" fill="hold"/>
                                        <p:tgtEl>
                                          <p:spTgt spid="77"/>
                                        </p:tgtEl>
                                        <p:attrNameLst>
                                          <p:attrName>ppt_y</p:attrName>
                                        </p:attrNameLst>
                                      </p:cBhvr>
                                      <p:tavLst>
                                        <p:tav tm="0">
                                          <p:val>
                                            <p:strVal val="1+#ppt_h/2"/>
                                          </p:val>
                                        </p:tav>
                                        <p:tav tm="100000">
                                          <p:val>
                                            <p:strVal val="#ppt_y"/>
                                          </p:val>
                                        </p:tav>
                                      </p:tavLst>
                                    </p:anim>
                                  </p:childTnLst>
                                </p:cTn>
                              </p:par>
                            </p:childTnLst>
                          </p:cTn>
                        </p:par>
                        <p:par>
                          <p:cTn id="489" fill="hold">
                            <p:stCondLst>
                              <p:cond delay="24250"/>
                            </p:stCondLst>
                            <p:childTnLst>
                              <p:par>
                                <p:cTn id="490" presetID="2" presetClass="entr" presetSubtype="4" fill="hold" grpId="0" nodeType="afterEffect">
                                  <p:stCondLst>
                                    <p:cond delay="0"/>
                                  </p:stCondLst>
                                  <p:childTnLst>
                                    <p:set>
                                      <p:cBhvr>
                                        <p:cTn id="491" dur="1" fill="hold">
                                          <p:stCondLst>
                                            <p:cond delay="0"/>
                                          </p:stCondLst>
                                        </p:cTn>
                                        <p:tgtEl>
                                          <p:spTgt spid="78"/>
                                        </p:tgtEl>
                                        <p:attrNameLst>
                                          <p:attrName>style.visibility</p:attrName>
                                        </p:attrNameLst>
                                      </p:cBhvr>
                                      <p:to>
                                        <p:strVal val="visible"/>
                                      </p:to>
                                    </p:set>
                                    <p:anim calcmode="lin" valueType="num">
                                      <p:cBhvr additive="base">
                                        <p:cTn id="492" dur="250" fill="hold"/>
                                        <p:tgtEl>
                                          <p:spTgt spid="78"/>
                                        </p:tgtEl>
                                        <p:attrNameLst>
                                          <p:attrName>ppt_x</p:attrName>
                                        </p:attrNameLst>
                                      </p:cBhvr>
                                      <p:tavLst>
                                        <p:tav tm="0">
                                          <p:val>
                                            <p:strVal val="#ppt_x"/>
                                          </p:val>
                                        </p:tav>
                                        <p:tav tm="100000">
                                          <p:val>
                                            <p:strVal val="#ppt_x"/>
                                          </p:val>
                                        </p:tav>
                                      </p:tavLst>
                                    </p:anim>
                                    <p:anim calcmode="lin" valueType="num">
                                      <p:cBhvr additive="base">
                                        <p:cTn id="493" dur="250" fill="hold"/>
                                        <p:tgtEl>
                                          <p:spTgt spid="78"/>
                                        </p:tgtEl>
                                        <p:attrNameLst>
                                          <p:attrName>ppt_y</p:attrName>
                                        </p:attrNameLst>
                                      </p:cBhvr>
                                      <p:tavLst>
                                        <p:tav tm="0">
                                          <p:val>
                                            <p:strVal val="1+#ppt_h/2"/>
                                          </p:val>
                                        </p:tav>
                                        <p:tav tm="100000">
                                          <p:val>
                                            <p:strVal val="#ppt_y"/>
                                          </p:val>
                                        </p:tav>
                                      </p:tavLst>
                                    </p:anim>
                                  </p:childTnLst>
                                </p:cTn>
                              </p:par>
                            </p:childTnLst>
                          </p:cTn>
                        </p:par>
                        <p:par>
                          <p:cTn id="494" fill="hold">
                            <p:stCondLst>
                              <p:cond delay="24500"/>
                            </p:stCondLst>
                            <p:childTnLst>
                              <p:par>
                                <p:cTn id="495" presetID="2" presetClass="entr" presetSubtype="4" fill="hold" grpId="0" nodeType="afterEffect">
                                  <p:stCondLst>
                                    <p:cond delay="0"/>
                                  </p:stCondLst>
                                  <p:childTnLst>
                                    <p:set>
                                      <p:cBhvr>
                                        <p:cTn id="496" dur="1" fill="hold">
                                          <p:stCondLst>
                                            <p:cond delay="0"/>
                                          </p:stCondLst>
                                        </p:cTn>
                                        <p:tgtEl>
                                          <p:spTgt spid="79"/>
                                        </p:tgtEl>
                                        <p:attrNameLst>
                                          <p:attrName>style.visibility</p:attrName>
                                        </p:attrNameLst>
                                      </p:cBhvr>
                                      <p:to>
                                        <p:strVal val="visible"/>
                                      </p:to>
                                    </p:set>
                                    <p:anim calcmode="lin" valueType="num">
                                      <p:cBhvr additive="base">
                                        <p:cTn id="497" dur="250" fill="hold"/>
                                        <p:tgtEl>
                                          <p:spTgt spid="79"/>
                                        </p:tgtEl>
                                        <p:attrNameLst>
                                          <p:attrName>ppt_x</p:attrName>
                                        </p:attrNameLst>
                                      </p:cBhvr>
                                      <p:tavLst>
                                        <p:tav tm="0">
                                          <p:val>
                                            <p:strVal val="#ppt_x"/>
                                          </p:val>
                                        </p:tav>
                                        <p:tav tm="100000">
                                          <p:val>
                                            <p:strVal val="#ppt_x"/>
                                          </p:val>
                                        </p:tav>
                                      </p:tavLst>
                                    </p:anim>
                                    <p:anim calcmode="lin" valueType="num">
                                      <p:cBhvr additive="base">
                                        <p:cTn id="498" dur="250" fill="hold"/>
                                        <p:tgtEl>
                                          <p:spTgt spid="79"/>
                                        </p:tgtEl>
                                        <p:attrNameLst>
                                          <p:attrName>ppt_y</p:attrName>
                                        </p:attrNameLst>
                                      </p:cBhvr>
                                      <p:tavLst>
                                        <p:tav tm="0">
                                          <p:val>
                                            <p:strVal val="1+#ppt_h/2"/>
                                          </p:val>
                                        </p:tav>
                                        <p:tav tm="100000">
                                          <p:val>
                                            <p:strVal val="#ppt_y"/>
                                          </p:val>
                                        </p:tav>
                                      </p:tavLst>
                                    </p:anim>
                                  </p:childTnLst>
                                </p:cTn>
                              </p:par>
                            </p:childTnLst>
                          </p:cTn>
                        </p:par>
                        <p:par>
                          <p:cTn id="499" fill="hold">
                            <p:stCondLst>
                              <p:cond delay="24750"/>
                            </p:stCondLst>
                            <p:childTnLst>
                              <p:par>
                                <p:cTn id="500" presetID="2" presetClass="entr" presetSubtype="4" fill="hold" grpId="0" nodeType="afterEffect">
                                  <p:stCondLst>
                                    <p:cond delay="0"/>
                                  </p:stCondLst>
                                  <p:childTnLst>
                                    <p:set>
                                      <p:cBhvr>
                                        <p:cTn id="501" dur="1" fill="hold">
                                          <p:stCondLst>
                                            <p:cond delay="0"/>
                                          </p:stCondLst>
                                        </p:cTn>
                                        <p:tgtEl>
                                          <p:spTgt spid="80"/>
                                        </p:tgtEl>
                                        <p:attrNameLst>
                                          <p:attrName>style.visibility</p:attrName>
                                        </p:attrNameLst>
                                      </p:cBhvr>
                                      <p:to>
                                        <p:strVal val="visible"/>
                                      </p:to>
                                    </p:set>
                                    <p:anim calcmode="lin" valueType="num">
                                      <p:cBhvr additive="base">
                                        <p:cTn id="502" dur="250" fill="hold"/>
                                        <p:tgtEl>
                                          <p:spTgt spid="80"/>
                                        </p:tgtEl>
                                        <p:attrNameLst>
                                          <p:attrName>ppt_x</p:attrName>
                                        </p:attrNameLst>
                                      </p:cBhvr>
                                      <p:tavLst>
                                        <p:tav tm="0">
                                          <p:val>
                                            <p:strVal val="#ppt_x"/>
                                          </p:val>
                                        </p:tav>
                                        <p:tav tm="100000">
                                          <p:val>
                                            <p:strVal val="#ppt_x"/>
                                          </p:val>
                                        </p:tav>
                                      </p:tavLst>
                                    </p:anim>
                                    <p:anim calcmode="lin" valueType="num">
                                      <p:cBhvr additive="base">
                                        <p:cTn id="503" dur="250" fill="hold"/>
                                        <p:tgtEl>
                                          <p:spTgt spid="80"/>
                                        </p:tgtEl>
                                        <p:attrNameLst>
                                          <p:attrName>ppt_y</p:attrName>
                                        </p:attrNameLst>
                                      </p:cBhvr>
                                      <p:tavLst>
                                        <p:tav tm="0">
                                          <p:val>
                                            <p:strVal val="1+#ppt_h/2"/>
                                          </p:val>
                                        </p:tav>
                                        <p:tav tm="100000">
                                          <p:val>
                                            <p:strVal val="#ppt_y"/>
                                          </p:val>
                                        </p:tav>
                                      </p:tavLst>
                                    </p:anim>
                                  </p:childTnLst>
                                </p:cTn>
                              </p:par>
                            </p:childTnLst>
                          </p:cTn>
                        </p:par>
                        <p:par>
                          <p:cTn id="504" fill="hold">
                            <p:stCondLst>
                              <p:cond delay="25000"/>
                            </p:stCondLst>
                            <p:childTnLst>
                              <p:par>
                                <p:cTn id="505" presetID="2" presetClass="entr" presetSubtype="4" fill="hold" nodeType="afterEffect">
                                  <p:stCondLst>
                                    <p:cond delay="0"/>
                                  </p:stCondLst>
                                  <p:childTnLst>
                                    <p:set>
                                      <p:cBhvr>
                                        <p:cTn id="506" dur="1" fill="hold">
                                          <p:stCondLst>
                                            <p:cond delay="0"/>
                                          </p:stCondLst>
                                        </p:cTn>
                                        <p:tgtEl>
                                          <p:spTgt spid="128"/>
                                        </p:tgtEl>
                                        <p:attrNameLst>
                                          <p:attrName>style.visibility</p:attrName>
                                        </p:attrNameLst>
                                      </p:cBhvr>
                                      <p:to>
                                        <p:strVal val="visible"/>
                                      </p:to>
                                    </p:set>
                                    <p:anim calcmode="lin" valueType="num">
                                      <p:cBhvr additive="base">
                                        <p:cTn id="507" dur="250" fill="hold"/>
                                        <p:tgtEl>
                                          <p:spTgt spid="128"/>
                                        </p:tgtEl>
                                        <p:attrNameLst>
                                          <p:attrName>ppt_x</p:attrName>
                                        </p:attrNameLst>
                                      </p:cBhvr>
                                      <p:tavLst>
                                        <p:tav tm="0">
                                          <p:val>
                                            <p:strVal val="#ppt_x"/>
                                          </p:val>
                                        </p:tav>
                                        <p:tav tm="100000">
                                          <p:val>
                                            <p:strVal val="#ppt_x"/>
                                          </p:val>
                                        </p:tav>
                                      </p:tavLst>
                                    </p:anim>
                                    <p:anim calcmode="lin" valueType="num">
                                      <p:cBhvr additive="base">
                                        <p:cTn id="508" dur="250" fill="hold"/>
                                        <p:tgtEl>
                                          <p:spTgt spid="128"/>
                                        </p:tgtEl>
                                        <p:attrNameLst>
                                          <p:attrName>ppt_y</p:attrName>
                                        </p:attrNameLst>
                                      </p:cBhvr>
                                      <p:tavLst>
                                        <p:tav tm="0">
                                          <p:val>
                                            <p:strVal val="1+#ppt_h/2"/>
                                          </p:val>
                                        </p:tav>
                                        <p:tav tm="100000">
                                          <p:val>
                                            <p:strVal val="#ppt_y"/>
                                          </p:val>
                                        </p:tav>
                                      </p:tavLst>
                                    </p:anim>
                                  </p:childTnLst>
                                </p:cTn>
                              </p:par>
                            </p:childTnLst>
                          </p:cTn>
                        </p:par>
                        <p:par>
                          <p:cTn id="509" fill="hold">
                            <p:stCondLst>
                              <p:cond delay="25250"/>
                            </p:stCondLst>
                            <p:childTnLst>
                              <p:par>
                                <p:cTn id="510" presetID="2" presetClass="entr" presetSubtype="4" fill="hold" grpId="0" nodeType="afterEffect">
                                  <p:stCondLst>
                                    <p:cond delay="0"/>
                                  </p:stCondLst>
                                  <p:childTnLst>
                                    <p:set>
                                      <p:cBhvr>
                                        <p:cTn id="511" dur="1" fill="hold">
                                          <p:stCondLst>
                                            <p:cond delay="0"/>
                                          </p:stCondLst>
                                        </p:cTn>
                                        <p:tgtEl>
                                          <p:spTgt spid="131"/>
                                        </p:tgtEl>
                                        <p:attrNameLst>
                                          <p:attrName>style.visibility</p:attrName>
                                        </p:attrNameLst>
                                      </p:cBhvr>
                                      <p:to>
                                        <p:strVal val="visible"/>
                                      </p:to>
                                    </p:set>
                                    <p:anim calcmode="lin" valueType="num">
                                      <p:cBhvr additive="base">
                                        <p:cTn id="512" dur="250" fill="hold"/>
                                        <p:tgtEl>
                                          <p:spTgt spid="131"/>
                                        </p:tgtEl>
                                        <p:attrNameLst>
                                          <p:attrName>ppt_x</p:attrName>
                                        </p:attrNameLst>
                                      </p:cBhvr>
                                      <p:tavLst>
                                        <p:tav tm="0">
                                          <p:val>
                                            <p:strVal val="#ppt_x"/>
                                          </p:val>
                                        </p:tav>
                                        <p:tav tm="100000">
                                          <p:val>
                                            <p:strVal val="#ppt_x"/>
                                          </p:val>
                                        </p:tav>
                                      </p:tavLst>
                                    </p:anim>
                                    <p:anim calcmode="lin" valueType="num">
                                      <p:cBhvr additive="base">
                                        <p:cTn id="513" dur="250" fill="hold"/>
                                        <p:tgtEl>
                                          <p:spTgt spid="131"/>
                                        </p:tgtEl>
                                        <p:attrNameLst>
                                          <p:attrName>ppt_y</p:attrName>
                                        </p:attrNameLst>
                                      </p:cBhvr>
                                      <p:tavLst>
                                        <p:tav tm="0">
                                          <p:val>
                                            <p:strVal val="1+#ppt_h/2"/>
                                          </p:val>
                                        </p:tav>
                                        <p:tav tm="100000">
                                          <p:val>
                                            <p:strVal val="#ppt_y"/>
                                          </p:val>
                                        </p:tav>
                                      </p:tavLst>
                                    </p:anim>
                                  </p:childTnLst>
                                </p:cTn>
                              </p:par>
                            </p:childTnLst>
                          </p:cTn>
                        </p:par>
                        <p:par>
                          <p:cTn id="514" fill="hold">
                            <p:stCondLst>
                              <p:cond delay="25500"/>
                            </p:stCondLst>
                            <p:childTnLst>
                              <p:par>
                                <p:cTn id="515" presetID="2" presetClass="entr" presetSubtype="4" fill="hold" grpId="0" nodeType="afterEffect">
                                  <p:stCondLst>
                                    <p:cond delay="0"/>
                                  </p:stCondLst>
                                  <p:childTnLst>
                                    <p:set>
                                      <p:cBhvr>
                                        <p:cTn id="516" dur="1" fill="hold">
                                          <p:stCondLst>
                                            <p:cond delay="0"/>
                                          </p:stCondLst>
                                        </p:cTn>
                                        <p:tgtEl>
                                          <p:spTgt spid="93"/>
                                        </p:tgtEl>
                                        <p:attrNameLst>
                                          <p:attrName>style.visibility</p:attrName>
                                        </p:attrNameLst>
                                      </p:cBhvr>
                                      <p:to>
                                        <p:strVal val="visible"/>
                                      </p:to>
                                    </p:set>
                                    <p:anim calcmode="lin" valueType="num">
                                      <p:cBhvr additive="base">
                                        <p:cTn id="517" dur="250" fill="hold"/>
                                        <p:tgtEl>
                                          <p:spTgt spid="93"/>
                                        </p:tgtEl>
                                        <p:attrNameLst>
                                          <p:attrName>ppt_x</p:attrName>
                                        </p:attrNameLst>
                                      </p:cBhvr>
                                      <p:tavLst>
                                        <p:tav tm="0">
                                          <p:val>
                                            <p:strVal val="#ppt_x"/>
                                          </p:val>
                                        </p:tav>
                                        <p:tav tm="100000">
                                          <p:val>
                                            <p:strVal val="#ppt_x"/>
                                          </p:val>
                                        </p:tav>
                                      </p:tavLst>
                                    </p:anim>
                                    <p:anim calcmode="lin" valueType="num">
                                      <p:cBhvr additive="base">
                                        <p:cTn id="518" dur="250" fill="hold"/>
                                        <p:tgtEl>
                                          <p:spTgt spid="93"/>
                                        </p:tgtEl>
                                        <p:attrNameLst>
                                          <p:attrName>ppt_y</p:attrName>
                                        </p:attrNameLst>
                                      </p:cBhvr>
                                      <p:tavLst>
                                        <p:tav tm="0">
                                          <p:val>
                                            <p:strVal val="1+#ppt_h/2"/>
                                          </p:val>
                                        </p:tav>
                                        <p:tav tm="100000">
                                          <p:val>
                                            <p:strVal val="#ppt_y"/>
                                          </p:val>
                                        </p:tav>
                                      </p:tavLst>
                                    </p:anim>
                                  </p:childTnLst>
                                </p:cTn>
                              </p:par>
                            </p:childTnLst>
                          </p:cTn>
                        </p:par>
                        <p:par>
                          <p:cTn id="519" fill="hold">
                            <p:stCondLst>
                              <p:cond delay="25750"/>
                            </p:stCondLst>
                            <p:childTnLst>
                              <p:par>
                                <p:cTn id="520" presetID="2" presetClass="entr" presetSubtype="4" fill="hold" grpId="0" nodeType="afterEffect">
                                  <p:stCondLst>
                                    <p:cond delay="0"/>
                                  </p:stCondLst>
                                  <p:childTnLst>
                                    <p:set>
                                      <p:cBhvr>
                                        <p:cTn id="521" dur="1" fill="hold">
                                          <p:stCondLst>
                                            <p:cond delay="0"/>
                                          </p:stCondLst>
                                        </p:cTn>
                                        <p:tgtEl>
                                          <p:spTgt spid="113"/>
                                        </p:tgtEl>
                                        <p:attrNameLst>
                                          <p:attrName>style.visibility</p:attrName>
                                        </p:attrNameLst>
                                      </p:cBhvr>
                                      <p:to>
                                        <p:strVal val="visible"/>
                                      </p:to>
                                    </p:set>
                                    <p:anim calcmode="lin" valueType="num">
                                      <p:cBhvr additive="base">
                                        <p:cTn id="522" dur="250" fill="hold"/>
                                        <p:tgtEl>
                                          <p:spTgt spid="113"/>
                                        </p:tgtEl>
                                        <p:attrNameLst>
                                          <p:attrName>ppt_x</p:attrName>
                                        </p:attrNameLst>
                                      </p:cBhvr>
                                      <p:tavLst>
                                        <p:tav tm="0">
                                          <p:val>
                                            <p:strVal val="#ppt_x"/>
                                          </p:val>
                                        </p:tav>
                                        <p:tav tm="100000">
                                          <p:val>
                                            <p:strVal val="#ppt_x"/>
                                          </p:val>
                                        </p:tav>
                                      </p:tavLst>
                                    </p:anim>
                                    <p:anim calcmode="lin" valueType="num">
                                      <p:cBhvr additive="base">
                                        <p:cTn id="523" dur="250" fill="hold"/>
                                        <p:tgtEl>
                                          <p:spTgt spid="113"/>
                                        </p:tgtEl>
                                        <p:attrNameLst>
                                          <p:attrName>ppt_y</p:attrName>
                                        </p:attrNameLst>
                                      </p:cBhvr>
                                      <p:tavLst>
                                        <p:tav tm="0">
                                          <p:val>
                                            <p:strVal val="1+#ppt_h/2"/>
                                          </p:val>
                                        </p:tav>
                                        <p:tav tm="100000">
                                          <p:val>
                                            <p:strVal val="#ppt_y"/>
                                          </p:val>
                                        </p:tav>
                                      </p:tavLst>
                                    </p:anim>
                                  </p:childTnLst>
                                </p:cTn>
                              </p:par>
                            </p:childTnLst>
                          </p:cTn>
                        </p:par>
                        <p:par>
                          <p:cTn id="524" fill="hold">
                            <p:stCondLst>
                              <p:cond delay="26000"/>
                            </p:stCondLst>
                            <p:childTnLst>
                              <p:par>
                                <p:cTn id="525" presetID="2" presetClass="entr" presetSubtype="4" fill="hold" grpId="0" nodeType="afterEffect">
                                  <p:stCondLst>
                                    <p:cond delay="0"/>
                                  </p:stCondLst>
                                  <p:childTnLst>
                                    <p:set>
                                      <p:cBhvr>
                                        <p:cTn id="526" dur="1" fill="hold">
                                          <p:stCondLst>
                                            <p:cond delay="0"/>
                                          </p:stCondLst>
                                        </p:cTn>
                                        <p:tgtEl>
                                          <p:spTgt spid="112"/>
                                        </p:tgtEl>
                                        <p:attrNameLst>
                                          <p:attrName>style.visibility</p:attrName>
                                        </p:attrNameLst>
                                      </p:cBhvr>
                                      <p:to>
                                        <p:strVal val="visible"/>
                                      </p:to>
                                    </p:set>
                                    <p:anim calcmode="lin" valueType="num">
                                      <p:cBhvr additive="base">
                                        <p:cTn id="527" dur="250" fill="hold"/>
                                        <p:tgtEl>
                                          <p:spTgt spid="112"/>
                                        </p:tgtEl>
                                        <p:attrNameLst>
                                          <p:attrName>ppt_x</p:attrName>
                                        </p:attrNameLst>
                                      </p:cBhvr>
                                      <p:tavLst>
                                        <p:tav tm="0">
                                          <p:val>
                                            <p:strVal val="#ppt_x"/>
                                          </p:val>
                                        </p:tav>
                                        <p:tav tm="100000">
                                          <p:val>
                                            <p:strVal val="#ppt_x"/>
                                          </p:val>
                                        </p:tav>
                                      </p:tavLst>
                                    </p:anim>
                                    <p:anim calcmode="lin" valueType="num">
                                      <p:cBhvr additive="base">
                                        <p:cTn id="528" dur="250" fill="hold"/>
                                        <p:tgtEl>
                                          <p:spTgt spid="112"/>
                                        </p:tgtEl>
                                        <p:attrNameLst>
                                          <p:attrName>ppt_y</p:attrName>
                                        </p:attrNameLst>
                                      </p:cBhvr>
                                      <p:tavLst>
                                        <p:tav tm="0">
                                          <p:val>
                                            <p:strVal val="1+#ppt_h/2"/>
                                          </p:val>
                                        </p:tav>
                                        <p:tav tm="100000">
                                          <p:val>
                                            <p:strVal val="#ppt_y"/>
                                          </p:val>
                                        </p:tav>
                                      </p:tavLst>
                                    </p:anim>
                                  </p:childTnLst>
                                </p:cTn>
                              </p:par>
                            </p:childTnLst>
                          </p:cTn>
                        </p:par>
                        <p:par>
                          <p:cTn id="529" fill="hold">
                            <p:stCondLst>
                              <p:cond delay="26250"/>
                            </p:stCondLst>
                            <p:childTnLst>
                              <p:par>
                                <p:cTn id="530" presetID="2" presetClass="entr" presetSubtype="4" fill="hold" grpId="0" nodeType="afterEffect">
                                  <p:stCondLst>
                                    <p:cond delay="0"/>
                                  </p:stCondLst>
                                  <p:childTnLst>
                                    <p:set>
                                      <p:cBhvr>
                                        <p:cTn id="531" dur="1" fill="hold">
                                          <p:stCondLst>
                                            <p:cond delay="0"/>
                                          </p:stCondLst>
                                        </p:cTn>
                                        <p:tgtEl>
                                          <p:spTgt spid="111"/>
                                        </p:tgtEl>
                                        <p:attrNameLst>
                                          <p:attrName>style.visibility</p:attrName>
                                        </p:attrNameLst>
                                      </p:cBhvr>
                                      <p:to>
                                        <p:strVal val="visible"/>
                                      </p:to>
                                    </p:set>
                                    <p:anim calcmode="lin" valueType="num">
                                      <p:cBhvr additive="base">
                                        <p:cTn id="532" dur="250" fill="hold"/>
                                        <p:tgtEl>
                                          <p:spTgt spid="111"/>
                                        </p:tgtEl>
                                        <p:attrNameLst>
                                          <p:attrName>ppt_x</p:attrName>
                                        </p:attrNameLst>
                                      </p:cBhvr>
                                      <p:tavLst>
                                        <p:tav tm="0">
                                          <p:val>
                                            <p:strVal val="#ppt_x"/>
                                          </p:val>
                                        </p:tav>
                                        <p:tav tm="100000">
                                          <p:val>
                                            <p:strVal val="#ppt_x"/>
                                          </p:val>
                                        </p:tav>
                                      </p:tavLst>
                                    </p:anim>
                                    <p:anim calcmode="lin" valueType="num">
                                      <p:cBhvr additive="base">
                                        <p:cTn id="533" dur="250" fill="hold"/>
                                        <p:tgtEl>
                                          <p:spTgt spid="111"/>
                                        </p:tgtEl>
                                        <p:attrNameLst>
                                          <p:attrName>ppt_y</p:attrName>
                                        </p:attrNameLst>
                                      </p:cBhvr>
                                      <p:tavLst>
                                        <p:tav tm="0">
                                          <p:val>
                                            <p:strVal val="1+#ppt_h/2"/>
                                          </p:val>
                                        </p:tav>
                                        <p:tav tm="100000">
                                          <p:val>
                                            <p:strVal val="#ppt_y"/>
                                          </p:val>
                                        </p:tav>
                                      </p:tavLst>
                                    </p:anim>
                                  </p:childTnLst>
                                </p:cTn>
                              </p:par>
                            </p:childTnLst>
                          </p:cTn>
                        </p:par>
                        <p:par>
                          <p:cTn id="534" fill="hold">
                            <p:stCondLst>
                              <p:cond delay="26500"/>
                            </p:stCondLst>
                            <p:childTnLst>
                              <p:par>
                                <p:cTn id="535" presetID="2" presetClass="entr" presetSubtype="4" fill="hold" grpId="0" nodeType="afterEffect">
                                  <p:stCondLst>
                                    <p:cond delay="0"/>
                                  </p:stCondLst>
                                  <p:childTnLst>
                                    <p:set>
                                      <p:cBhvr>
                                        <p:cTn id="536" dur="1" fill="hold">
                                          <p:stCondLst>
                                            <p:cond delay="0"/>
                                          </p:stCondLst>
                                        </p:cTn>
                                        <p:tgtEl>
                                          <p:spTgt spid="110"/>
                                        </p:tgtEl>
                                        <p:attrNameLst>
                                          <p:attrName>style.visibility</p:attrName>
                                        </p:attrNameLst>
                                      </p:cBhvr>
                                      <p:to>
                                        <p:strVal val="visible"/>
                                      </p:to>
                                    </p:set>
                                    <p:anim calcmode="lin" valueType="num">
                                      <p:cBhvr additive="base">
                                        <p:cTn id="537" dur="250" fill="hold"/>
                                        <p:tgtEl>
                                          <p:spTgt spid="110"/>
                                        </p:tgtEl>
                                        <p:attrNameLst>
                                          <p:attrName>ppt_x</p:attrName>
                                        </p:attrNameLst>
                                      </p:cBhvr>
                                      <p:tavLst>
                                        <p:tav tm="0">
                                          <p:val>
                                            <p:strVal val="#ppt_x"/>
                                          </p:val>
                                        </p:tav>
                                        <p:tav tm="100000">
                                          <p:val>
                                            <p:strVal val="#ppt_x"/>
                                          </p:val>
                                        </p:tav>
                                      </p:tavLst>
                                    </p:anim>
                                    <p:anim calcmode="lin" valueType="num">
                                      <p:cBhvr additive="base">
                                        <p:cTn id="538" dur="250" fill="hold"/>
                                        <p:tgtEl>
                                          <p:spTgt spid="110"/>
                                        </p:tgtEl>
                                        <p:attrNameLst>
                                          <p:attrName>ppt_y</p:attrName>
                                        </p:attrNameLst>
                                      </p:cBhvr>
                                      <p:tavLst>
                                        <p:tav tm="0">
                                          <p:val>
                                            <p:strVal val="1+#ppt_h/2"/>
                                          </p:val>
                                        </p:tav>
                                        <p:tav tm="100000">
                                          <p:val>
                                            <p:strVal val="#ppt_y"/>
                                          </p:val>
                                        </p:tav>
                                      </p:tavLst>
                                    </p:anim>
                                  </p:childTnLst>
                                </p:cTn>
                              </p:par>
                            </p:childTnLst>
                          </p:cTn>
                        </p:par>
                        <p:par>
                          <p:cTn id="539" fill="hold">
                            <p:stCondLst>
                              <p:cond delay="26750"/>
                            </p:stCondLst>
                            <p:childTnLst>
                              <p:par>
                                <p:cTn id="540" presetID="2" presetClass="entr" presetSubtype="4" fill="hold" grpId="0" nodeType="afterEffect">
                                  <p:stCondLst>
                                    <p:cond delay="0"/>
                                  </p:stCondLst>
                                  <p:childTnLst>
                                    <p:set>
                                      <p:cBhvr>
                                        <p:cTn id="541" dur="1" fill="hold">
                                          <p:stCondLst>
                                            <p:cond delay="0"/>
                                          </p:stCondLst>
                                        </p:cTn>
                                        <p:tgtEl>
                                          <p:spTgt spid="109"/>
                                        </p:tgtEl>
                                        <p:attrNameLst>
                                          <p:attrName>style.visibility</p:attrName>
                                        </p:attrNameLst>
                                      </p:cBhvr>
                                      <p:to>
                                        <p:strVal val="visible"/>
                                      </p:to>
                                    </p:set>
                                    <p:anim calcmode="lin" valueType="num">
                                      <p:cBhvr additive="base">
                                        <p:cTn id="542" dur="250" fill="hold"/>
                                        <p:tgtEl>
                                          <p:spTgt spid="109"/>
                                        </p:tgtEl>
                                        <p:attrNameLst>
                                          <p:attrName>ppt_x</p:attrName>
                                        </p:attrNameLst>
                                      </p:cBhvr>
                                      <p:tavLst>
                                        <p:tav tm="0">
                                          <p:val>
                                            <p:strVal val="#ppt_x"/>
                                          </p:val>
                                        </p:tav>
                                        <p:tav tm="100000">
                                          <p:val>
                                            <p:strVal val="#ppt_x"/>
                                          </p:val>
                                        </p:tav>
                                      </p:tavLst>
                                    </p:anim>
                                    <p:anim calcmode="lin" valueType="num">
                                      <p:cBhvr additive="base">
                                        <p:cTn id="543" dur="250" fill="hold"/>
                                        <p:tgtEl>
                                          <p:spTgt spid="109"/>
                                        </p:tgtEl>
                                        <p:attrNameLst>
                                          <p:attrName>ppt_y</p:attrName>
                                        </p:attrNameLst>
                                      </p:cBhvr>
                                      <p:tavLst>
                                        <p:tav tm="0">
                                          <p:val>
                                            <p:strVal val="1+#ppt_h/2"/>
                                          </p:val>
                                        </p:tav>
                                        <p:tav tm="100000">
                                          <p:val>
                                            <p:strVal val="#ppt_y"/>
                                          </p:val>
                                        </p:tav>
                                      </p:tavLst>
                                    </p:anim>
                                  </p:childTnLst>
                                </p:cTn>
                              </p:par>
                            </p:childTnLst>
                          </p:cTn>
                        </p:par>
                        <p:par>
                          <p:cTn id="544" fill="hold">
                            <p:stCondLst>
                              <p:cond delay="27000"/>
                            </p:stCondLst>
                            <p:childTnLst>
                              <p:par>
                                <p:cTn id="545" presetID="2" presetClass="entr" presetSubtype="4" fill="hold" grpId="0" nodeType="afterEffect">
                                  <p:stCondLst>
                                    <p:cond delay="0"/>
                                  </p:stCondLst>
                                  <p:childTnLst>
                                    <p:set>
                                      <p:cBhvr>
                                        <p:cTn id="546" dur="1" fill="hold">
                                          <p:stCondLst>
                                            <p:cond delay="0"/>
                                          </p:stCondLst>
                                        </p:cTn>
                                        <p:tgtEl>
                                          <p:spTgt spid="108"/>
                                        </p:tgtEl>
                                        <p:attrNameLst>
                                          <p:attrName>style.visibility</p:attrName>
                                        </p:attrNameLst>
                                      </p:cBhvr>
                                      <p:to>
                                        <p:strVal val="visible"/>
                                      </p:to>
                                    </p:set>
                                    <p:anim calcmode="lin" valueType="num">
                                      <p:cBhvr additive="base">
                                        <p:cTn id="547" dur="250" fill="hold"/>
                                        <p:tgtEl>
                                          <p:spTgt spid="108"/>
                                        </p:tgtEl>
                                        <p:attrNameLst>
                                          <p:attrName>ppt_x</p:attrName>
                                        </p:attrNameLst>
                                      </p:cBhvr>
                                      <p:tavLst>
                                        <p:tav tm="0">
                                          <p:val>
                                            <p:strVal val="#ppt_x"/>
                                          </p:val>
                                        </p:tav>
                                        <p:tav tm="100000">
                                          <p:val>
                                            <p:strVal val="#ppt_x"/>
                                          </p:val>
                                        </p:tav>
                                      </p:tavLst>
                                    </p:anim>
                                    <p:anim calcmode="lin" valueType="num">
                                      <p:cBhvr additive="base">
                                        <p:cTn id="548" dur="250" fill="hold"/>
                                        <p:tgtEl>
                                          <p:spTgt spid="108"/>
                                        </p:tgtEl>
                                        <p:attrNameLst>
                                          <p:attrName>ppt_y</p:attrName>
                                        </p:attrNameLst>
                                      </p:cBhvr>
                                      <p:tavLst>
                                        <p:tav tm="0">
                                          <p:val>
                                            <p:strVal val="1+#ppt_h/2"/>
                                          </p:val>
                                        </p:tav>
                                        <p:tav tm="100000">
                                          <p:val>
                                            <p:strVal val="#ppt_y"/>
                                          </p:val>
                                        </p:tav>
                                      </p:tavLst>
                                    </p:anim>
                                  </p:childTnLst>
                                </p:cTn>
                              </p:par>
                            </p:childTnLst>
                          </p:cTn>
                        </p:par>
                        <p:par>
                          <p:cTn id="549" fill="hold">
                            <p:stCondLst>
                              <p:cond delay="27250"/>
                            </p:stCondLst>
                            <p:childTnLst>
                              <p:par>
                                <p:cTn id="550" presetID="2" presetClass="entr" presetSubtype="4" fill="hold" grpId="0" nodeType="afterEffect">
                                  <p:stCondLst>
                                    <p:cond delay="0"/>
                                  </p:stCondLst>
                                  <p:childTnLst>
                                    <p:set>
                                      <p:cBhvr>
                                        <p:cTn id="551" dur="1" fill="hold">
                                          <p:stCondLst>
                                            <p:cond delay="0"/>
                                          </p:stCondLst>
                                        </p:cTn>
                                        <p:tgtEl>
                                          <p:spTgt spid="107"/>
                                        </p:tgtEl>
                                        <p:attrNameLst>
                                          <p:attrName>style.visibility</p:attrName>
                                        </p:attrNameLst>
                                      </p:cBhvr>
                                      <p:to>
                                        <p:strVal val="visible"/>
                                      </p:to>
                                    </p:set>
                                    <p:anim calcmode="lin" valueType="num">
                                      <p:cBhvr additive="base">
                                        <p:cTn id="552" dur="250" fill="hold"/>
                                        <p:tgtEl>
                                          <p:spTgt spid="107"/>
                                        </p:tgtEl>
                                        <p:attrNameLst>
                                          <p:attrName>ppt_x</p:attrName>
                                        </p:attrNameLst>
                                      </p:cBhvr>
                                      <p:tavLst>
                                        <p:tav tm="0">
                                          <p:val>
                                            <p:strVal val="#ppt_x"/>
                                          </p:val>
                                        </p:tav>
                                        <p:tav tm="100000">
                                          <p:val>
                                            <p:strVal val="#ppt_x"/>
                                          </p:val>
                                        </p:tav>
                                      </p:tavLst>
                                    </p:anim>
                                    <p:anim calcmode="lin" valueType="num">
                                      <p:cBhvr additive="base">
                                        <p:cTn id="553" dur="250" fill="hold"/>
                                        <p:tgtEl>
                                          <p:spTgt spid="107"/>
                                        </p:tgtEl>
                                        <p:attrNameLst>
                                          <p:attrName>ppt_y</p:attrName>
                                        </p:attrNameLst>
                                      </p:cBhvr>
                                      <p:tavLst>
                                        <p:tav tm="0">
                                          <p:val>
                                            <p:strVal val="1+#ppt_h/2"/>
                                          </p:val>
                                        </p:tav>
                                        <p:tav tm="100000">
                                          <p:val>
                                            <p:strVal val="#ppt_y"/>
                                          </p:val>
                                        </p:tav>
                                      </p:tavLst>
                                    </p:anim>
                                  </p:childTnLst>
                                </p:cTn>
                              </p:par>
                            </p:childTnLst>
                          </p:cTn>
                        </p:par>
                        <p:par>
                          <p:cTn id="554" fill="hold">
                            <p:stCondLst>
                              <p:cond delay="27500"/>
                            </p:stCondLst>
                            <p:childTnLst>
                              <p:par>
                                <p:cTn id="555" presetID="2" presetClass="entr" presetSubtype="4" fill="hold" grpId="0" nodeType="afterEffect">
                                  <p:stCondLst>
                                    <p:cond delay="0"/>
                                  </p:stCondLst>
                                  <p:childTnLst>
                                    <p:set>
                                      <p:cBhvr>
                                        <p:cTn id="556" dur="1" fill="hold">
                                          <p:stCondLst>
                                            <p:cond delay="0"/>
                                          </p:stCondLst>
                                        </p:cTn>
                                        <p:tgtEl>
                                          <p:spTgt spid="106"/>
                                        </p:tgtEl>
                                        <p:attrNameLst>
                                          <p:attrName>style.visibility</p:attrName>
                                        </p:attrNameLst>
                                      </p:cBhvr>
                                      <p:to>
                                        <p:strVal val="visible"/>
                                      </p:to>
                                    </p:set>
                                    <p:anim calcmode="lin" valueType="num">
                                      <p:cBhvr additive="base">
                                        <p:cTn id="557" dur="250" fill="hold"/>
                                        <p:tgtEl>
                                          <p:spTgt spid="106"/>
                                        </p:tgtEl>
                                        <p:attrNameLst>
                                          <p:attrName>ppt_x</p:attrName>
                                        </p:attrNameLst>
                                      </p:cBhvr>
                                      <p:tavLst>
                                        <p:tav tm="0">
                                          <p:val>
                                            <p:strVal val="#ppt_x"/>
                                          </p:val>
                                        </p:tav>
                                        <p:tav tm="100000">
                                          <p:val>
                                            <p:strVal val="#ppt_x"/>
                                          </p:val>
                                        </p:tav>
                                      </p:tavLst>
                                    </p:anim>
                                    <p:anim calcmode="lin" valueType="num">
                                      <p:cBhvr additive="base">
                                        <p:cTn id="558" dur="250" fill="hold"/>
                                        <p:tgtEl>
                                          <p:spTgt spid="106"/>
                                        </p:tgtEl>
                                        <p:attrNameLst>
                                          <p:attrName>ppt_y</p:attrName>
                                        </p:attrNameLst>
                                      </p:cBhvr>
                                      <p:tavLst>
                                        <p:tav tm="0">
                                          <p:val>
                                            <p:strVal val="1+#ppt_h/2"/>
                                          </p:val>
                                        </p:tav>
                                        <p:tav tm="100000">
                                          <p:val>
                                            <p:strVal val="#ppt_y"/>
                                          </p:val>
                                        </p:tav>
                                      </p:tavLst>
                                    </p:anim>
                                  </p:childTnLst>
                                </p:cTn>
                              </p:par>
                            </p:childTnLst>
                          </p:cTn>
                        </p:par>
                        <p:par>
                          <p:cTn id="559" fill="hold">
                            <p:stCondLst>
                              <p:cond delay="27750"/>
                            </p:stCondLst>
                            <p:childTnLst>
                              <p:par>
                                <p:cTn id="560" presetID="2" presetClass="entr" presetSubtype="4" fill="hold" grpId="0" nodeType="afterEffect">
                                  <p:stCondLst>
                                    <p:cond delay="0"/>
                                  </p:stCondLst>
                                  <p:childTnLst>
                                    <p:set>
                                      <p:cBhvr>
                                        <p:cTn id="561" dur="1" fill="hold">
                                          <p:stCondLst>
                                            <p:cond delay="0"/>
                                          </p:stCondLst>
                                        </p:cTn>
                                        <p:tgtEl>
                                          <p:spTgt spid="105"/>
                                        </p:tgtEl>
                                        <p:attrNameLst>
                                          <p:attrName>style.visibility</p:attrName>
                                        </p:attrNameLst>
                                      </p:cBhvr>
                                      <p:to>
                                        <p:strVal val="visible"/>
                                      </p:to>
                                    </p:set>
                                    <p:anim calcmode="lin" valueType="num">
                                      <p:cBhvr additive="base">
                                        <p:cTn id="562" dur="250" fill="hold"/>
                                        <p:tgtEl>
                                          <p:spTgt spid="105"/>
                                        </p:tgtEl>
                                        <p:attrNameLst>
                                          <p:attrName>ppt_x</p:attrName>
                                        </p:attrNameLst>
                                      </p:cBhvr>
                                      <p:tavLst>
                                        <p:tav tm="0">
                                          <p:val>
                                            <p:strVal val="#ppt_x"/>
                                          </p:val>
                                        </p:tav>
                                        <p:tav tm="100000">
                                          <p:val>
                                            <p:strVal val="#ppt_x"/>
                                          </p:val>
                                        </p:tav>
                                      </p:tavLst>
                                    </p:anim>
                                    <p:anim calcmode="lin" valueType="num">
                                      <p:cBhvr additive="base">
                                        <p:cTn id="563" dur="250" fill="hold"/>
                                        <p:tgtEl>
                                          <p:spTgt spid="105"/>
                                        </p:tgtEl>
                                        <p:attrNameLst>
                                          <p:attrName>ppt_y</p:attrName>
                                        </p:attrNameLst>
                                      </p:cBhvr>
                                      <p:tavLst>
                                        <p:tav tm="0">
                                          <p:val>
                                            <p:strVal val="1+#ppt_h/2"/>
                                          </p:val>
                                        </p:tav>
                                        <p:tav tm="100000">
                                          <p:val>
                                            <p:strVal val="#ppt_y"/>
                                          </p:val>
                                        </p:tav>
                                      </p:tavLst>
                                    </p:anim>
                                  </p:childTnLst>
                                </p:cTn>
                              </p:par>
                            </p:childTnLst>
                          </p:cTn>
                        </p:par>
                        <p:par>
                          <p:cTn id="564" fill="hold">
                            <p:stCondLst>
                              <p:cond delay="28000"/>
                            </p:stCondLst>
                            <p:childTnLst>
                              <p:par>
                                <p:cTn id="565" presetID="2" presetClass="entr" presetSubtype="4" fill="hold" grpId="0" nodeType="afterEffect">
                                  <p:stCondLst>
                                    <p:cond delay="0"/>
                                  </p:stCondLst>
                                  <p:childTnLst>
                                    <p:set>
                                      <p:cBhvr>
                                        <p:cTn id="566" dur="1" fill="hold">
                                          <p:stCondLst>
                                            <p:cond delay="0"/>
                                          </p:stCondLst>
                                        </p:cTn>
                                        <p:tgtEl>
                                          <p:spTgt spid="104"/>
                                        </p:tgtEl>
                                        <p:attrNameLst>
                                          <p:attrName>style.visibility</p:attrName>
                                        </p:attrNameLst>
                                      </p:cBhvr>
                                      <p:to>
                                        <p:strVal val="visible"/>
                                      </p:to>
                                    </p:set>
                                    <p:anim calcmode="lin" valueType="num">
                                      <p:cBhvr additive="base">
                                        <p:cTn id="567" dur="250" fill="hold"/>
                                        <p:tgtEl>
                                          <p:spTgt spid="104"/>
                                        </p:tgtEl>
                                        <p:attrNameLst>
                                          <p:attrName>ppt_x</p:attrName>
                                        </p:attrNameLst>
                                      </p:cBhvr>
                                      <p:tavLst>
                                        <p:tav tm="0">
                                          <p:val>
                                            <p:strVal val="#ppt_x"/>
                                          </p:val>
                                        </p:tav>
                                        <p:tav tm="100000">
                                          <p:val>
                                            <p:strVal val="#ppt_x"/>
                                          </p:val>
                                        </p:tav>
                                      </p:tavLst>
                                    </p:anim>
                                    <p:anim calcmode="lin" valueType="num">
                                      <p:cBhvr additive="base">
                                        <p:cTn id="568" dur="250" fill="hold"/>
                                        <p:tgtEl>
                                          <p:spTgt spid="104"/>
                                        </p:tgtEl>
                                        <p:attrNameLst>
                                          <p:attrName>ppt_y</p:attrName>
                                        </p:attrNameLst>
                                      </p:cBhvr>
                                      <p:tavLst>
                                        <p:tav tm="0">
                                          <p:val>
                                            <p:strVal val="1+#ppt_h/2"/>
                                          </p:val>
                                        </p:tav>
                                        <p:tav tm="100000">
                                          <p:val>
                                            <p:strVal val="#ppt_y"/>
                                          </p:val>
                                        </p:tav>
                                      </p:tavLst>
                                    </p:anim>
                                  </p:childTnLst>
                                </p:cTn>
                              </p:par>
                            </p:childTnLst>
                          </p:cTn>
                        </p:par>
                        <p:par>
                          <p:cTn id="569" fill="hold">
                            <p:stCondLst>
                              <p:cond delay="28250"/>
                            </p:stCondLst>
                            <p:childTnLst>
                              <p:par>
                                <p:cTn id="570" presetID="2" presetClass="entr" presetSubtype="4" fill="hold" nodeType="afterEffect">
                                  <p:stCondLst>
                                    <p:cond delay="0"/>
                                  </p:stCondLst>
                                  <p:childTnLst>
                                    <p:set>
                                      <p:cBhvr>
                                        <p:cTn id="571" dur="1" fill="hold">
                                          <p:stCondLst>
                                            <p:cond delay="0"/>
                                          </p:stCondLst>
                                        </p:cTn>
                                        <p:tgtEl>
                                          <p:spTgt spid="152"/>
                                        </p:tgtEl>
                                        <p:attrNameLst>
                                          <p:attrName>style.visibility</p:attrName>
                                        </p:attrNameLst>
                                      </p:cBhvr>
                                      <p:to>
                                        <p:strVal val="visible"/>
                                      </p:to>
                                    </p:set>
                                    <p:anim calcmode="lin" valueType="num">
                                      <p:cBhvr additive="base">
                                        <p:cTn id="572" dur="250" fill="hold"/>
                                        <p:tgtEl>
                                          <p:spTgt spid="152"/>
                                        </p:tgtEl>
                                        <p:attrNameLst>
                                          <p:attrName>ppt_x</p:attrName>
                                        </p:attrNameLst>
                                      </p:cBhvr>
                                      <p:tavLst>
                                        <p:tav tm="0">
                                          <p:val>
                                            <p:strVal val="#ppt_x"/>
                                          </p:val>
                                        </p:tav>
                                        <p:tav tm="100000">
                                          <p:val>
                                            <p:strVal val="#ppt_x"/>
                                          </p:val>
                                        </p:tav>
                                      </p:tavLst>
                                    </p:anim>
                                    <p:anim calcmode="lin" valueType="num">
                                      <p:cBhvr additive="base">
                                        <p:cTn id="573" dur="250" fill="hold"/>
                                        <p:tgtEl>
                                          <p:spTgt spid="152"/>
                                        </p:tgtEl>
                                        <p:attrNameLst>
                                          <p:attrName>ppt_y</p:attrName>
                                        </p:attrNameLst>
                                      </p:cBhvr>
                                      <p:tavLst>
                                        <p:tav tm="0">
                                          <p:val>
                                            <p:strVal val="1+#ppt_h/2"/>
                                          </p:val>
                                        </p:tav>
                                        <p:tav tm="100000">
                                          <p:val>
                                            <p:strVal val="#ppt_y"/>
                                          </p:val>
                                        </p:tav>
                                      </p:tavLst>
                                    </p:anim>
                                  </p:childTnLst>
                                </p:cTn>
                              </p:par>
                            </p:childTnLst>
                          </p:cTn>
                        </p:par>
                        <p:par>
                          <p:cTn id="574" fill="hold">
                            <p:stCondLst>
                              <p:cond delay="28500"/>
                            </p:stCondLst>
                            <p:childTnLst>
                              <p:par>
                                <p:cTn id="575" presetID="2" presetClass="entr" presetSubtype="4" fill="hold" grpId="0" nodeType="afterEffect">
                                  <p:stCondLst>
                                    <p:cond delay="0"/>
                                  </p:stCondLst>
                                  <p:childTnLst>
                                    <p:set>
                                      <p:cBhvr>
                                        <p:cTn id="576" dur="1" fill="hold">
                                          <p:stCondLst>
                                            <p:cond delay="0"/>
                                          </p:stCondLst>
                                        </p:cTn>
                                        <p:tgtEl>
                                          <p:spTgt spid="155"/>
                                        </p:tgtEl>
                                        <p:attrNameLst>
                                          <p:attrName>style.visibility</p:attrName>
                                        </p:attrNameLst>
                                      </p:cBhvr>
                                      <p:to>
                                        <p:strVal val="visible"/>
                                      </p:to>
                                    </p:set>
                                    <p:anim calcmode="lin" valueType="num">
                                      <p:cBhvr additive="base">
                                        <p:cTn id="577" dur="250" fill="hold"/>
                                        <p:tgtEl>
                                          <p:spTgt spid="155"/>
                                        </p:tgtEl>
                                        <p:attrNameLst>
                                          <p:attrName>ppt_x</p:attrName>
                                        </p:attrNameLst>
                                      </p:cBhvr>
                                      <p:tavLst>
                                        <p:tav tm="0">
                                          <p:val>
                                            <p:strVal val="#ppt_x"/>
                                          </p:val>
                                        </p:tav>
                                        <p:tav tm="100000">
                                          <p:val>
                                            <p:strVal val="#ppt_x"/>
                                          </p:val>
                                        </p:tav>
                                      </p:tavLst>
                                    </p:anim>
                                    <p:anim calcmode="lin" valueType="num">
                                      <p:cBhvr additive="base">
                                        <p:cTn id="578" dur="250" fill="hold"/>
                                        <p:tgtEl>
                                          <p:spTgt spid="155"/>
                                        </p:tgtEl>
                                        <p:attrNameLst>
                                          <p:attrName>ppt_y</p:attrName>
                                        </p:attrNameLst>
                                      </p:cBhvr>
                                      <p:tavLst>
                                        <p:tav tm="0">
                                          <p:val>
                                            <p:strVal val="1+#ppt_h/2"/>
                                          </p:val>
                                        </p:tav>
                                        <p:tav tm="100000">
                                          <p:val>
                                            <p:strVal val="#ppt_y"/>
                                          </p:val>
                                        </p:tav>
                                      </p:tavLst>
                                    </p:anim>
                                  </p:childTnLst>
                                </p:cTn>
                              </p:par>
                            </p:childTnLst>
                          </p:cTn>
                        </p:par>
                        <p:par>
                          <p:cTn id="579" fill="hold">
                            <p:stCondLst>
                              <p:cond delay="28750"/>
                            </p:stCondLst>
                            <p:childTnLst>
                              <p:par>
                                <p:cTn id="580" presetID="2" presetClass="entr" presetSubtype="4" fill="hold" grpId="0" nodeType="afterEffect">
                                  <p:stCondLst>
                                    <p:cond delay="0"/>
                                  </p:stCondLst>
                                  <p:childTnLst>
                                    <p:set>
                                      <p:cBhvr>
                                        <p:cTn id="581" dur="1" fill="hold">
                                          <p:stCondLst>
                                            <p:cond delay="0"/>
                                          </p:stCondLst>
                                        </p:cTn>
                                        <p:tgtEl>
                                          <p:spTgt spid="94"/>
                                        </p:tgtEl>
                                        <p:attrNameLst>
                                          <p:attrName>style.visibility</p:attrName>
                                        </p:attrNameLst>
                                      </p:cBhvr>
                                      <p:to>
                                        <p:strVal val="visible"/>
                                      </p:to>
                                    </p:set>
                                    <p:anim calcmode="lin" valueType="num">
                                      <p:cBhvr additive="base">
                                        <p:cTn id="582" dur="250" fill="hold"/>
                                        <p:tgtEl>
                                          <p:spTgt spid="94"/>
                                        </p:tgtEl>
                                        <p:attrNameLst>
                                          <p:attrName>ppt_x</p:attrName>
                                        </p:attrNameLst>
                                      </p:cBhvr>
                                      <p:tavLst>
                                        <p:tav tm="0">
                                          <p:val>
                                            <p:strVal val="#ppt_x"/>
                                          </p:val>
                                        </p:tav>
                                        <p:tav tm="100000">
                                          <p:val>
                                            <p:strVal val="#ppt_x"/>
                                          </p:val>
                                        </p:tav>
                                      </p:tavLst>
                                    </p:anim>
                                    <p:anim calcmode="lin" valueType="num">
                                      <p:cBhvr additive="base">
                                        <p:cTn id="583" dur="250" fill="hold"/>
                                        <p:tgtEl>
                                          <p:spTgt spid="94"/>
                                        </p:tgtEl>
                                        <p:attrNameLst>
                                          <p:attrName>ppt_y</p:attrName>
                                        </p:attrNameLst>
                                      </p:cBhvr>
                                      <p:tavLst>
                                        <p:tav tm="0">
                                          <p:val>
                                            <p:strVal val="1+#ppt_h/2"/>
                                          </p:val>
                                        </p:tav>
                                        <p:tav tm="100000">
                                          <p:val>
                                            <p:strVal val="#ppt_y"/>
                                          </p:val>
                                        </p:tav>
                                      </p:tavLst>
                                    </p:anim>
                                  </p:childTnLst>
                                </p:cTn>
                              </p:par>
                            </p:childTnLst>
                          </p:cTn>
                        </p:par>
                        <p:par>
                          <p:cTn id="584" fill="hold">
                            <p:stCondLst>
                              <p:cond delay="29000"/>
                            </p:stCondLst>
                            <p:childTnLst>
                              <p:par>
                                <p:cTn id="585" presetID="2" presetClass="entr" presetSubtype="4" fill="hold" grpId="0" nodeType="afterEffect">
                                  <p:stCondLst>
                                    <p:cond delay="0"/>
                                  </p:stCondLst>
                                  <p:childTnLst>
                                    <p:set>
                                      <p:cBhvr>
                                        <p:cTn id="586" dur="1" fill="hold">
                                          <p:stCondLst>
                                            <p:cond delay="0"/>
                                          </p:stCondLst>
                                        </p:cTn>
                                        <p:tgtEl>
                                          <p:spTgt spid="95"/>
                                        </p:tgtEl>
                                        <p:attrNameLst>
                                          <p:attrName>style.visibility</p:attrName>
                                        </p:attrNameLst>
                                      </p:cBhvr>
                                      <p:to>
                                        <p:strVal val="visible"/>
                                      </p:to>
                                    </p:set>
                                    <p:anim calcmode="lin" valueType="num">
                                      <p:cBhvr additive="base">
                                        <p:cTn id="587" dur="250" fill="hold"/>
                                        <p:tgtEl>
                                          <p:spTgt spid="95"/>
                                        </p:tgtEl>
                                        <p:attrNameLst>
                                          <p:attrName>ppt_x</p:attrName>
                                        </p:attrNameLst>
                                      </p:cBhvr>
                                      <p:tavLst>
                                        <p:tav tm="0">
                                          <p:val>
                                            <p:strVal val="#ppt_x"/>
                                          </p:val>
                                        </p:tav>
                                        <p:tav tm="100000">
                                          <p:val>
                                            <p:strVal val="#ppt_x"/>
                                          </p:val>
                                        </p:tav>
                                      </p:tavLst>
                                    </p:anim>
                                    <p:anim calcmode="lin" valueType="num">
                                      <p:cBhvr additive="base">
                                        <p:cTn id="588" dur="250" fill="hold"/>
                                        <p:tgtEl>
                                          <p:spTgt spid="95"/>
                                        </p:tgtEl>
                                        <p:attrNameLst>
                                          <p:attrName>ppt_y</p:attrName>
                                        </p:attrNameLst>
                                      </p:cBhvr>
                                      <p:tavLst>
                                        <p:tav tm="0">
                                          <p:val>
                                            <p:strVal val="1+#ppt_h/2"/>
                                          </p:val>
                                        </p:tav>
                                        <p:tav tm="100000">
                                          <p:val>
                                            <p:strVal val="#ppt_y"/>
                                          </p:val>
                                        </p:tav>
                                      </p:tavLst>
                                    </p:anim>
                                  </p:childTnLst>
                                </p:cTn>
                              </p:par>
                            </p:childTnLst>
                          </p:cTn>
                        </p:par>
                        <p:par>
                          <p:cTn id="589" fill="hold">
                            <p:stCondLst>
                              <p:cond delay="29250"/>
                            </p:stCondLst>
                            <p:childTnLst>
                              <p:par>
                                <p:cTn id="590" presetID="2" presetClass="entr" presetSubtype="4" fill="hold" grpId="0" nodeType="afterEffect">
                                  <p:stCondLst>
                                    <p:cond delay="0"/>
                                  </p:stCondLst>
                                  <p:childTnLst>
                                    <p:set>
                                      <p:cBhvr>
                                        <p:cTn id="591" dur="1" fill="hold">
                                          <p:stCondLst>
                                            <p:cond delay="0"/>
                                          </p:stCondLst>
                                        </p:cTn>
                                        <p:tgtEl>
                                          <p:spTgt spid="96"/>
                                        </p:tgtEl>
                                        <p:attrNameLst>
                                          <p:attrName>style.visibility</p:attrName>
                                        </p:attrNameLst>
                                      </p:cBhvr>
                                      <p:to>
                                        <p:strVal val="visible"/>
                                      </p:to>
                                    </p:set>
                                    <p:anim calcmode="lin" valueType="num">
                                      <p:cBhvr additive="base">
                                        <p:cTn id="592" dur="250" fill="hold"/>
                                        <p:tgtEl>
                                          <p:spTgt spid="96"/>
                                        </p:tgtEl>
                                        <p:attrNameLst>
                                          <p:attrName>ppt_x</p:attrName>
                                        </p:attrNameLst>
                                      </p:cBhvr>
                                      <p:tavLst>
                                        <p:tav tm="0">
                                          <p:val>
                                            <p:strVal val="#ppt_x"/>
                                          </p:val>
                                        </p:tav>
                                        <p:tav tm="100000">
                                          <p:val>
                                            <p:strVal val="#ppt_x"/>
                                          </p:val>
                                        </p:tav>
                                      </p:tavLst>
                                    </p:anim>
                                    <p:anim calcmode="lin" valueType="num">
                                      <p:cBhvr additive="base">
                                        <p:cTn id="593" dur="250" fill="hold"/>
                                        <p:tgtEl>
                                          <p:spTgt spid="96"/>
                                        </p:tgtEl>
                                        <p:attrNameLst>
                                          <p:attrName>ppt_y</p:attrName>
                                        </p:attrNameLst>
                                      </p:cBhvr>
                                      <p:tavLst>
                                        <p:tav tm="0">
                                          <p:val>
                                            <p:strVal val="1+#ppt_h/2"/>
                                          </p:val>
                                        </p:tav>
                                        <p:tav tm="100000">
                                          <p:val>
                                            <p:strVal val="#ppt_y"/>
                                          </p:val>
                                        </p:tav>
                                      </p:tavLst>
                                    </p:anim>
                                  </p:childTnLst>
                                </p:cTn>
                              </p:par>
                            </p:childTnLst>
                          </p:cTn>
                        </p:par>
                        <p:par>
                          <p:cTn id="594" fill="hold">
                            <p:stCondLst>
                              <p:cond delay="29500"/>
                            </p:stCondLst>
                            <p:childTnLst>
                              <p:par>
                                <p:cTn id="595" presetID="2" presetClass="entr" presetSubtype="4" fill="hold" grpId="0" nodeType="afterEffect">
                                  <p:stCondLst>
                                    <p:cond delay="0"/>
                                  </p:stCondLst>
                                  <p:childTnLst>
                                    <p:set>
                                      <p:cBhvr>
                                        <p:cTn id="596" dur="1" fill="hold">
                                          <p:stCondLst>
                                            <p:cond delay="0"/>
                                          </p:stCondLst>
                                        </p:cTn>
                                        <p:tgtEl>
                                          <p:spTgt spid="97"/>
                                        </p:tgtEl>
                                        <p:attrNameLst>
                                          <p:attrName>style.visibility</p:attrName>
                                        </p:attrNameLst>
                                      </p:cBhvr>
                                      <p:to>
                                        <p:strVal val="visible"/>
                                      </p:to>
                                    </p:set>
                                    <p:anim calcmode="lin" valueType="num">
                                      <p:cBhvr additive="base">
                                        <p:cTn id="597" dur="250" fill="hold"/>
                                        <p:tgtEl>
                                          <p:spTgt spid="97"/>
                                        </p:tgtEl>
                                        <p:attrNameLst>
                                          <p:attrName>ppt_x</p:attrName>
                                        </p:attrNameLst>
                                      </p:cBhvr>
                                      <p:tavLst>
                                        <p:tav tm="0">
                                          <p:val>
                                            <p:strVal val="#ppt_x"/>
                                          </p:val>
                                        </p:tav>
                                        <p:tav tm="100000">
                                          <p:val>
                                            <p:strVal val="#ppt_x"/>
                                          </p:val>
                                        </p:tav>
                                      </p:tavLst>
                                    </p:anim>
                                    <p:anim calcmode="lin" valueType="num">
                                      <p:cBhvr additive="base">
                                        <p:cTn id="598" dur="250" fill="hold"/>
                                        <p:tgtEl>
                                          <p:spTgt spid="97"/>
                                        </p:tgtEl>
                                        <p:attrNameLst>
                                          <p:attrName>ppt_y</p:attrName>
                                        </p:attrNameLst>
                                      </p:cBhvr>
                                      <p:tavLst>
                                        <p:tav tm="0">
                                          <p:val>
                                            <p:strVal val="1+#ppt_h/2"/>
                                          </p:val>
                                        </p:tav>
                                        <p:tav tm="100000">
                                          <p:val>
                                            <p:strVal val="#ppt_y"/>
                                          </p:val>
                                        </p:tav>
                                      </p:tavLst>
                                    </p:anim>
                                  </p:childTnLst>
                                </p:cTn>
                              </p:par>
                            </p:childTnLst>
                          </p:cTn>
                        </p:par>
                        <p:par>
                          <p:cTn id="599" fill="hold">
                            <p:stCondLst>
                              <p:cond delay="29750"/>
                            </p:stCondLst>
                            <p:childTnLst>
                              <p:par>
                                <p:cTn id="600" presetID="2" presetClass="entr" presetSubtype="4" fill="hold" grpId="0" nodeType="afterEffect">
                                  <p:stCondLst>
                                    <p:cond delay="0"/>
                                  </p:stCondLst>
                                  <p:childTnLst>
                                    <p:set>
                                      <p:cBhvr>
                                        <p:cTn id="601" dur="1" fill="hold">
                                          <p:stCondLst>
                                            <p:cond delay="0"/>
                                          </p:stCondLst>
                                        </p:cTn>
                                        <p:tgtEl>
                                          <p:spTgt spid="98"/>
                                        </p:tgtEl>
                                        <p:attrNameLst>
                                          <p:attrName>style.visibility</p:attrName>
                                        </p:attrNameLst>
                                      </p:cBhvr>
                                      <p:to>
                                        <p:strVal val="visible"/>
                                      </p:to>
                                    </p:set>
                                    <p:anim calcmode="lin" valueType="num">
                                      <p:cBhvr additive="base">
                                        <p:cTn id="602" dur="250" fill="hold"/>
                                        <p:tgtEl>
                                          <p:spTgt spid="98"/>
                                        </p:tgtEl>
                                        <p:attrNameLst>
                                          <p:attrName>ppt_x</p:attrName>
                                        </p:attrNameLst>
                                      </p:cBhvr>
                                      <p:tavLst>
                                        <p:tav tm="0">
                                          <p:val>
                                            <p:strVal val="#ppt_x"/>
                                          </p:val>
                                        </p:tav>
                                        <p:tav tm="100000">
                                          <p:val>
                                            <p:strVal val="#ppt_x"/>
                                          </p:val>
                                        </p:tav>
                                      </p:tavLst>
                                    </p:anim>
                                    <p:anim calcmode="lin" valueType="num">
                                      <p:cBhvr additive="base">
                                        <p:cTn id="603" dur="250" fill="hold"/>
                                        <p:tgtEl>
                                          <p:spTgt spid="98"/>
                                        </p:tgtEl>
                                        <p:attrNameLst>
                                          <p:attrName>ppt_y</p:attrName>
                                        </p:attrNameLst>
                                      </p:cBhvr>
                                      <p:tavLst>
                                        <p:tav tm="0">
                                          <p:val>
                                            <p:strVal val="1+#ppt_h/2"/>
                                          </p:val>
                                        </p:tav>
                                        <p:tav tm="100000">
                                          <p:val>
                                            <p:strVal val="#ppt_y"/>
                                          </p:val>
                                        </p:tav>
                                      </p:tavLst>
                                    </p:anim>
                                  </p:childTnLst>
                                </p:cTn>
                              </p:par>
                            </p:childTnLst>
                          </p:cTn>
                        </p:par>
                        <p:par>
                          <p:cTn id="604" fill="hold">
                            <p:stCondLst>
                              <p:cond delay="30000"/>
                            </p:stCondLst>
                            <p:childTnLst>
                              <p:par>
                                <p:cTn id="605" presetID="2" presetClass="entr" presetSubtype="4" fill="hold" grpId="0" nodeType="afterEffect">
                                  <p:stCondLst>
                                    <p:cond delay="0"/>
                                  </p:stCondLst>
                                  <p:childTnLst>
                                    <p:set>
                                      <p:cBhvr>
                                        <p:cTn id="606" dur="1" fill="hold">
                                          <p:stCondLst>
                                            <p:cond delay="0"/>
                                          </p:stCondLst>
                                        </p:cTn>
                                        <p:tgtEl>
                                          <p:spTgt spid="99"/>
                                        </p:tgtEl>
                                        <p:attrNameLst>
                                          <p:attrName>style.visibility</p:attrName>
                                        </p:attrNameLst>
                                      </p:cBhvr>
                                      <p:to>
                                        <p:strVal val="visible"/>
                                      </p:to>
                                    </p:set>
                                    <p:anim calcmode="lin" valueType="num">
                                      <p:cBhvr additive="base">
                                        <p:cTn id="607" dur="250" fill="hold"/>
                                        <p:tgtEl>
                                          <p:spTgt spid="99"/>
                                        </p:tgtEl>
                                        <p:attrNameLst>
                                          <p:attrName>ppt_x</p:attrName>
                                        </p:attrNameLst>
                                      </p:cBhvr>
                                      <p:tavLst>
                                        <p:tav tm="0">
                                          <p:val>
                                            <p:strVal val="#ppt_x"/>
                                          </p:val>
                                        </p:tav>
                                        <p:tav tm="100000">
                                          <p:val>
                                            <p:strVal val="#ppt_x"/>
                                          </p:val>
                                        </p:tav>
                                      </p:tavLst>
                                    </p:anim>
                                    <p:anim calcmode="lin" valueType="num">
                                      <p:cBhvr additive="base">
                                        <p:cTn id="608" dur="250" fill="hold"/>
                                        <p:tgtEl>
                                          <p:spTgt spid="99"/>
                                        </p:tgtEl>
                                        <p:attrNameLst>
                                          <p:attrName>ppt_y</p:attrName>
                                        </p:attrNameLst>
                                      </p:cBhvr>
                                      <p:tavLst>
                                        <p:tav tm="0">
                                          <p:val>
                                            <p:strVal val="1+#ppt_h/2"/>
                                          </p:val>
                                        </p:tav>
                                        <p:tav tm="100000">
                                          <p:val>
                                            <p:strVal val="#ppt_y"/>
                                          </p:val>
                                        </p:tav>
                                      </p:tavLst>
                                    </p:anim>
                                  </p:childTnLst>
                                </p:cTn>
                              </p:par>
                            </p:childTnLst>
                          </p:cTn>
                        </p:par>
                        <p:par>
                          <p:cTn id="609" fill="hold">
                            <p:stCondLst>
                              <p:cond delay="30250"/>
                            </p:stCondLst>
                            <p:childTnLst>
                              <p:par>
                                <p:cTn id="610" presetID="2" presetClass="entr" presetSubtype="4" fill="hold" grpId="0" nodeType="afterEffect">
                                  <p:stCondLst>
                                    <p:cond delay="0"/>
                                  </p:stCondLst>
                                  <p:childTnLst>
                                    <p:set>
                                      <p:cBhvr>
                                        <p:cTn id="611" dur="1" fill="hold">
                                          <p:stCondLst>
                                            <p:cond delay="0"/>
                                          </p:stCondLst>
                                        </p:cTn>
                                        <p:tgtEl>
                                          <p:spTgt spid="100"/>
                                        </p:tgtEl>
                                        <p:attrNameLst>
                                          <p:attrName>style.visibility</p:attrName>
                                        </p:attrNameLst>
                                      </p:cBhvr>
                                      <p:to>
                                        <p:strVal val="visible"/>
                                      </p:to>
                                    </p:set>
                                    <p:anim calcmode="lin" valueType="num">
                                      <p:cBhvr additive="base">
                                        <p:cTn id="612" dur="250" fill="hold"/>
                                        <p:tgtEl>
                                          <p:spTgt spid="100"/>
                                        </p:tgtEl>
                                        <p:attrNameLst>
                                          <p:attrName>ppt_x</p:attrName>
                                        </p:attrNameLst>
                                      </p:cBhvr>
                                      <p:tavLst>
                                        <p:tav tm="0">
                                          <p:val>
                                            <p:strVal val="#ppt_x"/>
                                          </p:val>
                                        </p:tav>
                                        <p:tav tm="100000">
                                          <p:val>
                                            <p:strVal val="#ppt_x"/>
                                          </p:val>
                                        </p:tav>
                                      </p:tavLst>
                                    </p:anim>
                                    <p:anim calcmode="lin" valueType="num">
                                      <p:cBhvr additive="base">
                                        <p:cTn id="613" dur="250" fill="hold"/>
                                        <p:tgtEl>
                                          <p:spTgt spid="100"/>
                                        </p:tgtEl>
                                        <p:attrNameLst>
                                          <p:attrName>ppt_y</p:attrName>
                                        </p:attrNameLst>
                                      </p:cBhvr>
                                      <p:tavLst>
                                        <p:tav tm="0">
                                          <p:val>
                                            <p:strVal val="1+#ppt_h/2"/>
                                          </p:val>
                                        </p:tav>
                                        <p:tav tm="100000">
                                          <p:val>
                                            <p:strVal val="#ppt_y"/>
                                          </p:val>
                                        </p:tav>
                                      </p:tavLst>
                                    </p:anim>
                                  </p:childTnLst>
                                </p:cTn>
                              </p:par>
                            </p:childTnLst>
                          </p:cTn>
                        </p:par>
                        <p:par>
                          <p:cTn id="614" fill="hold">
                            <p:stCondLst>
                              <p:cond delay="30500"/>
                            </p:stCondLst>
                            <p:childTnLst>
                              <p:par>
                                <p:cTn id="615" presetID="2" presetClass="entr" presetSubtype="4" fill="hold" grpId="0" nodeType="afterEffect">
                                  <p:stCondLst>
                                    <p:cond delay="0"/>
                                  </p:stCondLst>
                                  <p:childTnLst>
                                    <p:set>
                                      <p:cBhvr>
                                        <p:cTn id="616" dur="1" fill="hold">
                                          <p:stCondLst>
                                            <p:cond delay="0"/>
                                          </p:stCondLst>
                                        </p:cTn>
                                        <p:tgtEl>
                                          <p:spTgt spid="101"/>
                                        </p:tgtEl>
                                        <p:attrNameLst>
                                          <p:attrName>style.visibility</p:attrName>
                                        </p:attrNameLst>
                                      </p:cBhvr>
                                      <p:to>
                                        <p:strVal val="visible"/>
                                      </p:to>
                                    </p:set>
                                    <p:anim calcmode="lin" valueType="num">
                                      <p:cBhvr additive="base">
                                        <p:cTn id="617" dur="250" fill="hold"/>
                                        <p:tgtEl>
                                          <p:spTgt spid="101"/>
                                        </p:tgtEl>
                                        <p:attrNameLst>
                                          <p:attrName>ppt_x</p:attrName>
                                        </p:attrNameLst>
                                      </p:cBhvr>
                                      <p:tavLst>
                                        <p:tav tm="0">
                                          <p:val>
                                            <p:strVal val="#ppt_x"/>
                                          </p:val>
                                        </p:tav>
                                        <p:tav tm="100000">
                                          <p:val>
                                            <p:strVal val="#ppt_x"/>
                                          </p:val>
                                        </p:tav>
                                      </p:tavLst>
                                    </p:anim>
                                    <p:anim calcmode="lin" valueType="num">
                                      <p:cBhvr additive="base">
                                        <p:cTn id="618" dur="250" fill="hold"/>
                                        <p:tgtEl>
                                          <p:spTgt spid="101"/>
                                        </p:tgtEl>
                                        <p:attrNameLst>
                                          <p:attrName>ppt_y</p:attrName>
                                        </p:attrNameLst>
                                      </p:cBhvr>
                                      <p:tavLst>
                                        <p:tav tm="0">
                                          <p:val>
                                            <p:strVal val="1+#ppt_h/2"/>
                                          </p:val>
                                        </p:tav>
                                        <p:tav tm="100000">
                                          <p:val>
                                            <p:strVal val="#ppt_y"/>
                                          </p:val>
                                        </p:tav>
                                      </p:tavLst>
                                    </p:anim>
                                  </p:childTnLst>
                                </p:cTn>
                              </p:par>
                            </p:childTnLst>
                          </p:cTn>
                        </p:par>
                        <p:par>
                          <p:cTn id="619" fill="hold">
                            <p:stCondLst>
                              <p:cond delay="30750"/>
                            </p:stCondLst>
                            <p:childTnLst>
                              <p:par>
                                <p:cTn id="620" presetID="2" presetClass="entr" presetSubtype="4" fill="hold" grpId="0" nodeType="afterEffect">
                                  <p:stCondLst>
                                    <p:cond delay="0"/>
                                  </p:stCondLst>
                                  <p:childTnLst>
                                    <p:set>
                                      <p:cBhvr>
                                        <p:cTn id="621" dur="1" fill="hold">
                                          <p:stCondLst>
                                            <p:cond delay="0"/>
                                          </p:stCondLst>
                                        </p:cTn>
                                        <p:tgtEl>
                                          <p:spTgt spid="102"/>
                                        </p:tgtEl>
                                        <p:attrNameLst>
                                          <p:attrName>style.visibility</p:attrName>
                                        </p:attrNameLst>
                                      </p:cBhvr>
                                      <p:to>
                                        <p:strVal val="visible"/>
                                      </p:to>
                                    </p:set>
                                    <p:anim calcmode="lin" valueType="num">
                                      <p:cBhvr additive="base">
                                        <p:cTn id="622" dur="250" fill="hold"/>
                                        <p:tgtEl>
                                          <p:spTgt spid="102"/>
                                        </p:tgtEl>
                                        <p:attrNameLst>
                                          <p:attrName>ppt_x</p:attrName>
                                        </p:attrNameLst>
                                      </p:cBhvr>
                                      <p:tavLst>
                                        <p:tav tm="0">
                                          <p:val>
                                            <p:strVal val="#ppt_x"/>
                                          </p:val>
                                        </p:tav>
                                        <p:tav tm="100000">
                                          <p:val>
                                            <p:strVal val="#ppt_x"/>
                                          </p:val>
                                        </p:tav>
                                      </p:tavLst>
                                    </p:anim>
                                    <p:anim calcmode="lin" valueType="num">
                                      <p:cBhvr additive="base">
                                        <p:cTn id="623" dur="250" fill="hold"/>
                                        <p:tgtEl>
                                          <p:spTgt spid="102"/>
                                        </p:tgtEl>
                                        <p:attrNameLst>
                                          <p:attrName>ppt_y</p:attrName>
                                        </p:attrNameLst>
                                      </p:cBhvr>
                                      <p:tavLst>
                                        <p:tav tm="0">
                                          <p:val>
                                            <p:strVal val="1+#ppt_h/2"/>
                                          </p:val>
                                        </p:tav>
                                        <p:tav tm="100000">
                                          <p:val>
                                            <p:strVal val="#ppt_y"/>
                                          </p:val>
                                        </p:tav>
                                      </p:tavLst>
                                    </p:anim>
                                  </p:childTnLst>
                                </p:cTn>
                              </p:par>
                            </p:childTnLst>
                          </p:cTn>
                        </p:par>
                        <p:par>
                          <p:cTn id="624" fill="hold">
                            <p:stCondLst>
                              <p:cond delay="31000"/>
                            </p:stCondLst>
                            <p:childTnLst>
                              <p:par>
                                <p:cTn id="625" presetID="2" presetClass="entr" presetSubtype="4" fill="hold" grpId="0" nodeType="afterEffect">
                                  <p:stCondLst>
                                    <p:cond delay="0"/>
                                  </p:stCondLst>
                                  <p:childTnLst>
                                    <p:set>
                                      <p:cBhvr>
                                        <p:cTn id="626" dur="1" fill="hold">
                                          <p:stCondLst>
                                            <p:cond delay="0"/>
                                          </p:stCondLst>
                                        </p:cTn>
                                        <p:tgtEl>
                                          <p:spTgt spid="103"/>
                                        </p:tgtEl>
                                        <p:attrNameLst>
                                          <p:attrName>style.visibility</p:attrName>
                                        </p:attrNameLst>
                                      </p:cBhvr>
                                      <p:to>
                                        <p:strVal val="visible"/>
                                      </p:to>
                                    </p:set>
                                    <p:anim calcmode="lin" valueType="num">
                                      <p:cBhvr additive="base">
                                        <p:cTn id="627" dur="250" fill="hold"/>
                                        <p:tgtEl>
                                          <p:spTgt spid="103"/>
                                        </p:tgtEl>
                                        <p:attrNameLst>
                                          <p:attrName>ppt_x</p:attrName>
                                        </p:attrNameLst>
                                      </p:cBhvr>
                                      <p:tavLst>
                                        <p:tav tm="0">
                                          <p:val>
                                            <p:strVal val="#ppt_x"/>
                                          </p:val>
                                        </p:tav>
                                        <p:tav tm="100000">
                                          <p:val>
                                            <p:strVal val="#ppt_x"/>
                                          </p:val>
                                        </p:tav>
                                      </p:tavLst>
                                    </p:anim>
                                    <p:anim calcmode="lin" valueType="num">
                                      <p:cBhvr additive="base">
                                        <p:cTn id="628" dur="250" fill="hold"/>
                                        <p:tgtEl>
                                          <p:spTgt spid="103"/>
                                        </p:tgtEl>
                                        <p:attrNameLst>
                                          <p:attrName>ppt_y</p:attrName>
                                        </p:attrNameLst>
                                      </p:cBhvr>
                                      <p:tavLst>
                                        <p:tav tm="0">
                                          <p:val>
                                            <p:strVal val="1+#ppt_h/2"/>
                                          </p:val>
                                        </p:tav>
                                        <p:tav tm="100000">
                                          <p:val>
                                            <p:strVal val="#ppt_y"/>
                                          </p:val>
                                        </p:tav>
                                      </p:tavLst>
                                    </p:anim>
                                  </p:childTnLst>
                                </p:cTn>
                              </p:par>
                            </p:childTnLst>
                          </p:cTn>
                        </p:par>
                        <p:par>
                          <p:cTn id="629" fill="hold">
                            <p:stCondLst>
                              <p:cond delay="31250"/>
                            </p:stCondLst>
                            <p:childTnLst>
                              <p:par>
                                <p:cTn id="630" presetID="2" presetClass="entr" presetSubtype="4" fill="hold" nodeType="afterEffect">
                                  <p:stCondLst>
                                    <p:cond delay="0"/>
                                  </p:stCondLst>
                                  <p:childTnLst>
                                    <p:set>
                                      <p:cBhvr>
                                        <p:cTn id="631" dur="1" fill="hold">
                                          <p:stCondLst>
                                            <p:cond delay="0"/>
                                          </p:stCondLst>
                                        </p:cTn>
                                        <p:tgtEl>
                                          <p:spTgt spid="132"/>
                                        </p:tgtEl>
                                        <p:attrNameLst>
                                          <p:attrName>style.visibility</p:attrName>
                                        </p:attrNameLst>
                                      </p:cBhvr>
                                      <p:to>
                                        <p:strVal val="visible"/>
                                      </p:to>
                                    </p:set>
                                    <p:anim calcmode="lin" valueType="num">
                                      <p:cBhvr additive="base">
                                        <p:cTn id="632" dur="250" fill="hold"/>
                                        <p:tgtEl>
                                          <p:spTgt spid="132"/>
                                        </p:tgtEl>
                                        <p:attrNameLst>
                                          <p:attrName>ppt_x</p:attrName>
                                        </p:attrNameLst>
                                      </p:cBhvr>
                                      <p:tavLst>
                                        <p:tav tm="0">
                                          <p:val>
                                            <p:strVal val="#ppt_x"/>
                                          </p:val>
                                        </p:tav>
                                        <p:tav tm="100000">
                                          <p:val>
                                            <p:strVal val="#ppt_x"/>
                                          </p:val>
                                        </p:tav>
                                      </p:tavLst>
                                    </p:anim>
                                    <p:anim calcmode="lin" valueType="num">
                                      <p:cBhvr additive="base">
                                        <p:cTn id="633" dur="250" fill="hold"/>
                                        <p:tgtEl>
                                          <p:spTgt spid="132"/>
                                        </p:tgtEl>
                                        <p:attrNameLst>
                                          <p:attrName>ppt_y</p:attrName>
                                        </p:attrNameLst>
                                      </p:cBhvr>
                                      <p:tavLst>
                                        <p:tav tm="0">
                                          <p:val>
                                            <p:strVal val="1+#ppt_h/2"/>
                                          </p:val>
                                        </p:tav>
                                        <p:tav tm="100000">
                                          <p:val>
                                            <p:strVal val="#ppt_y"/>
                                          </p:val>
                                        </p:tav>
                                      </p:tavLst>
                                    </p:anim>
                                  </p:childTnLst>
                                </p:cTn>
                              </p:par>
                            </p:childTnLst>
                          </p:cTn>
                        </p:par>
                        <p:par>
                          <p:cTn id="634" fill="hold">
                            <p:stCondLst>
                              <p:cond delay="31500"/>
                            </p:stCondLst>
                            <p:childTnLst>
                              <p:par>
                                <p:cTn id="635" presetID="2" presetClass="entr" presetSubtype="4" fill="hold" grpId="0" nodeType="afterEffect">
                                  <p:stCondLst>
                                    <p:cond delay="0"/>
                                  </p:stCondLst>
                                  <p:childTnLst>
                                    <p:set>
                                      <p:cBhvr>
                                        <p:cTn id="636" dur="1" fill="hold">
                                          <p:stCondLst>
                                            <p:cond delay="0"/>
                                          </p:stCondLst>
                                        </p:cTn>
                                        <p:tgtEl>
                                          <p:spTgt spid="135"/>
                                        </p:tgtEl>
                                        <p:attrNameLst>
                                          <p:attrName>style.visibility</p:attrName>
                                        </p:attrNameLst>
                                      </p:cBhvr>
                                      <p:to>
                                        <p:strVal val="visible"/>
                                      </p:to>
                                    </p:set>
                                    <p:anim calcmode="lin" valueType="num">
                                      <p:cBhvr additive="base">
                                        <p:cTn id="637" dur="250" fill="hold"/>
                                        <p:tgtEl>
                                          <p:spTgt spid="135"/>
                                        </p:tgtEl>
                                        <p:attrNameLst>
                                          <p:attrName>ppt_x</p:attrName>
                                        </p:attrNameLst>
                                      </p:cBhvr>
                                      <p:tavLst>
                                        <p:tav tm="0">
                                          <p:val>
                                            <p:strVal val="#ppt_x"/>
                                          </p:val>
                                        </p:tav>
                                        <p:tav tm="100000">
                                          <p:val>
                                            <p:strVal val="#ppt_x"/>
                                          </p:val>
                                        </p:tav>
                                      </p:tavLst>
                                    </p:anim>
                                    <p:anim calcmode="lin" valueType="num">
                                      <p:cBhvr additive="base">
                                        <p:cTn id="638" dur="25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8" grpId="0"/>
      <p:bldP spid="123" grpId="0"/>
      <p:bldP spid="127" grpId="0"/>
      <p:bldP spid="131" grpId="0"/>
      <p:bldP spid="135" grpId="0"/>
      <p:bldP spid="139" grpId="0"/>
      <p:bldP spid="143" grpId="0"/>
      <p:bldP spid="147" grpId="0"/>
      <p:bldP spid="151" grpId="0"/>
      <p:bldP spid="15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Rectangle 1"/>
          <p:cNvSpPr/>
          <p:nvPr/>
        </p:nvSpPr>
        <p:spPr>
          <a:xfrm>
            <a:off x="0" y="2876550"/>
            <a:ext cx="9144000" cy="1447800"/>
          </a:xfrm>
          <a:prstGeom prst="rect">
            <a:avLst/>
          </a:prstGeom>
          <a:solidFill>
            <a:srgbClr val="45C1A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ardrop 2"/>
          <p:cNvSpPr/>
          <p:nvPr/>
        </p:nvSpPr>
        <p:spPr>
          <a:xfrm>
            <a:off x="6858000" y="2266950"/>
            <a:ext cx="1752600" cy="1752600"/>
          </a:xfrm>
          <a:prstGeom prst="teardrop">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259713" y="2605074"/>
            <a:ext cx="949173" cy="1076351"/>
            <a:chOff x="3724276" y="2906713"/>
            <a:chExt cx="485775" cy="550863"/>
          </a:xfrm>
          <a:solidFill>
            <a:schemeClr val="bg1"/>
          </a:solidFill>
        </p:grpSpPr>
        <p:sp>
          <p:nvSpPr>
            <p:cNvPr id="5" name="Freeform 18"/>
            <p:cNvSpPr>
              <a:spLocks/>
            </p:cNvSpPr>
            <p:nvPr/>
          </p:nvSpPr>
          <p:spPr bwMode="auto">
            <a:xfrm>
              <a:off x="3724276" y="2906713"/>
              <a:ext cx="485775" cy="98425"/>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2"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9"/>
            <p:cNvSpPr>
              <a:spLocks noEditPoints="1"/>
            </p:cNvSpPr>
            <p:nvPr/>
          </p:nvSpPr>
          <p:spPr bwMode="auto">
            <a:xfrm>
              <a:off x="3760788" y="3024188"/>
              <a:ext cx="407988" cy="433388"/>
            </a:xfrm>
            <a:custGeom>
              <a:avLst/>
              <a:gdLst>
                <a:gd name="T0" fmla="*/ 257 w 257"/>
                <a:gd name="T1" fmla="*/ 171 h 273"/>
                <a:gd name="T2" fmla="*/ 257 w 257"/>
                <a:gd name="T3" fmla="*/ 0 h 273"/>
                <a:gd name="T4" fmla="*/ 0 w 257"/>
                <a:gd name="T5" fmla="*/ 0 h 273"/>
                <a:gd name="T6" fmla="*/ 0 w 257"/>
                <a:gd name="T7" fmla="*/ 171 h 273"/>
                <a:gd name="T8" fmla="*/ 114 w 257"/>
                <a:gd name="T9" fmla="*/ 171 h 273"/>
                <a:gd name="T10" fmla="*/ 114 w 257"/>
                <a:gd name="T11" fmla="*/ 226 h 273"/>
                <a:gd name="T12" fmla="*/ 83 w 257"/>
                <a:gd name="T13" fmla="*/ 226 h 273"/>
                <a:gd name="T14" fmla="*/ 83 w 257"/>
                <a:gd name="T15" fmla="*/ 216 h 273"/>
                <a:gd name="T16" fmla="*/ 69 w 257"/>
                <a:gd name="T17" fmla="*/ 216 h 273"/>
                <a:gd name="T18" fmla="*/ 45 w 257"/>
                <a:gd name="T19" fmla="*/ 273 h 273"/>
                <a:gd name="T20" fmla="*/ 62 w 257"/>
                <a:gd name="T21" fmla="*/ 273 h 273"/>
                <a:gd name="T22" fmla="*/ 72 w 257"/>
                <a:gd name="T23" fmla="*/ 245 h 273"/>
                <a:gd name="T24" fmla="*/ 186 w 257"/>
                <a:gd name="T25" fmla="*/ 245 h 273"/>
                <a:gd name="T26" fmla="*/ 197 w 257"/>
                <a:gd name="T27" fmla="*/ 273 h 273"/>
                <a:gd name="T28" fmla="*/ 212 w 257"/>
                <a:gd name="T29" fmla="*/ 273 h 273"/>
                <a:gd name="T30" fmla="*/ 190 w 257"/>
                <a:gd name="T31" fmla="*/ 216 h 273"/>
                <a:gd name="T32" fmla="*/ 176 w 257"/>
                <a:gd name="T33" fmla="*/ 216 h 273"/>
                <a:gd name="T34" fmla="*/ 176 w 257"/>
                <a:gd name="T35" fmla="*/ 226 h 273"/>
                <a:gd name="T36" fmla="*/ 145 w 257"/>
                <a:gd name="T37" fmla="*/ 226 h 273"/>
                <a:gd name="T38" fmla="*/ 145 w 257"/>
                <a:gd name="T39" fmla="*/ 171 h 273"/>
                <a:gd name="T40" fmla="*/ 257 w 257"/>
                <a:gd name="T41" fmla="*/ 171 h 273"/>
                <a:gd name="T42" fmla="*/ 164 w 257"/>
                <a:gd name="T43" fmla="*/ 52 h 273"/>
                <a:gd name="T44" fmla="*/ 240 w 257"/>
                <a:gd name="T45" fmla="*/ 52 h 273"/>
                <a:gd name="T46" fmla="*/ 240 w 257"/>
                <a:gd name="T47" fmla="*/ 69 h 273"/>
                <a:gd name="T48" fmla="*/ 164 w 257"/>
                <a:gd name="T49" fmla="*/ 69 h 273"/>
                <a:gd name="T50" fmla="*/ 164 w 257"/>
                <a:gd name="T51" fmla="*/ 52 h 273"/>
                <a:gd name="T52" fmla="*/ 164 w 257"/>
                <a:gd name="T53" fmla="*/ 83 h 273"/>
                <a:gd name="T54" fmla="*/ 240 w 257"/>
                <a:gd name="T55" fmla="*/ 83 h 273"/>
                <a:gd name="T56" fmla="*/ 240 w 257"/>
                <a:gd name="T57" fmla="*/ 100 h 273"/>
                <a:gd name="T58" fmla="*/ 164 w 257"/>
                <a:gd name="T59" fmla="*/ 100 h 273"/>
                <a:gd name="T60" fmla="*/ 164 w 257"/>
                <a:gd name="T61" fmla="*/ 83 h 273"/>
                <a:gd name="T62" fmla="*/ 164 w 257"/>
                <a:gd name="T63" fmla="*/ 116 h 273"/>
                <a:gd name="T64" fmla="*/ 240 w 257"/>
                <a:gd name="T65" fmla="*/ 116 h 273"/>
                <a:gd name="T66" fmla="*/ 240 w 257"/>
                <a:gd name="T67" fmla="*/ 133 h 273"/>
                <a:gd name="T68" fmla="*/ 164 w 257"/>
                <a:gd name="T69" fmla="*/ 133 h 273"/>
                <a:gd name="T70" fmla="*/ 164 w 257"/>
                <a:gd name="T71" fmla="*/ 116 h 273"/>
                <a:gd name="T72" fmla="*/ 17 w 257"/>
                <a:gd name="T73" fmla="*/ 138 h 273"/>
                <a:gd name="T74" fmla="*/ 17 w 257"/>
                <a:gd name="T75" fmla="*/ 45 h 273"/>
                <a:gd name="T76" fmla="*/ 150 w 257"/>
                <a:gd name="T77" fmla="*/ 45 h 273"/>
                <a:gd name="T78" fmla="*/ 150 w 257"/>
                <a:gd name="T79" fmla="*/ 138 h 273"/>
                <a:gd name="T80" fmla="*/ 17 w 257"/>
                <a:gd name="T81" fmla="*/ 13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7" h="273">
                  <a:moveTo>
                    <a:pt x="257" y="171"/>
                  </a:moveTo>
                  <a:lnTo>
                    <a:pt x="257" y="0"/>
                  </a:lnTo>
                  <a:lnTo>
                    <a:pt x="0" y="0"/>
                  </a:lnTo>
                  <a:lnTo>
                    <a:pt x="0" y="171"/>
                  </a:lnTo>
                  <a:lnTo>
                    <a:pt x="114" y="171"/>
                  </a:lnTo>
                  <a:lnTo>
                    <a:pt x="114" y="226"/>
                  </a:lnTo>
                  <a:lnTo>
                    <a:pt x="83" y="226"/>
                  </a:lnTo>
                  <a:lnTo>
                    <a:pt x="83" y="216"/>
                  </a:lnTo>
                  <a:lnTo>
                    <a:pt x="69" y="216"/>
                  </a:lnTo>
                  <a:lnTo>
                    <a:pt x="45" y="273"/>
                  </a:lnTo>
                  <a:lnTo>
                    <a:pt x="62" y="273"/>
                  </a:lnTo>
                  <a:lnTo>
                    <a:pt x="72" y="245"/>
                  </a:lnTo>
                  <a:lnTo>
                    <a:pt x="186" y="245"/>
                  </a:lnTo>
                  <a:lnTo>
                    <a:pt x="197" y="273"/>
                  </a:lnTo>
                  <a:lnTo>
                    <a:pt x="212" y="273"/>
                  </a:lnTo>
                  <a:lnTo>
                    <a:pt x="190" y="216"/>
                  </a:lnTo>
                  <a:lnTo>
                    <a:pt x="176" y="216"/>
                  </a:lnTo>
                  <a:lnTo>
                    <a:pt x="176" y="226"/>
                  </a:lnTo>
                  <a:lnTo>
                    <a:pt x="145" y="226"/>
                  </a:lnTo>
                  <a:lnTo>
                    <a:pt x="145" y="171"/>
                  </a:lnTo>
                  <a:lnTo>
                    <a:pt x="257" y="171"/>
                  </a:lnTo>
                  <a:close/>
                  <a:moveTo>
                    <a:pt x="164" y="52"/>
                  </a:moveTo>
                  <a:lnTo>
                    <a:pt x="240" y="52"/>
                  </a:lnTo>
                  <a:lnTo>
                    <a:pt x="240" y="69"/>
                  </a:lnTo>
                  <a:lnTo>
                    <a:pt x="164" y="69"/>
                  </a:lnTo>
                  <a:lnTo>
                    <a:pt x="164" y="52"/>
                  </a:lnTo>
                  <a:close/>
                  <a:moveTo>
                    <a:pt x="164" y="83"/>
                  </a:moveTo>
                  <a:lnTo>
                    <a:pt x="240" y="83"/>
                  </a:lnTo>
                  <a:lnTo>
                    <a:pt x="240" y="100"/>
                  </a:lnTo>
                  <a:lnTo>
                    <a:pt x="164" y="100"/>
                  </a:lnTo>
                  <a:lnTo>
                    <a:pt x="164" y="83"/>
                  </a:lnTo>
                  <a:close/>
                  <a:moveTo>
                    <a:pt x="164" y="116"/>
                  </a:moveTo>
                  <a:lnTo>
                    <a:pt x="240" y="116"/>
                  </a:lnTo>
                  <a:lnTo>
                    <a:pt x="240" y="133"/>
                  </a:lnTo>
                  <a:lnTo>
                    <a:pt x="164" y="133"/>
                  </a:lnTo>
                  <a:lnTo>
                    <a:pt x="164" y="116"/>
                  </a:lnTo>
                  <a:close/>
                  <a:moveTo>
                    <a:pt x="17" y="138"/>
                  </a:moveTo>
                  <a:lnTo>
                    <a:pt x="17" y="45"/>
                  </a:lnTo>
                  <a:lnTo>
                    <a:pt x="150" y="45"/>
                  </a:lnTo>
                  <a:lnTo>
                    <a:pt x="150" y="138"/>
                  </a:lnTo>
                  <a:lnTo>
                    <a:pt x="17"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20"/>
            <p:cNvSpPr>
              <a:spLocks/>
            </p:cNvSpPr>
            <p:nvPr/>
          </p:nvSpPr>
          <p:spPr bwMode="auto">
            <a:xfrm>
              <a:off x="3795713" y="3111500"/>
              <a:ext cx="200025" cy="112713"/>
            </a:xfrm>
            <a:custGeom>
              <a:avLst/>
              <a:gdLst>
                <a:gd name="T0" fmla="*/ 104 w 126"/>
                <a:gd name="T1" fmla="*/ 19 h 71"/>
                <a:gd name="T2" fmla="*/ 95 w 126"/>
                <a:gd name="T3" fmla="*/ 33 h 71"/>
                <a:gd name="T4" fmla="*/ 85 w 126"/>
                <a:gd name="T5" fmla="*/ 28 h 71"/>
                <a:gd name="T6" fmla="*/ 85 w 126"/>
                <a:gd name="T7" fmla="*/ 28 h 71"/>
                <a:gd name="T8" fmla="*/ 61 w 126"/>
                <a:gd name="T9" fmla="*/ 14 h 71"/>
                <a:gd name="T10" fmla="*/ 57 w 126"/>
                <a:gd name="T11" fmla="*/ 21 h 71"/>
                <a:gd name="T12" fmla="*/ 50 w 126"/>
                <a:gd name="T13" fmla="*/ 33 h 71"/>
                <a:gd name="T14" fmla="*/ 26 w 126"/>
                <a:gd name="T15" fmla="*/ 21 h 71"/>
                <a:gd name="T16" fmla="*/ 21 w 126"/>
                <a:gd name="T17" fmla="*/ 31 h 71"/>
                <a:gd name="T18" fmla="*/ 21 w 126"/>
                <a:gd name="T19" fmla="*/ 31 h 71"/>
                <a:gd name="T20" fmla="*/ 0 w 126"/>
                <a:gd name="T21" fmla="*/ 66 h 71"/>
                <a:gd name="T22" fmla="*/ 9 w 126"/>
                <a:gd name="T23" fmla="*/ 71 h 71"/>
                <a:gd name="T24" fmla="*/ 31 w 126"/>
                <a:gd name="T25" fmla="*/ 38 h 71"/>
                <a:gd name="T26" fmla="*/ 42 w 126"/>
                <a:gd name="T27" fmla="*/ 45 h 71"/>
                <a:gd name="T28" fmla="*/ 42 w 126"/>
                <a:gd name="T29" fmla="*/ 45 h 71"/>
                <a:gd name="T30" fmla="*/ 52 w 126"/>
                <a:gd name="T31" fmla="*/ 50 h 71"/>
                <a:gd name="T32" fmla="*/ 66 w 126"/>
                <a:gd name="T33" fmla="*/ 31 h 71"/>
                <a:gd name="T34" fmla="*/ 76 w 126"/>
                <a:gd name="T35" fmla="*/ 35 h 71"/>
                <a:gd name="T36" fmla="*/ 76 w 126"/>
                <a:gd name="T37" fmla="*/ 35 h 71"/>
                <a:gd name="T38" fmla="*/ 99 w 126"/>
                <a:gd name="T39" fmla="*/ 50 h 71"/>
                <a:gd name="T40" fmla="*/ 99 w 126"/>
                <a:gd name="T41" fmla="*/ 50 h 71"/>
                <a:gd name="T42" fmla="*/ 99 w 126"/>
                <a:gd name="T43" fmla="*/ 50 h 71"/>
                <a:gd name="T44" fmla="*/ 111 w 126"/>
                <a:gd name="T45" fmla="*/ 28 h 71"/>
                <a:gd name="T46" fmla="*/ 111 w 126"/>
                <a:gd name="T47" fmla="*/ 28 h 71"/>
                <a:gd name="T48" fmla="*/ 126 w 126"/>
                <a:gd name="T49" fmla="*/ 4 h 71"/>
                <a:gd name="T50" fmla="*/ 116 w 126"/>
                <a:gd name="T51" fmla="*/ 0 h 71"/>
                <a:gd name="T52" fmla="*/ 104 w 126"/>
                <a:gd name="T53" fmla="*/ 1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71">
                  <a:moveTo>
                    <a:pt x="104" y="19"/>
                  </a:moveTo>
                  <a:lnTo>
                    <a:pt x="95" y="33"/>
                  </a:lnTo>
                  <a:lnTo>
                    <a:pt x="85" y="28"/>
                  </a:lnTo>
                  <a:lnTo>
                    <a:pt x="85" y="28"/>
                  </a:lnTo>
                  <a:lnTo>
                    <a:pt x="61" y="14"/>
                  </a:lnTo>
                  <a:lnTo>
                    <a:pt x="57" y="21"/>
                  </a:lnTo>
                  <a:lnTo>
                    <a:pt x="50" y="33"/>
                  </a:lnTo>
                  <a:lnTo>
                    <a:pt x="26" y="21"/>
                  </a:lnTo>
                  <a:lnTo>
                    <a:pt x="21" y="31"/>
                  </a:lnTo>
                  <a:lnTo>
                    <a:pt x="21" y="31"/>
                  </a:lnTo>
                  <a:lnTo>
                    <a:pt x="0" y="66"/>
                  </a:lnTo>
                  <a:lnTo>
                    <a:pt x="9" y="71"/>
                  </a:lnTo>
                  <a:lnTo>
                    <a:pt x="31" y="38"/>
                  </a:lnTo>
                  <a:lnTo>
                    <a:pt x="42" y="45"/>
                  </a:lnTo>
                  <a:lnTo>
                    <a:pt x="42" y="45"/>
                  </a:lnTo>
                  <a:lnTo>
                    <a:pt x="52" y="50"/>
                  </a:lnTo>
                  <a:lnTo>
                    <a:pt x="66" y="31"/>
                  </a:lnTo>
                  <a:lnTo>
                    <a:pt x="76" y="35"/>
                  </a:lnTo>
                  <a:lnTo>
                    <a:pt x="76" y="35"/>
                  </a:lnTo>
                  <a:lnTo>
                    <a:pt x="99" y="50"/>
                  </a:lnTo>
                  <a:lnTo>
                    <a:pt x="99" y="50"/>
                  </a:lnTo>
                  <a:lnTo>
                    <a:pt x="99" y="50"/>
                  </a:lnTo>
                  <a:lnTo>
                    <a:pt x="111" y="28"/>
                  </a:lnTo>
                  <a:lnTo>
                    <a:pt x="111" y="28"/>
                  </a:lnTo>
                  <a:lnTo>
                    <a:pt x="126" y="4"/>
                  </a:lnTo>
                  <a:lnTo>
                    <a:pt x="116" y="0"/>
                  </a:lnTo>
                  <a:lnTo>
                    <a:pt x="10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Box 10"/>
          <p:cNvSpPr txBox="1">
            <a:spLocks noChangeArrowheads="1"/>
          </p:cNvSpPr>
          <p:nvPr/>
        </p:nvSpPr>
        <p:spPr bwMode="auto">
          <a:xfrm>
            <a:off x="4267200" y="3105150"/>
            <a:ext cx="2362200" cy="723275"/>
          </a:xfrm>
          <a:prstGeom prst="rect">
            <a:avLst/>
          </a:prstGeom>
          <a:noFill/>
          <a:ln w="9525">
            <a:noFill/>
            <a:miter lim="800000"/>
            <a:headEnd/>
            <a:tailEnd/>
          </a:ln>
        </p:spPr>
        <p:txBody>
          <a:bodyPr wrap="square" lIns="45720" tIns="22860" rIns="45720" bIns="22860">
            <a:spAutoFit/>
          </a:bodyPr>
          <a:lstStyle/>
          <a:p>
            <a:pP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Landing System</a:t>
            </a:r>
          </a:p>
          <a:p>
            <a:pPr defTabSz="1088232"/>
            <a:endParaRPr lang="en-US" sz="9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3" name="Text Box 10"/>
          <p:cNvSpPr txBox="1">
            <a:spLocks noChangeArrowheads="1"/>
          </p:cNvSpPr>
          <p:nvPr/>
        </p:nvSpPr>
        <p:spPr bwMode="auto">
          <a:xfrm>
            <a:off x="2133600" y="3105150"/>
            <a:ext cx="1905000" cy="1046440"/>
          </a:xfrm>
          <a:prstGeom prst="rect">
            <a:avLst/>
          </a:prstGeom>
          <a:noFill/>
          <a:ln w="9525">
            <a:noFill/>
            <a:miter lim="800000"/>
            <a:headEnd/>
            <a:tailEnd/>
          </a:ln>
        </p:spPr>
        <p:txBody>
          <a:bodyPr wrap="square" lIns="45720" tIns="22860" rIns="45720" bIns="22860">
            <a:spAutoFit/>
          </a:bodyPr>
          <a:lstStyle/>
          <a:p>
            <a:pP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Boarding</a:t>
            </a:r>
          </a:p>
          <a:p>
            <a:pPr defTabSz="1088232"/>
            <a:endParaRPr lang="en-US" sz="9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4" name="Text Box 10"/>
          <p:cNvSpPr txBox="1">
            <a:spLocks noChangeArrowheads="1"/>
          </p:cNvSpPr>
          <p:nvPr/>
        </p:nvSpPr>
        <p:spPr bwMode="auto">
          <a:xfrm>
            <a:off x="228600" y="3110121"/>
            <a:ext cx="1752600" cy="2077492"/>
          </a:xfrm>
          <a:prstGeom prst="rect">
            <a:avLst/>
          </a:prstGeom>
          <a:noFill/>
          <a:ln w="9525">
            <a:noFill/>
            <a:miter lim="800000"/>
            <a:headEnd/>
            <a:tailEnd/>
          </a:ln>
        </p:spPr>
        <p:txBody>
          <a:bodyPr wrap="square" lIns="45720" tIns="22860" rIns="45720" bIns="22860">
            <a:spAutoFit/>
          </a:bodyPr>
          <a:lstStyle/>
          <a:p>
            <a:pPr defTabSz="1088232"/>
            <a:r>
              <a:rPr lang="en-US" sz="6600" dirty="0" smtClean="0">
                <a:solidFill>
                  <a:schemeClr val="bg1"/>
                </a:solidFill>
                <a:latin typeface="微软雅黑" panose="020B0503020204020204" pitchFamily="34" charset="-122"/>
                <a:ea typeface="微软雅黑" panose="020B0503020204020204" pitchFamily="34" charset="-122"/>
                <a:cs typeface="Open Sans Light" pitchFamily="34" charset="0"/>
              </a:rPr>
              <a:t>34%</a:t>
            </a:r>
            <a:endParaRPr lang="en-US" sz="6600" i="1" dirty="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Tree>
    <p:extLst>
      <p:ext uri="{BB962C8B-B14F-4D97-AF65-F5344CB8AC3E}">
        <p14:creationId xmlns:p14="http://schemas.microsoft.com/office/powerpoint/2010/main" val="79844403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17">
                                          <p:stCondLst>
                                            <p:cond delay="0"/>
                                          </p:stCondLst>
                                        </p:cTn>
                                        <p:tgtEl>
                                          <p:spTgt spid="2"/>
                                        </p:tgtEl>
                                      </p:cBhvr>
                                    </p:animEffect>
                                    <p:anim calcmode="lin" valueType="num">
                                      <p:cBhvr>
                                        <p:cTn id="8"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13" dur="10">
                                          <p:stCondLst>
                                            <p:cond delay="244"/>
                                          </p:stCondLst>
                                        </p:cTn>
                                        <p:tgtEl>
                                          <p:spTgt spid="2"/>
                                        </p:tgtEl>
                                      </p:cBhvr>
                                      <p:to x="100000" y="60000"/>
                                    </p:animScale>
                                    <p:animScale>
                                      <p:cBhvr>
                                        <p:cTn id="14" dur="62" decel="50000">
                                          <p:stCondLst>
                                            <p:cond delay="254"/>
                                          </p:stCondLst>
                                        </p:cTn>
                                        <p:tgtEl>
                                          <p:spTgt spid="2"/>
                                        </p:tgtEl>
                                      </p:cBhvr>
                                      <p:to x="100000" y="100000"/>
                                    </p:animScale>
                                    <p:animScale>
                                      <p:cBhvr>
                                        <p:cTn id="15" dur="10">
                                          <p:stCondLst>
                                            <p:cond delay="492"/>
                                          </p:stCondLst>
                                        </p:cTn>
                                        <p:tgtEl>
                                          <p:spTgt spid="2"/>
                                        </p:tgtEl>
                                      </p:cBhvr>
                                      <p:to x="100000" y="80000"/>
                                    </p:animScale>
                                    <p:animScale>
                                      <p:cBhvr>
                                        <p:cTn id="16" dur="62" decel="50000">
                                          <p:stCondLst>
                                            <p:cond delay="502"/>
                                          </p:stCondLst>
                                        </p:cTn>
                                        <p:tgtEl>
                                          <p:spTgt spid="2"/>
                                        </p:tgtEl>
                                      </p:cBhvr>
                                      <p:to x="100000" y="100000"/>
                                    </p:animScale>
                                    <p:animScale>
                                      <p:cBhvr>
                                        <p:cTn id="17" dur="10">
                                          <p:stCondLst>
                                            <p:cond delay="616"/>
                                          </p:stCondLst>
                                        </p:cTn>
                                        <p:tgtEl>
                                          <p:spTgt spid="2"/>
                                        </p:tgtEl>
                                      </p:cBhvr>
                                      <p:to x="100000" y="90000"/>
                                    </p:animScale>
                                    <p:animScale>
                                      <p:cBhvr>
                                        <p:cTn id="18" dur="62" decel="50000">
                                          <p:stCondLst>
                                            <p:cond delay="625"/>
                                          </p:stCondLst>
                                        </p:cTn>
                                        <p:tgtEl>
                                          <p:spTgt spid="2"/>
                                        </p:tgtEl>
                                      </p:cBhvr>
                                      <p:to x="100000" y="100000"/>
                                    </p:animScale>
                                    <p:animScale>
                                      <p:cBhvr>
                                        <p:cTn id="19" dur="10">
                                          <p:stCondLst>
                                            <p:cond delay="678"/>
                                          </p:stCondLst>
                                        </p:cTn>
                                        <p:tgtEl>
                                          <p:spTgt spid="2"/>
                                        </p:tgtEl>
                                      </p:cBhvr>
                                      <p:to x="100000" y="95000"/>
                                    </p:animScale>
                                    <p:animScale>
                                      <p:cBhvr>
                                        <p:cTn id="20" dur="62" decel="50000">
                                          <p:stCondLst>
                                            <p:cond delay="688"/>
                                          </p:stCondLst>
                                        </p:cTn>
                                        <p:tgtEl>
                                          <p:spTgt spid="2"/>
                                        </p:tgtEl>
                                      </p:cBhvr>
                                      <p:to x="100000" y="100000"/>
                                    </p:animScale>
                                  </p:childTnLst>
                                </p:cTn>
                              </p:par>
                            </p:childTnLst>
                          </p:cTn>
                        </p:par>
                        <p:par>
                          <p:cTn id="21" fill="hold">
                            <p:stCondLst>
                              <p:cond delay="750"/>
                            </p:stCondLst>
                            <p:childTnLst>
                              <p:par>
                                <p:cTn id="22" presetID="26"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217">
                                          <p:stCondLst>
                                            <p:cond delay="0"/>
                                          </p:stCondLst>
                                        </p:cTn>
                                        <p:tgtEl>
                                          <p:spTgt spid="3"/>
                                        </p:tgtEl>
                                      </p:cBhvr>
                                    </p:animEffect>
                                    <p:anim calcmode="lin" valueType="num">
                                      <p:cBhvr>
                                        <p:cTn id="25" dur="68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28" dur="124"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2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30" dur="10">
                                          <p:stCondLst>
                                            <p:cond delay="244"/>
                                          </p:stCondLst>
                                        </p:cTn>
                                        <p:tgtEl>
                                          <p:spTgt spid="3"/>
                                        </p:tgtEl>
                                      </p:cBhvr>
                                      <p:to x="100000" y="60000"/>
                                    </p:animScale>
                                    <p:animScale>
                                      <p:cBhvr>
                                        <p:cTn id="31" dur="62" decel="50000">
                                          <p:stCondLst>
                                            <p:cond delay="254"/>
                                          </p:stCondLst>
                                        </p:cTn>
                                        <p:tgtEl>
                                          <p:spTgt spid="3"/>
                                        </p:tgtEl>
                                      </p:cBhvr>
                                      <p:to x="100000" y="100000"/>
                                    </p:animScale>
                                    <p:animScale>
                                      <p:cBhvr>
                                        <p:cTn id="32" dur="10">
                                          <p:stCondLst>
                                            <p:cond delay="492"/>
                                          </p:stCondLst>
                                        </p:cTn>
                                        <p:tgtEl>
                                          <p:spTgt spid="3"/>
                                        </p:tgtEl>
                                      </p:cBhvr>
                                      <p:to x="100000" y="80000"/>
                                    </p:animScale>
                                    <p:animScale>
                                      <p:cBhvr>
                                        <p:cTn id="33" dur="62" decel="50000">
                                          <p:stCondLst>
                                            <p:cond delay="502"/>
                                          </p:stCondLst>
                                        </p:cTn>
                                        <p:tgtEl>
                                          <p:spTgt spid="3"/>
                                        </p:tgtEl>
                                      </p:cBhvr>
                                      <p:to x="100000" y="100000"/>
                                    </p:animScale>
                                    <p:animScale>
                                      <p:cBhvr>
                                        <p:cTn id="34" dur="10">
                                          <p:stCondLst>
                                            <p:cond delay="616"/>
                                          </p:stCondLst>
                                        </p:cTn>
                                        <p:tgtEl>
                                          <p:spTgt spid="3"/>
                                        </p:tgtEl>
                                      </p:cBhvr>
                                      <p:to x="100000" y="90000"/>
                                    </p:animScale>
                                    <p:animScale>
                                      <p:cBhvr>
                                        <p:cTn id="35" dur="62" decel="50000">
                                          <p:stCondLst>
                                            <p:cond delay="625"/>
                                          </p:stCondLst>
                                        </p:cTn>
                                        <p:tgtEl>
                                          <p:spTgt spid="3"/>
                                        </p:tgtEl>
                                      </p:cBhvr>
                                      <p:to x="100000" y="100000"/>
                                    </p:animScale>
                                    <p:animScale>
                                      <p:cBhvr>
                                        <p:cTn id="36" dur="10">
                                          <p:stCondLst>
                                            <p:cond delay="678"/>
                                          </p:stCondLst>
                                        </p:cTn>
                                        <p:tgtEl>
                                          <p:spTgt spid="3"/>
                                        </p:tgtEl>
                                      </p:cBhvr>
                                      <p:to x="100000" y="95000"/>
                                    </p:animScale>
                                    <p:animScale>
                                      <p:cBhvr>
                                        <p:cTn id="37" dur="62" decel="50000">
                                          <p:stCondLst>
                                            <p:cond delay="688"/>
                                          </p:stCondLst>
                                        </p:cTn>
                                        <p:tgtEl>
                                          <p:spTgt spid="3"/>
                                        </p:tgtEl>
                                      </p:cBhvr>
                                      <p:to x="100000" y="100000"/>
                                    </p:animScale>
                                  </p:childTnLst>
                                </p:cTn>
                              </p:par>
                            </p:childTnLst>
                          </p:cTn>
                        </p:par>
                        <p:par>
                          <p:cTn id="38" fill="hold">
                            <p:stCondLst>
                              <p:cond delay="1500"/>
                            </p:stCondLst>
                            <p:childTnLst>
                              <p:par>
                                <p:cTn id="39" presetID="26"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down)">
                                      <p:cBhvr>
                                        <p:cTn id="41" dur="217">
                                          <p:stCondLst>
                                            <p:cond delay="0"/>
                                          </p:stCondLst>
                                        </p:cTn>
                                        <p:tgtEl>
                                          <p:spTgt spid="4"/>
                                        </p:tgtEl>
                                      </p:cBhvr>
                                    </p:animEffect>
                                    <p:anim calcmode="lin" valueType="num">
                                      <p:cBhvr>
                                        <p:cTn id="42" dur="683"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3" dur="249"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4" dur="249" tmFilter="0, 0; 0.125,0.2665; 0.25,0.4; 0.375,0.465; 0.5,0.5;  0.625,0.535; 0.75,0.6; 0.875,0.7335; 1,1">
                                          <p:stCondLst>
                                            <p:cond delay="249"/>
                                          </p:stCondLst>
                                        </p:cTn>
                                        <p:tgtEl>
                                          <p:spTgt spid="4"/>
                                        </p:tgtEl>
                                        <p:attrNameLst>
                                          <p:attrName>ppt_y</p:attrName>
                                        </p:attrNameLst>
                                      </p:cBhvr>
                                      <p:tavLst>
                                        <p:tav tm="0" fmla="#ppt_y-sin(pi*$)/9">
                                          <p:val>
                                            <p:fltVal val="0"/>
                                          </p:val>
                                        </p:tav>
                                        <p:tav tm="100000">
                                          <p:val>
                                            <p:fltVal val="1"/>
                                          </p:val>
                                        </p:tav>
                                      </p:tavLst>
                                    </p:anim>
                                    <p:anim calcmode="lin" valueType="num">
                                      <p:cBhvr>
                                        <p:cTn id="45" dur="124" tmFilter="0, 0; 0.125,0.2665; 0.25,0.4; 0.375,0.465; 0.5,0.5;  0.625,0.535; 0.75,0.6; 0.875,0.7335; 1,1">
                                          <p:stCondLst>
                                            <p:cond delay="497"/>
                                          </p:stCondLst>
                                        </p:cTn>
                                        <p:tgtEl>
                                          <p:spTgt spid="4"/>
                                        </p:tgtEl>
                                        <p:attrNameLst>
                                          <p:attrName>ppt_y</p:attrName>
                                        </p:attrNameLst>
                                      </p:cBhvr>
                                      <p:tavLst>
                                        <p:tav tm="0" fmla="#ppt_y-sin(pi*$)/27">
                                          <p:val>
                                            <p:fltVal val="0"/>
                                          </p:val>
                                        </p:tav>
                                        <p:tav tm="100000">
                                          <p:val>
                                            <p:fltVal val="1"/>
                                          </p:val>
                                        </p:tav>
                                      </p:tavLst>
                                    </p:anim>
                                    <p:anim calcmode="lin" valueType="num">
                                      <p:cBhvr>
                                        <p:cTn id="46" dur="62" tmFilter="0, 0; 0.125,0.2665; 0.25,0.4; 0.375,0.465; 0.5,0.5;  0.625,0.535; 0.75,0.6; 0.875,0.7335; 1,1">
                                          <p:stCondLst>
                                            <p:cond delay="621"/>
                                          </p:stCondLst>
                                        </p:cTn>
                                        <p:tgtEl>
                                          <p:spTgt spid="4"/>
                                        </p:tgtEl>
                                        <p:attrNameLst>
                                          <p:attrName>ppt_y</p:attrName>
                                        </p:attrNameLst>
                                      </p:cBhvr>
                                      <p:tavLst>
                                        <p:tav tm="0" fmla="#ppt_y-sin(pi*$)/81">
                                          <p:val>
                                            <p:fltVal val="0"/>
                                          </p:val>
                                        </p:tav>
                                        <p:tav tm="100000">
                                          <p:val>
                                            <p:fltVal val="1"/>
                                          </p:val>
                                        </p:tav>
                                      </p:tavLst>
                                    </p:anim>
                                    <p:animScale>
                                      <p:cBhvr>
                                        <p:cTn id="47" dur="10">
                                          <p:stCondLst>
                                            <p:cond delay="244"/>
                                          </p:stCondLst>
                                        </p:cTn>
                                        <p:tgtEl>
                                          <p:spTgt spid="4"/>
                                        </p:tgtEl>
                                      </p:cBhvr>
                                      <p:to x="100000" y="60000"/>
                                    </p:animScale>
                                    <p:animScale>
                                      <p:cBhvr>
                                        <p:cTn id="48" dur="62" decel="50000">
                                          <p:stCondLst>
                                            <p:cond delay="254"/>
                                          </p:stCondLst>
                                        </p:cTn>
                                        <p:tgtEl>
                                          <p:spTgt spid="4"/>
                                        </p:tgtEl>
                                      </p:cBhvr>
                                      <p:to x="100000" y="100000"/>
                                    </p:animScale>
                                    <p:animScale>
                                      <p:cBhvr>
                                        <p:cTn id="49" dur="10">
                                          <p:stCondLst>
                                            <p:cond delay="492"/>
                                          </p:stCondLst>
                                        </p:cTn>
                                        <p:tgtEl>
                                          <p:spTgt spid="4"/>
                                        </p:tgtEl>
                                      </p:cBhvr>
                                      <p:to x="100000" y="80000"/>
                                    </p:animScale>
                                    <p:animScale>
                                      <p:cBhvr>
                                        <p:cTn id="50" dur="62" decel="50000">
                                          <p:stCondLst>
                                            <p:cond delay="502"/>
                                          </p:stCondLst>
                                        </p:cTn>
                                        <p:tgtEl>
                                          <p:spTgt spid="4"/>
                                        </p:tgtEl>
                                      </p:cBhvr>
                                      <p:to x="100000" y="100000"/>
                                    </p:animScale>
                                    <p:animScale>
                                      <p:cBhvr>
                                        <p:cTn id="51" dur="10">
                                          <p:stCondLst>
                                            <p:cond delay="616"/>
                                          </p:stCondLst>
                                        </p:cTn>
                                        <p:tgtEl>
                                          <p:spTgt spid="4"/>
                                        </p:tgtEl>
                                      </p:cBhvr>
                                      <p:to x="100000" y="90000"/>
                                    </p:animScale>
                                    <p:animScale>
                                      <p:cBhvr>
                                        <p:cTn id="52" dur="62" decel="50000">
                                          <p:stCondLst>
                                            <p:cond delay="625"/>
                                          </p:stCondLst>
                                        </p:cTn>
                                        <p:tgtEl>
                                          <p:spTgt spid="4"/>
                                        </p:tgtEl>
                                      </p:cBhvr>
                                      <p:to x="100000" y="100000"/>
                                    </p:animScale>
                                    <p:animScale>
                                      <p:cBhvr>
                                        <p:cTn id="53" dur="10">
                                          <p:stCondLst>
                                            <p:cond delay="678"/>
                                          </p:stCondLst>
                                        </p:cTn>
                                        <p:tgtEl>
                                          <p:spTgt spid="4"/>
                                        </p:tgtEl>
                                      </p:cBhvr>
                                      <p:to x="100000" y="95000"/>
                                    </p:animScale>
                                    <p:animScale>
                                      <p:cBhvr>
                                        <p:cTn id="54" dur="62" decel="50000">
                                          <p:stCondLst>
                                            <p:cond delay="688"/>
                                          </p:stCondLst>
                                        </p:cTn>
                                        <p:tgtEl>
                                          <p:spTgt spid="4"/>
                                        </p:tgtEl>
                                      </p:cBhvr>
                                      <p:to x="100000" y="100000"/>
                                    </p:animScale>
                                  </p:childTnLst>
                                </p:cTn>
                              </p:par>
                            </p:childTnLst>
                          </p:cTn>
                        </p:par>
                        <p:par>
                          <p:cTn id="55" fill="hold">
                            <p:stCondLst>
                              <p:cond delay="2250"/>
                            </p:stCondLst>
                            <p:childTnLst>
                              <p:par>
                                <p:cTn id="56" presetID="26"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down)">
                                      <p:cBhvr>
                                        <p:cTn id="58" dur="217">
                                          <p:stCondLst>
                                            <p:cond delay="0"/>
                                          </p:stCondLst>
                                        </p:cTn>
                                        <p:tgtEl>
                                          <p:spTgt spid="14"/>
                                        </p:tgtEl>
                                      </p:cBhvr>
                                    </p:animEffect>
                                    <p:anim calcmode="lin" valueType="num">
                                      <p:cBhvr>
                                        <p:cTn id="59" dur="683"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60" dur="249"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61" dur="249" tmFilter="0, 0; 0.125,0.2665; 0.25,0.4; 0.375,0.465; 0.5,0.5;  0.625,0.535; 0.75,0.6; 0.875,0.7335; 1,1">
                                          <p:stCondLst>
                                            <p:cond delay="249"/>
                                          </p:stCondLst>
                                        </p:cTn>
                                        <p:tgtEl>
                                          <p:spTgt spid="14"/>
                                        </p:tgtEl>
                                        <p:attrNameLst>
                                          <p:attrName>ppt_y</p:attrName>
                                        </p:attrNameLst>
                                      </p:cBhvr>
                                      <p:tavLst>
                                        <p:tav tm="0" fmla="#ppt_y-sin(pi*$)/9">
                                          <p:val>
                                            <p:fltVal val="0"/>
                                          </p:val>
                                        </p:tav>
                                        <p:tav tm="100000">
                                          <p:val>
                                            <p:fltVal val="1"/>
                                          </p:val>
                                        </p:tav>
                                      </p:tavLst>
                                    </p:anim>
                                    <p:anim calcmode="lin" valueType="num">
                                      <p:cBhvr>
                                        <p:cTn id="62" dur="124" tmFilter="0, 0; 0.125,0.2665; 0.25,0.4; 0.375,0.465; 0.5,0.5;  0.625,0.535; 0.75,0.6; 0.875,0.7335; 1,1">
                                          <p:stCondLst>
                                            <p:cond delay="497"/>
                                          </p:stCondLst>
                                        </p:cTn>
                                        <p:tgtEl>
                                          <p:spTgt spid="14"/>
                                        </p:tgtEl>
                                        <p:attrNameLst>
                                          <p:attrName>ppt_y</p:attrName>
                                        </p:attrNameLst>
                                      </p:cBhvr>
                                      <p:tavLst>
                                        <p:tav tm="0" fmla="#ppt_y-sin(pi*$)/27">
                                          <p:val>
                                            <p:fltVal val="0"/>
                                          </p:val>
                                        </p:tav>
                                        <p:tav tm="100000">
                                          <p:val>
                                            <p:fltVal val="1"/>
                                          </p:val>
                                        </p:tav>
                                      </p:tavLst>
                                    </p:anim>
                                    <p:anim calcmode="lin" valueType="num">
                                      <p:cBhvr>
                                        <p:cTn id="63" dur="62" tmFilter="0, 0; 0.125,0.2665; 0.25,0.4; 0.375,0.465; 0.5,0.5;  0.625,0.535; 0.75,0.6; 0.875,0.7335; 1,1">
                                          <p:stCondLst>
                                            <p:cond delay="621"/>
                                          </p:stCondLst>
                                        </p:cTn>
                                        <p:tgtEl>
                                          <p:spTgt spid="14"/>
                                        </p:tgtEl>
                                        <p:attrNameLst>
                                          <p:attrName>ppt_y</p:attrName>
                                        </p:attrNameLst>
                                      </p:cBhvr>
                                      <p:tavLst>
                                        <p:tav tm="0" fmla="#ppt_y-sin(pi*$)/81">
                                          <p:val>
                                            <p:fltVal val="0"/>
                                          </p:val>
                                        </p:tav>
                                        <p:tav tm="100000">
                                          <p:val>
                                            <p:fltVal val="1"/>
                                          </p:val>
                                        </p:tav>
                                      </p:tavLst>
                                    </p:anim>
                                    <p:animScale>
                                      <p:cBhvr>
                                        <p:cTn id="64" dur="10">
                                          <p:stCondLst>
                                            <p:cond delay="244"/>
                                          </p:stCondLst>
                                        </p:cTn>
                                        <p:tgtEl>
                                          <p:spTgt spid="14"/>
                                        </p:tgtEl>
                                      </p:cBhvr>
                                      <p:to x="100000" y="60000"/>
                                    </p:animScale>
                                    <p:animScale>
                                      <p:cBhvr>
                                        <p:cTn id="65" dur="62" decel="50000">
                                          <p:stCondLst>
                                            <p:cond delay="254"/>
                                          </p:stCondLst>
                                        </p:cTn>
                                        <p:tgtEl>
                                          <p:spTgt spid="14"/>
                                        </p:tgtEl>
                                      </p:cBhvr>
                                      <p:to x="100000" y="100000"/>
                                    </p:animScale>
                                    <p:animScale>
                                      <p:cBhvr>
                                        <p:cTn id="66" dur="10">
                                          <p:stCondLst>
                                            <p:cond delay="492"/>
                                          </p:stCondLst>
                                        </p:cTn>
                                        <p:tgtEl>
                                          <p:spTgt spid="14"/>
                                        </p:tgtEl>
                                      </p:cBhvr>
                                      <p:to x="100000" y="80000"/>
                                    </p:animScale>
                                    <p:animScale>
                                      <p:cBhvr>
                                        <p:cTn id="67" dur="62" decel="50000">
                                          <p:stCondLst>
                                            <p:cond delay="502"/>
                                          </p:stCondLst>
                                        </p:cTn>
                                        <p:tgtEl>
                                          <p:spTgt spid="14"/>
                                        </p:tgtEl>
                                      </p:cBhvr>
                                      <p:to x="100000" y="100000"/>
                                    </p:animScale>
                                    <p:animScale>
                                      <p:cBhvr>
                                        <p:cTn id="68" dur="10">
                                          <p:stCondLst>
                                            <p:cond delay="616"/>
                                          </p:stCondLst>
                                        </p:cTn>
                                        <p:tgtEl>
                                          <p:spTgt spid="14"/>
                                        </p:tgtEl>
                                      </p:cBhvr>
                                      <p:to x="100000" y="90000"/>
                                    </p:animScale>
                                    <p:animScale>
                                      <p:cBhvr>
                                        <p:cTn id="69" dur="62" decel="50000">
                                          <p:stCondLst>
                                            <p:cond delay="625"/>
                                          </p:stCondLst>
                                        </p:cTn>
                                        <p:tgtEl>
                                          <p:spTgt spid="14"/>
                                        </p:tgtEl>
                                      </p:cBhvr>
                                      <p:to x="100000" y="100000"/>
                                    </p:animScale>
                                    <p:animScale>
                                      <p:cBhvr>
                                        <p:cTn id="70" dur="10">
                                          <p:stCondLst>
                                            <p:cond delay="678"/>
                                          </p:stCondLst>
                                        </p:cTn>
                                        <p:tgtEl>
                                          <p:spTgt spid="14"/>
                                        </p:tgtEl>
                                      </p:cBhvr>
                                      <p:to x="100000" y="95000"/>
                                    </p:animScale>
                                    <p:animScale>
                                      <p:cBhvr>
                                        <p:cTn id="71" dur="62" decel="50000">
                                          <p:stCondLst>
                                            <p:cond delay="688"/>
                                          </p:stCondLst>
                                        </p:cTn>
                                        <p:tgtEl>
                                          <p:spTgt spid="14"/>
                                        </p:tgtEl>
                                      </p:cBhvr>
                                      <p:to x="100000" y="100000"/>
                                    </p:animScale>
                                  </p:childTnLst>
                                </p:cTn>
                              </p:par>
                            </p:childTnLst>
                          </p:cTn>
                        </p:par>
                        <p:par>
                          <p:cTn id="72" fill="hold">
                            <p:stCondLst>
                              <p:cond delay="3000"/>
                            </p:stCondLst>
                            <p:childTnLst>
                              <p:par>
                                <p:cTn id="73" presetID="26" presetClass="entr" presetSubtype="0"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217">
                                          <p:stCondLst>
                                            <p:cond delay="0"/>
                                          </p:stCondLst>
                                        </p:cTn>
                                        <p:tgtEl>
                                          <p:spTgt spid="13"/>
                                        </p:tgtEl>
                                      </p:cBhvr>
                                    </p:animEffect>
                                    <p:anim calcmode="lin" valueType="num">
                                      <p:cBhvr>
                                        <p:cTn id="76" dur="683"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7" dur="249"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8" dur="249" tmFilter="0, 0; 0.125,0.2665; 0.25,0.4; 0.375,0.465; 0.5,0.5;  0.625,0.535; 0.75,0.6; 0.875,0.7335; 1,1">
                                          <p:stCondLst>
                                            <p:cond delay="249"/>
                                          </p:stCondLst>
                                        </p:cTn>
                                        <p:tgtEl>
                                          <p:spTgt spid="13"/>
                                        </p:tgtEl>
                                        <p:attrNameLst>
                                          <p:attrName>ppt_y</p:attrName>
                                        </p:attrNameLst>
                                      </p:cBhvr>
                                      <p:tavLst>
                                        <p:tav tm="0" fmla="#ppt_y-sin(pi*$)/9">
                                          <p:val>
                                            <p:fltVal val="0"/>
                                          </p:val>
                                        </p:tav>
                                        <p:tav tm="100000">
                                          <p:val>
                                            <p:fltVal val="1"/>
                                          </p:val>
                                        </p:tav>
                                      </p:tavLst>
                                    </p:anim>
                                    <p:anim calcmode="lin" valueType="num">
                                      <p:cBhvr>
                                        <p:cTn id="79" dur="124" tmFilter="0, 0; 0.125,0.2665; 0.25,0.4; 0.375,0.465; 0.5,0.5;  0.625,0.535; 0.75,0.6; 0.875,0.7335; 1,1">
                                          <p:stCondLst>
                                            <p:cond delay="497"/>
                                          </p:stCondLst>
                                        </p:cTn>
                                        <p:tgtEl>
                                          <p:spTgt spid="13"/>
                                        </p:tgtEl>
                                        <p:attrNameLst>
                                          <p:attrName>ppt_y</p:attrName>
                                        </p:attrNameLst>
                                      </p:cBhvr>
                                      <p:tavLst>
                                        <p:tav tm="0" fmla="#ppt_y-sin(pi*$)/27">
                                          <p:val>
                                            <p:fltVal val="0"/>
                                          </p:val>
                                        </p:tav>
                                        <p:tav tm="100000">
                                          <p:val>
                                            <p:fltVal val="1"/>
                                          </p:val>
                                        </p:tav>
                                      </p:tavLst>
                                    </p:anim>
                                    <p:anim calcmode="lin" valueType="num">
                                      <p:cBhvr>
                                        <p:cTn id="80" dur="62" tmFilter="0, 0; 0.125,0.2665; 0.25,0.4; 0.375,0.465; 0.5,0.5;  0.625,0.535; 0.75,0.6; 0.875,0.7335; 1,1">
                                          <p:stCondLst>
                                            <p:cond delay="621"/>
                                          </p:stCondLst>
                                        </p:cTn>
                                        <p:tgtEl>
                                          <p:spTgt spid="13"/>
                                        </p:tgtEl>
                                        <p:attrNameLst>
                                          <p:attrName>ppt_y</p:attrName>
                                        </p:attrNameLst>
                                      </p:cBhvr>
                                      <p:tavLst>
                                        <p:tav tm="0" fmla="#ppt_y-sin(pi*$)/81">
                                          <p:val>
                                            <p:fltVal val="0"/>
                                          </p:val>
                                        </p:tav>
                                        <p:tav tm="100000">
                                          <p:val>
                                            <p:fltVal val="1"/>
                                          </p:val>
                                        </p:tav>
                                      </p:tavLst>
                                    </p:anim>
                                    <p:animScale>
                                      <p:cBhvr>
                                        <p:cTn id="81" dur="10">
                                          <p:stCondLst>
                                            <p:cond delay="244"/>
                                          </p:stCondLst>
                                        </p:cTn>
                                        <p:tgtEl>
                                          <p:spTgt spid="13"/>
                                        </p:tgtEl>
                                      </p:cBhvr>
                                      <p:to x="100000" y="60000"/>
                                    </p:animScale>
                                    <p:animScale>
                                      <p:cBhvr>
                                        <p:cTn id="82" dur="62" decel="50000">
                                          <p:stCondLst>
                                            <p:cond delay="254"/>
                                          </p:stCondLst>
                                        </p:cTn>
                                        <p:tgtEl>
                                          <p:spTgt spid="13"/>
                                        </p:tgtEl>
                                      </p:cBhvr>
                                      <p:to x="100000" y="100000"/>
                                    </p:animScale>
                                    <p:animScale>
                                      <p:cBhvr>
                                        <p:cTn id="83" dur="10">
                                          <p:stCondLst>
                                            <p:cond delay="492"/>
                                          </p:stCondLst>
                                        </p:cTn>
                                        <p:tgtEl>
                                          <p:spTgt spid="13"/>
                                        </p:tgtEl>
                                      </p:cBhvr>
                                      <p:to x="100000" y="80000"/>
                                    </p:animScale>
                                    <p:animScale>
                                      <p:cBhvr>
                                        <p:cTn id="84" dur="62" decel="50000">
                                          <p:stCondLst>
                                            <p:cond delay="502"/>
                                          </p:stCondLst>
                                        </p:cTn>
                                        <p:tgtEl>
                                          <p:spTgt spid="13"/>
                                        </p:tgtEl>
                                      </p:cBhvr>
                                      <p:to x="100000" y="100000"/>
                                    </p:animScale>
                                    <p:animScale>
                                      <p:cBhvr>
                                        <p:cTn id="85" dur="10">
                                          <p:stCondLst>
                                            <p:cond delay="616"/>
                                          </p:stCondLst>
                                        </p:cTn>
                                        <p:tgtEl>
                                          <p:spTgt spid="13"/>
                                        </p:tgtEl>
                                      </p:cBhvr>
                                      <p:to x="100000" y="90000"/>
                                    </p:animScale>
                                    <p:animScale>
                                      <p:cBhvr>
                                        <p:cTn id="86" dur="62" decel="50000">
                                          <p:stCondLst>
                                            <p:cond delay="625"/>
                                          </p:stCondLst>
                                        </p:cTn>
                                        <p:tgtEl>
                                          <p:spTgt spid="13"/>
                                        </p:tgtEl>
                                      </p:cBhvr>
                                      <p:to x="100000" y="100000"/>
                                    </p:animScale>
                                    <p:animScale>
                                      <p:cBhvr>
                                        <p:cTn id="87" dur="10">
                                          <p:stCondLst>
                                            <p:cond delay="678"/>
                                          </p:stCondLst>
                                        </p:cTn>
                                        <p:tgtEl>
                                          <p:spTgt spid="13"/>
                                        </p:tgtEl>
                                      </p:cBhvr>
                                      <p:to x="100000" y="95000"/>
                                    </p:animScale>
                                    <p:animScale>
                                      <p:cBhvr>
                                        <p:cTn id="88" dur="62" decel="50000">
                                          <p:stCondLst>
                                            <p:cond delay="688"/>
                                          </p:stCondLst>
                                        </p:cTn>
                                        <p:tgtEl>
                                          <p:spTgt spid="13"/>
                                        </p:tgtEl>
                                      </p:cBhvr>
                                      <p:to x="100000" y="100000"/>
                                    </p:animScale>
                                  </p:childTnLst>
                                </p:cTn>
                              </p:par>
                            </p:childTnLst>
                          </p:cTn>
                        </p:par>
                        <p:par>
                          <p:cTn id="89" fill="hold">
                            <p:stCondLst>
                              <p:cond delay="3750"/>
                            </p:stCondLst>
                            <p:childTnLst>
                              <p:par>
                                <p:cTn id="90" presetID="26" presetClass="entr" presetSubtype="0" fill="hold" grpId="0"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down)">
                                      <p:cBhvr>
                                        <p:cTn id="92" dur="217">
                                          <p:stCondLst>
                                            <p:cond delay="0"/>
                                          </p:stCondLst>
                                        </p:cTn>
                                        <p:tgtEl>
                                          <p:spTgt spid="12"/>
                                        </p:tgtEl>
                                      </p:cBhvr>
                                    </p:animEffect>
                                    <p:anim calcmode="lin" valueType="num">
                                      <p:cBhvr>
                                        <p:cTn id="93" dur="683"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4" dur="249"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95" dur="249" tmFilter="0, 0; 0.125,0.2665; 0.25,0.4; 0.375,0.465; 0.5,0.5;  0.625,0.535; 0.75,0.6; 0.875,0.7335; 1,1">
                                          <p:stCondLst>
                                            <p:cond delay="249"/>
                                          </p:stCondLst>
                                        </p:cTn>
                                        <p:tgtEl>
                                          <p:spTgt spid="12"/>
                                        </p:tgtEl>
                                        <p:attrNameLst>
                                          <p:attrName>ppt_y</p:attrName>
                                        </p:attrNameLst>
                                      </p:cBhvr>
                                      <p:tavLst>
                                        <p:tav tm="0" fmla="#ppt_y-sin(pi*$)/9">
                                          <p:val>
                                            <p:fltVal val="0"/>
                                          </p:val>
                                        </p:tav>
                                        <p:tav tm="100000">
                                          <p:val>
                                            <p:fltVal val="1"/>
                                          </p:val>
                                        </p:tav>
                                      </p:tavLst>
                                    </p:anim>
                                    <p:anim calcmode="lin" valueType="num">
                                      <p:cBhvr>
                                        <p:cTn id="96" dur="124" tmFilter="0, 0; 0.125,0.2665; 0.25,0.4; 0.375,0.465; 0.5,0.5;  0.625,0.535; 0.75,0.6; 0.875,0.7335; 1,1">
                                          <p:stCondLst>
                                            <p:cond delay="497"/>
                                          </p:stCondLst>
                                        </p:cTn>
                                        <p:tgtEl>
                                          <p:spTgt spid="12"/>
                                        </p:tgtEl>
                                        <p:attrNameLst>
                                          <p:attrName>ppt_y</p:attrName>
                                        </p:attrNameLst>
                                      </p:cBhvr>
                                      <p:tavLst>
                                        <p:tav tm="0" fmla="#ppt_y-sin(pi*$)/27">
                                          <p:val>
                                            <p:fltVal val="0"/>
                                          </p:val>
                                        </p:tav>
                                        <p:tav tm="100000">
                                          <p:val>
                                            <p:fltVal val="1"/>
                                          </p:val>
                                        </p:tav>
                                      </p:tavLst>
                                    </p:anim>
                                    <p:anim calcmode="lin" valueType="num">
                                      <p:cBhvr>
                                        <p:cTn id="97" dur="62" tmFilter="0, 0; 0.125,0.2665; 0.25,0.4; 0.375,0.465; 0.5,0.5;  0.625,0.535; 0.75,0.6; 0.875,0.7335; 1,1">
                                          <p:stCondLst>
                                            <p:cond delay="621"/>
                                          </p:stCondLst>
                                        </p:cTn>
                                        <p:tgtEl>
                                          <p:spTgt spid="12"/>
                                        </p:tgtEl>
                                        <p:attrNameLst>
                                          <p:attrName>ppt_y</p:attrName>
                                        </p:attrNameLst>
                                      </p:cBhvr>
                                      <p:tavLst>
                                        <p:tav tm="0" fmla="#ppt_y-sin(pi*$)/81">
                                          <p:val>
                                            <p:fltVal val="0"/>
                                          </p:val>
                                        </p:tav>
                                        <p:tav tm="100000">
                                          <p:val>
                                            <p:fltVal val="1"/>
                                          </p:val>
                                        </p:tav>
                                      </p:tavLst>
                                    </p:anim>
                                    <p:animScale>
                                      <p:cBhvr>
                                        <p:cTn id="98" dur="10">
                                          <p:stCondLst>
                                            <p:cond delay="244"/>
                                          </p:stCondLst>
                                        </p:cTn>
                                        <p:tgtEl>
                                          <p:spTgt spid="12"/>
                                        </p:tgtEl>
                                      </p:cBhvr>
                                      <p:to x="100000" y="60000"/>
                                    </p:animScale>
                                    <p:animScale>
                                      <p:cBhvr>
                                        <p:cTn id="99" dur="62" decel="50000">
                                          <p:stCondLst>
                                            <p:cond delay="254"/>
                                          </p:stCondLst>
                                        </p:cTn>
                                        <p:tgtEl>
                                          <p:spTgt spid="12"/>
                                        </p:tgtEl>
                                      </p:cBhvr>
                                      <p:to x="100000" y="100000"/>
                                    </p:animScale>
                                    <p:animScale>
                                      <p:cBhvr>
                                        <p:cTn id="100" dur="10">
                                          <p:stCondLst>
                                            <p:cond delay="492"/>
                                          </p:stCondLst>
                                        </p:cTn>
                                        <p:tgtEl>
                                          <p:spTgt spid="12"/>
                                        </p:tgtEl>
                                      </p:cBhvr>
                                      <p:to x="100000" y="80000"/>
                                    </p:animScale>
                                    <p:animScale>
                                      <p:cBhvr>
                                        <p:cTn id="101" dur="62" decel="50000">
                                          <p:stCondLst>
                                            <p:cond delay="502"/>
                                          </p:stCondLst>
                                        </p:cTn>
                                        <p:tgtEl>
                                          <p:spTgt spid="12"/>
                                        </p:tgtEl>
                                      </p:cBhvr>
                                      <p:to x="100000" y="100000"/>
                                    </p:animScale>
                                    <p:animScale>
                                      <p:cBhvr>
                                        <p:cTn id="102" dur="10">
                                          <p:stCondLst>
                                            <p:cond delay="616"/>
                                          </p:stCondLst>
                                        </p:cTn>
                                        <p:tgtEl>
                                          <p:spTgt spid="12"/>
                                        </p:tgtEl>
                                      </p:cBhvr>
                                      <p:to x="100000" y="90000"/>
                                    </p:animScale>
                                    <p:animScale>
                                      <p:cBhvr>
                                        <p:cTn id="103" dur="62" decel="50000">
                                          <p:stCondLst>
                                            <p:cond delay="625"/>
                                          </p:stCondLst>
                                        </p:cTn>
                                        <p:tgtEl>
                                          <p:spTgt spid="12"/>
                                        </p:tgtEl>
                                      </p:cBhvr>
                                      <p:to x="100000" y="100000"/>
                                    </p:animScale>
                                    <p:animScale>
                                      <p:cBhvr>
                                        <p:cTn id="104" dur="10">
                                          <p:stCondLst>
                                            <p:cond delay="678"/>
                                          </p:stCondLst>
                                        </p:cTn>
                                        <p:tgtEl>
                                          <p:spTgt spid="12"/>
                                        </p:tgtEl>
                                      </p:cBhvr>
                                      <p:to x="100000" y="95000"/>
                                    </p:animScale>
                                    <p:animScale>
                                      <p:cBhvr>
                                        <p:cTn id="105" dur="62" decel="50000">
                                          <p:stCondLst>
                                            <p:cond delay="688"/>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Rectangle 1"/>
          <p:cNvSpPr/>
          <p:nvPr/>
        </p:nvSpPr>
        <p:spPr>
          <a:xfrm>
            <a:off x="5791200" y="0"/>
            <a:ext cx="3352800" cy="5143500"/>
          </a:xfrm>
          <a:prstGeom prst="rect">
            <a:avLst/>
          </a:prstGeom>
          <a:solidFill>
            <a:srgbClr val="45C1A4">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6248400" y="742950"/>
            <a:ext cx="1143000" cy="1143000"/>
          </a:xfrm>
          <a:prstGeom prst="roundRect">
            <a:avLst>
              <a:gd name="adj" fmla="val 8667"/>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7543800" y="742950"/>
            <a:ext cx="1143000" cy="1143000"/>
          </a:xfrm>
          <a:prstGeom prst="roundRect">
            <a:avLst>
              <a:gd name="adj" fmla="val 8667"/>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273398" y="2038350"/>
            <a:ext cx="1143000" cy="1143000"/>
          </a:xfrm>
          <a:prstGeom prst="roundRect">
            <a:avLst>
              <a:gd name="adj" fmla="val 8667"/>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536383" y="2038350"/>
            <a:ext cx="1143000" cy="1143000"/>
          </a:xfrm>
          <a:prstGeom prst="roundRect">
            <a:avLst>
              <a:gd name="adj" fmla="val 8667"/>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7833481" y="2376440"/>
            <a:ext cx="548803" cy="502237"/>
            <a:chOff x="6726389" y="1486674"/>
            <a:chExt cx="411805" cy="376863"/>
          </a:xfrm>
          <a:solidFill>
            <a:schemeClr val="bg1"/>
          </a:solidFill>
        </p:grpSpPr>
        <p:sp>
          <p:nvSpPr>
            <p:cNvPr id="8"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4"/>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6539014" y="1049085"/>
            <a:ext cx="522596" cy="566147"/>
            <a:chOff x="6941027" y="4788593"/>
            <a:chExt cx="359392" cy="389342"/>
          </a:xfrm>
          <a:solidFill>
            <a:schemeClr val="bg1"/>
          </a:solidFill>
        </p:grpSpPr>
        <p:sp>
          <p:nvSpPr>
            <p:cNvPr id="12" name="Freeform 132"/>
            <p:cNvSpPr>
              <a:spLocks/>
            </p:cNvSpPr>
            <p:nvPr/>
          </p:nvSpPr>
          <p:spPr bwMode="auto">
            <a:xfrm>
              <a:off x="7018395" y="4880936"/>
              <a:ext cx="204654" cy="207151"/>
            </a:xfrm>
            <a:custGeom>
              <a:avLst/>
              <a:gdLst>
                <a:gd name="T0" fmla="*/ 0 w 82"/>
                <a:gd name="T1" fmla="*/ 29 h 83"/>
                <a:gd name="T2" fmla="*/ 58 w 82"/>
                <a:gd name="T3" fmla="*/ 29 h 83"/>
                <a:gd name="T4" fmla="*/ 58 w 82"/>
                <a:gd name="T5" fmla="*/ 83 h 83"/>
                <a:gd name="T6" fmla="*/ 82 w 82"/>
                <a:gd name="T7" fmla="*/ 83 h 83"/>
                <a:gd name="T8" fmla="*/ 82 w 82"/>
                <a:gd name="T9" fmla="*/ 0 h 83"/>
                <a:gd name="T10" fmla="*/ 0 w 82"/>
                <a:gd name="T11" fmla="*/ 0 h 83"/>
                <a:gd name="T12" fmla="*/ 0 w 82"/>
                <a:gd name="T13" fmla="*/ 29 h 83"/>
              </a:gdLst>
              <a:ahLst/>
              <a:cxnLst>
                <a:cxn ang="0">
                  <a:pos x="T0" y="T1"/>
                </a:cxn>
                <a:cxn ang="0">
                  <a:pos x="T2" y="T3"/>
                </a:cxn>
                <a:cxn ang="0">
                  <a:pos x="T4" y="T5"/>
                </a:cxn>
                <a:cxn ang="0">
                  <a:pos x="T6" y="T7"/>
                </a:cxn>
                <a:cxn ang="0">
                  <a:pos x="T8" y="T9"/>
                </a:cxn>
                <a:cxn ang="0">
                  <a:pos x="T10" y="T11"/>
                </a:cxn>
                <a:cxn ang="0">
                  <a:pos x="T12" y="T13"/>
                </a:cxn>
              </a:cxnLst>
              <a:rect l="0" t="0" r="r" b="b"/>
              <a:pathLst>
                <a:path w="82" h="83">
                  <a:moveTo>
                    <a:pt x="0" y="29"/>
                  </a:moveTo>
                  <a:lnTo>
                    <a:pt x="58" y="29"/>
                  </a:lnTo>
                  <a:lnTo>
                    <a:pt x="58" y="83"/>
                  </a:lnTo>
                  <a:lnTo>
                    <a:pt x="82" y="83"/>
                  </a:lnTo>
                  <a:lnTo>
                    <a:pt x="82"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3"/>
            <p:cNvSpPr>
              <a:spLocks/>
            </p:cNvSpPr>
            <p:nvPr/>
          </p:nvSpPr>
          <p:spPr bwMode="auto">
            <a:xfrm>
              <a:off x="7093268" y="4788593"/>
              <a:ext cx="207151" cy="204654"/>
            </a:xfrm>
            <a:custGeom>
              <a:avLst/>
              <a:gdLst>
                <a:gd name="T0" fmla="*/ 0 w 83"/>
                <a:gd name="T1" fmla="*/ 0 h 82"/>
                <a:gd name="T2" fmla="*/ 0 w 83"/>
                <a:gd name="T3" fmla="*/ 29 h 82"/>
                <a:gd name="T4" fmla="*/ 59 w 83"/>
                <a:gd name="T5" fmla="*/ 29 h 82"/>
                <a:gd name="T6" fmla="*/ 59 w 83"/>
                <a:gd name="T7" fmla="*/ 82 h 82"/>
                <a:gd name="T8" fmla="*/ 83 w 83"/>
                <a:gd name="T9" fmla="*/ 82 h 82"/>
                <a:gd name="T10" fmla="*/ 83 w 83"/>
                <a:gd name="T11" fmla="*/ 0 h 82"/>
                <a:gd name="T12" fmla="*/ 0 w 8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83" h="82">
                  <a:moveTo>
                    <a:pt x="0" y="0"/>
                  </a:moveTo>
                  <a:lnTo>
                    <a:pt x="0" y="29"/>
                  </a:lnTo>
                  <a:lnTo>
                    <a:pt x="59" y="29"/>
                  </a:lnTo>
                  <a:lnTo>
                    <a:pt x="59" y="82"/>
                  </a:lnTo>
                  <a:lnTo>
                    <a:pt x="83" y="82"/>
                  </a:lnTo>
                  <a:lnTo>
                    <a:pt x="8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4"/>
            <p:cNvSpPr>
              <a:spLocks noChangeArrowheads="1"/>
            </p:cNvSpPr>
            <p:nvPr/>
          </p:nvSpPr>
          <p:spPr bwMode="auto">
            <a:xfrm>
              <a:off x="6941027" y="4970784"/>
              <a:ext cx="207151" cy="207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7895742" y="1040152"/>
            <a:ext cx="429274" cy="584013"/>
            <a:chOff x="8248816" y="4047345"/>
            <a:chExt cx="429274" cy="584013"/>
          </a:xfrm>
          <a:solidFill>
            <a:schemeClr val="bg1"/>
          </a:solidFill>
        </p:grpSpPr>
        <p:sp>
          <p:nvSpPr>
            <p:cNvPr id="16" name="Freeform 136"/>
            <p:cNvSpPr>
              <a:spLocks/>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7"/>
            <p:cNvSpPr>
              <a:spLocks/>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8"/>
            <p:cNvSpPr>
              <a:spLocks/>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6605263" y="2313132"/>
            <a:ext cx="557537" cy="628852"/>
            <a:chOff x="5513440" y="1766202"/>
            <a:chExt cx="429274" cy="484183"/>
          </a:xfrm>
          <a:solidFill>
            <a:schemeClr val="bg1"/>
          </a:solidFill>
        </p:grpSpPr>
        <p:sp>
          <p:nvSpPr>
            <p:cNvPr id="22"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 Box 10"/>
          <p:cNvSpPr txBox="1">
            <a:spLocks noChangeArrowheads="1"/>
          </p:cNvSpPr>
          <p:nvPr/>
        </p:nvSpPr>
        <p:spPr bwMode="auto">
          <a:xfrm>
            <a:off x="6248400" y="3497327"/>
            <a:ext cx="2430983" cy="884858"/>
          </a:xfrm>
          <a:prstGeom prst="rect">
            <a:avLst/>
          </a:prstGeom>
          <a:noFill/>
          <a:ln w="9525">
            <a:noFill/>
            <a:miter lim="800000"/>
            <a:headEnd/>
            <a:tailEnd/>
          </a:ln>
        </p:spPr>
        <p:txBody>
          <a:bodyPr wrap="square" lIns="45720" tIns="22860" rIns="45720" bIns="22860">
            <a:spAutoFit/>
          </a:bodyPr>
          <a:lstStyle/>
          <a:p>
            <a:pPr defTabSz="1088232"/>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Go Ahead</a:t>
            </a:r>
          </a:p>
          <a:p>
            <a:pPr defTabSz="1088232"/>
            <a:endParaRPr lang="en-US" sz="9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2068855852"/>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250" fill="hold"/>
                                        <p:tgtEl>
                                          <p:spTgt spid="4"/>
                                        </p:tgtEl>
                                        <p:attrNameLst>
                                          <p:attrName>ppt_x</p:attrName>
                                        </p:attrNameLst>
                                      </p:cBhvr>
                                      <p:tavLst>
                                        <p:tav tm="0">
                                          <p:val>
                                            <p:strVal val="#ppt_x"/>
                                          </p:val>
                                        </p:tav>
                                        <p:tav tm="100000">
                                          <p:val>
                                            <p:strVal val="#ppt_x"/>
                                          </p:val>
                                        </p:tav>
                                      </p:tavLst>
                                    </p:anim>
                                    <p:anim calcmode="lin" valueType="num">
                                      <p:cBhvr additive="base">
                                        <p:cTn id="23" dur="25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250" fill="hold"/>
                                        <p:tgtEl>
                                          <p:spTgt spid="15"/>
                                        </p:tgtEl>
                                        <p:attrNameLst>
                                          <p:attrName>ppt_x</p:attrName>
                                        </p:attrNameLst>
                                      </p:cBhvr>
                                      <p:tavLst>
                                        <p:tav tm="0">
                                          <p:val>
                                            <p:strVal val="#ppt_x"/>
                                          </p:val>
                                        </p:tav>
                                        <p:tav tm="100000">
                                          <p:val>
                                            <p:strVal val="#ppt_x"/>
                                          </p:val>
                                        </p:tav>
                                      </p:tavLst>
                                    </p:anim>
                                    <p:anim calcmode="lin" valueType="num">
                                      <p:cBhvr additive="base">
                                        <p:cTn id="28" dur="25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250" fill="hold"/>
                                        <p:tgtEl>
                                          <p:spTgt spid="5"/>
                                        </p:tgtEl>
                                        <p:attrNameLst>
                                          <p:attrName>ppt_x</p:attrName>
                                        </p:attrNameLst>
                                      </p:cBhvr>
                                      <p:tavLst>
                                        <p:tav tm="0">
                                          <p:val>
                                            <p:strVal val="#ppt_x"/>
                                          </p:val>
                                        </p:tav>
                                        <p:tav tm="100000">
                                          <p:val>
                                            <p:strVal val="#ppt_x"/>
                                          </p:val>
                                        </p:tav>
                                      </p:tavLst>
                                    </p:anim>
                                    <p:anim calcmode="lin" valueType="num">
                                      <p:cBhvr additive="base">
                                        <p:cTn id="33" dur="25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250" fill="hold"/>
                                        <p:tgtEl>
                                          <p:spTgt spid="21"/>
                                        </p:tgtEl>
                                        <p:attrNameLst>
                                          <p:attrName>ppt_x</p:attrName>
                                        </p:attrNameLst>
                                      </p:cBhvr>
                                      <p:tavLst>
                                        <p:tav tm="0">
                                          <p:val>
                                            <p:strVal val="#ppt_x"/>
                                          </p:val>
                                        </p:tav>
                                        <p:tav tm="100000">
                                          <p:val>
                                            <p:strVal val="#ppt_x"/>
                                          </p:val>
                                        </p:tav>
                                      </p:tavLst>
                                    </p:anim>
                                    <p:anim calcmode="lin" valueType="num">
                                      <p:cBhvr additive="base">
                                        <p:cTn id="38" dur="25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250" fill="hold"/>
                                        <p:tgtEl>
                                          <p:spTgt spid="6"/>
                                        </p:tgtEl>
                                        <p:attrNameLst>
                                          <p:attrName>ppt_x</p:attrName>
                                        </p:attrNameLst>
                                      </p:cBhvr>
                                      <p:tavLst>
                                        <p:tav tm="0">
                                          <p:val>
                                            <p:strVal val="#ppt_x"/>
                                          </p:val>
                                        </p:tav>
                                        <p:tav tm="100000">
                                          <p:val>
                                            <p:strVal val="#ppt_x"/>
                                          </p:val>
                                        </p:tav>
                                      </p:tavLst>
                                    </p:anim>
                                    <p:anim calcmode="lin" valueType="num">
                                      <p:cBhvr additive="base">
                                        <p:cTn id="43" dur="250" fill="hold"/>
                                        <p:tgtEl>
                                          <p:spTgt spid="6"/>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250" fill="hold"/>
                                        <p:tgtEl>
                                          <p:spTgt spid="7"/>
                                        </p:tgtEl>
                                        <p:attrNameLst>
                                          <p:attrName>ppt_x</p:attrName>
                                        </p:attrNameLst>
                                      </p:cBhvr>
                                      <p:tavLst>
                                        <p:tav tm="0">
                                          <p:val>
                                            <p:strVal val="#ppt_x"/>
                                          </p:val>
                                        </p:tav>
                                        <p:tav tm="100000">
                                          <p:val>
                                            <p:strVal val="#ppt_x"/>
                                          </p:val>
                                        </p:tav>
                                      </p:tavLst>
                                    </p:anim>
                                    <p:anim calcmode="lin" valueType="num">
                                      <p:cBhvr additive="base">
                                        <p:cTn id="48" dur="250" fill="hold"/>
                                        <p:tgtEl>
                                          <p:spTgt spid="7"/>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250" fill="hold"/>
                                        <p:tgtEl>
                                          <p:spTgt spid="25"/>
                                        </p:tgtEl>
                                        <p:attrNameLst>
                                          <p:attrName>ppt_x</p:attrName>
                                        </p:attrNameLst>
                                      </p:cBhvr>
                                      <p:tavLst>
                                        <p:tav tm="0">
                                          <p:val>
                                            <p:strVal val="#ppt_x"/>
                                          </p:val>
                                        </p:tav>
                                        <p:tav tm="100000">
                                          <p:val>
                                            <p:strVal val="#ppt_x"/>
                                          </p:val>
                                        </p:tav>
                                      </p:tavLst>
                                    </p:anim>
                                    <p:anim calcmode="lin" valueType="num">
                                      <p:cBhvr additive="base">
                                        <p:cTn id="53" dur="2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8000" b="-18000"/>
          </a:stretch>
        </a:blipFill>
        <a:effectLst/>
      </p:bgPr>
    </p:bg>
    <p:spTree>
      <p:nvGrpSpPr>
        <p:cNvPr id="1" name=""/>
        <p:cNvGrpSpPr/>
        <p:nvPr/>
      </p:nvGrpSpPr>
      <p:grpSpPr>
        <a:xfrm>
          <a:off x="0" y="0"/>
          <a:ext cx="0" cy="0"/>
          <a:chOff x="0" y="0"/>
          <a:chExt cx="0" cy="0"/>
        </a:xfrm>
      </p:grpSpPr>
      <p:sp>
        <p:nvSpPr>
          <p:cNvPr id="2" name="Rectangle 1"/>
          <p:cNvSpPr/>
          <p:nvPr/>
        </p:nvSpPr>
        <p:spPr>
          <a:xfrm>
            <a:off x="2286000" y="1885950"/>
            <a:ext cx="4648200" cy="3257550"/>
          </a:xfrm>
          <a:prstGeom prst="rect">
            <a:avLst/>
          </a:prstGeom>
          <a:solidFill>
            <a:srgbClr val="45C1A4">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865758" y="3087836"/>
            <a:ext cx="716318" cy="720428"/>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4" name="Text Box 10"/>
          <p:cNvSpPr txBox="1">
            <a:spLocks noChangeArrowheads="1"/>
          </p:cNvSpPr>
          <p:nvPr/>
        </p:nvSpPr>
        <p:spPr bwMode="auto">
          <a:xfrm>
            <a:off x="2590800" y="3884464"/>
            <a:ext cx="1266235" cy="1223412"/>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Connectivity</a:t>
            </a: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此处可编辑此处可编辑此处可编辑此处可编辑变色龙模板可自由编辑</a:t>
            </a:r>
            <a:r>
              <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变色龙模板可自由编辑</a:t>
            </a:r>
            <a:endParaRPr lang="en-US" sz="10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5" name="Freeform 35"/>
          <p:cNvSpPr>
            <a:spLocks noEditPoints="1"/>
          </p:cNvSpPr>
          <p:nvPr/>
        </p:nvSpPr>
        <p:spPr bwMode="auto">
          <a:xfrm>
            <a:off x="3033680" y="3319708"/>
            <a:ext cx="380474" cy="256684"/>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Oval 5"/>
          <p:cNvSpPr/>
          <p:nvPr/>
        </p:nvSpPr>
        <p:spPr>
          <a:xfrm>
            <a:off x="4276135" y="3087836"/>
            <a:ext cx="716318" cy="720428"/>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7" name="Text Box 10"/>
          <p:cNvSpPr txBox="1">
            <a:spLocks noChangeArrowheads="1"/>
          </p:cNvSpPr>
          <p:nvPr/>
        </p:nvSpPr>
        <p:spPr bwMode="auto">
          <a:xfrm>
            <a:off x="4001177" y="3884464"/>
            <a:ext cx="1266235" cy="1223412"/>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Connectivity</a:t>
            </a: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此处可编辑此处可编辑此处可编辑此处可编辑变色龙模板可自由编辑</a:t>
            </a:r>
            <a:r>
              <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变色龙模板可自由编辑</a:t>
            </a:r>
            <a:endParaRPr lang="en-US" sz="10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8" name="Freeform 35"/>
          <p:cNvSpPr>
            <a:spLocks noEditPoints="1"/>
          </p:cNvSpPr>
          <p:nvPr/>
        </p:nvSpPr>
        <p:spPr bwMode="auto">
          <a:xfrm>
            <a:off x="4444057" y="3319708"/>
            <a:ext cx="380474" cy="256684"/>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8"/>
          <p:cNvSpPr/>
          <p:nvPr/>
        </p:nvSpPr>
        <p:spPr>
          <a:xfrm>
            <a:off x="5685158" y="3087836"/>
            <a:ext cx="716318" cy="720428"/>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0" name="Text Box 10"/>
          <p:cNvSpPr txBox="1">
            <a:spLocks noChangeArrowheads="1"/>
          </p:cNvSpPr>
          <p:nvPr/>
        </p:nvSpPr>
        <p:spPr bwMode="auto">
          <a:xfrm>
            <a:off x="5410200" y="3884464"/>
            <a:ext cx="1266235" cy="1223412"/>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Connectivity</a:t>
            </a: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此处可编辑此处可编辑此处可编辑此处可编辑变色龙模板可自由编辑</a:t>
            </a:r>
            <a:r>
              <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变色龙模板可自由编辑</a:t>
            </a:r>
            <a:endParaRPr lang="en-US" sz="10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1" name="Freeform 35"/>
          <p:cNvSpPr>
            <a:spLocks noEditPoints="1"/>
          </p:cNvSpPr>
          <p:nvPr/>
        </p:nvSpPr>
        <p:spPr bwMode="auto">
          <a:xfrm>
            <a:off x="5853080" y="3319708"/>
            <a:ext cx="380474" cy="256684"/>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 Box 10"/>
          <p:cNvSpPr txBox="1">
            <a:spLocks noChangeArrowheads="1"/>
          </p:cNvSpPr>
          <p:nvPr/>
        </p:nvSpPr>
        <p:spPr bwMode="auto">
          <a:xfrm>
            <a:off x="2590800" y="1885950"/>
            <a:ext cx="4085635" cy="800219"/>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Competitor Strategy</a:t>
            </a: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r>
              <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此处可编辑此处可编辑此处可编辑此处可编辑变色龙模板可自由编辑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13" name="Straight Connector 12"/>
          <p:cNvCxnSpPr/>
          <p:nvPr/>
        </p:nvCxnSpPr>
        <p:spPr>
          <a:xfrm>
            <a:off x="2590800" y="2952750"/>
            <a:ext cx="40856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91788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250" fill="hold"/>
                                        <p:tgtEl>
                                          <p:spTgt spid="12"/>
                                        </p:tgtEl>
                                        <p:attrNameLst>
                                          <p:attrName>ppt_x</p:attrName>
                                        </p:attrNameLst>
                                      </p:cBhvr>
                                      <p:tavLst>
                                        <p:tav tm="0">
                                          <p:val>
                                            <p:strVal val="#ppt_x"/>
                                          </p:val>
                                        </p:tav>
                                        <p:tav tm="100000">
                                          <p:val>
                                            <p:strVal val="#ppt_x"/>
                                          </p:val>
                                        </p:tav>
                                      </p:tavLst>
                                    </p:anim>
                                    <p:anim calcmode="lin" valueType="num">
                                      <p:cBhvr additive="base">
                                        <p:cTn id="13" dur="25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250" fill="hold"/>
                                        <p:tgtEl>
                                          <p:spTgt spid="13"/>
                                        </p:tgtEl>
                                        <p:attrNameLst>
                                          <p:attrName>ppt_x</p:attrName>
                                        </p:attrNameLst>
                                      </p:cBhvr>
                                      <p:tavLst>
                                        <p:tav tm="0">
                                          <p:val>
                                            <p:strVal val="#ppt_x"/>
                                          </p:val>
                                        </p:tav>
                                        <p:tav tm="100000">
                                          <p:val>
                                            <p:strVal val="#ppt_x"/>
                                          </p:val>
                                        </p:tav>
                                      </p:tavLst>
                                    </p:anim>
                                    <p:anim calcmode="lin" valueType="num">
                                      <p:cBhvr additive="base">
                                        <p:cTn id="18" dur="25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250" fill="hold"/>
                                        <p:tgtEl>
                                          <p:spTgt spid="3"/>
                                        </p:tgtEl>
                                        <p:attrNameLst>
                                          <p:attrName>ppt_x</p:attrName>
                                        </p:attrNameLst>
                                      </p:cBhvr>
                                      <p:tavLst>
                                        <p:tav tm="0">
                                          <p:val>
                                            <p:strVal val="#ppt_x"/>
                                          </p:val>
                                        </p:tav>
                                        <p:tav tm="100000">
                                          <p:val>
                                            <p:strVal val="#ppt_x"/>
                                          </p:val>
                                        </p:tav>
                                      </p:tavLst>
                                    </p:anim>
                                    <p:anim calcmode="lin" valueType="num">
                                      <p:cBhvr additive="base">
                                        <p:cTn id="23" dur="25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250" fill="hold"/>
                                        <p:tgtEl>
                                          <p:spTgt spid="5"/>
                                        </p:tgtEl>
                                        <p:attrNameLst>
                                          <p:attrName>ppt_x</p:attrName>
                                        </p:attrNameLst>
                                      </p:cBhvr>
                                      <p:tavLst>
                                        <p:tav tm="0">
                                          <p:val>
                                            <p:strVal val="#ppt_x"/>
                                          </p:val>
                                        </p:tav>
                                        <p:tav tm="100000">
                                          <p:val>
                                            <p:strVal val="#ppt_x"/>
                                          </p:val>
                                        </p:tav>
                                      </p:tavLst>
                                    </p:anim>
                                    <p:anim calcmode="lin" valueType="num">
                                      <p:cBhvr additive="base">
                                        <p:cTn id="28" dur="25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250" fill="hold"/>
                                        <p:tgtEl>
                                          <p:spTgt spid="4"/>
                                        </p:tgtEl>
                                        <p:attrNameLst>
                                          <p:attrName>ppt_x</p:attrName>
                                        </p:attrNameLst>
                                      </p:cBhvr>
                                      <p:tavLst>
                                        <p:tav tm="0">
                                          <p:val>
                                            <p:strVal val="#ppt_x"/>
                                          </p:val>
                                        </p:tav>
                                        <p:tav tm="100000">
                                          <p:val>
                                            <p:strVal val="#ppt_x"/>
                                          </p:val>
                                        </p:tav>
                                      </p:tavLst>
                                    </p:anim>
                                    <p:anim calcmode="lin" valueType="num">
                                      <p:cBhvr additive="base">
                                        <p:cTn id="33" dur="25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50" fill="hold"/>
                                        <p:tgtEl>
                                          <p:spTgt spid="6"/>
                                        </p:tgtEl>
                                        <p:attrNameLst>
                                          <p:attrName>ppt_x</p:attrName>
                                        </p:attrNameLst>
                                      </p:cBhvr>
                                      <p:tavLst>
                                        <p:tav tm="0">
                                          <p:val>
                                            <p:strVal val="#ppt_x"/>
                                          </p:val>
                                        </p:tav>
                                        <p:tav tm="100000">
                                          <p:val>
                                            <p:strVal val="#ppt_x"/>
                                          </p:val>
                                        </p:tav>
                                      </p:tavLst>
                                    </p:anim>
                                    <p:anim calcmode="lin" valueType="num">
                                      <p:cBhvr additive="base">
                                        <p:cTn id="38" dur="25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250" fill="hold"/>
                                        <p:tgtEl>
                                          <p:spTgt spid="8"/>
                                        </p:tgtEl>
                                        <p:attrNameLst>
                                          <p:attrName>ppt_x</p:attrName>
                                        </p:attrNameLst>
                                      </p:cBhvr>
                                      <p:tavLst>
                                        <p:tav tm="0">
                                          <p:val>
                                            <p:strVal val="#ppt_x"/>
                                          </p:val>
                                        </p:tav>
                                        <p:tav tm="100000">
                                          <p:val>
                                            <p:strVal val="#ppt_x"/>
                                          </p:val>
                                        </p:tav>
                                      </p:tavLst>
                                    </p:anim>
                                    <p:anim calcmode="lin" valueType="num">
                                      <p:cBhvr additive="base">
                                        <p:cTn id="43" dur="250" fill="hold"/>
                                        <p:tgtEl>
                                          <p:spTgt spid="8"/>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250" fill="hold"/>
                                        <p:tgtEl>
                                          <p:spTgt spid="7"/>
                                        </p:tgtEl>
                                        <p:attrNameLst>
                                          <p:attrName>ppt_x</p:attrName>
                                        </p:attrNameLst>
                                      </p:cBhvr>
                                      <p:tavLst>
                                        <p:tav tm="0">
                                          <p:val>
                                            <p:strVal val="#ppt_x"/>
                                          </p:val>
                                        </p:tav>
                                        <p:tav tm="100000">
                                          <p:val>
                                            <p:strVal val="#ppt_x"/>
                                          </p:val>
                                        </p:tav>
                                      </p:tavLst>
                                    </p:anim>
                                    <p:anim calcmode="lin" valueType="num">
                                      <p:cBhvr additive="base">
                                        <p:cTn id="48" dur="250" fill="hold"/>
                                        <p:tgtEl>
                                          <p:spTgt spid="7"/>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250" fill="hold"/>
                                        <p:tgtEl>
                                          <p:spTgt spid="9"/>
                                        </p:tgtEl>
                                        <p:attrNameLst>
                                          <p:attrName>ppt_x</p:attrName>
                                        </p:attrNameLst>
                                      </p:cBhvr>
                                      <p:tavLst>
                                        <p:tav tm="0">
                                          <p:val>
                                            <p:strVal val="#ppt_x"/>
                                          </p:val>
                                        </p:tav>
                                        <p:tav tm="100000">
                                          <p:val>
                                            <p:strVal val="#ppt_x"/>
                                          </p:val>
                                        </p:tav>
                                      </p:tavLst>
                                    </p:anim>
                                    <p:anim calcmode="lin" valueType="num">
                                      <p:cBhvr additive="base">
                                        <p:cTn id="53" dur="250" fill="hold"/>
                                        <p:tgtEl>
                                          <p:spTgt spid="9"/>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250" fill="hold"/>
                                        <p:tgtEl>
                                          <p:spTgt spid="11"/>
                                        </p:tgtEl>
                                        <p:attrNameLst>
                                          <p:attrName>ppt_x</p:attrName>
                                        </p:attrNameLst>
                                      </p:cBhvr>
                                      <p:tavLst>
                                        <p:tav tm="0">
                                          <p:val>
                                            <p:strVal val="#ppt_x"/>
                                          </p:val>
                                        </p:tav>
                                        <p:tav tm="100000">
                                          <p:val>
                                            <p:strVal val="#ppt_x"/>
                                          </p:val>
                                        </p:tav>
                                      </p:tavLst>
                                    </p:anim>
                                    <p:anim calcmode="lin" valueType="num">
                                      <p:cBhvr additive="base">
                                        <p:cTn id="58" dur="250" fill="hold"/>
                                        <p:tgtEl>
                                          <p:spTgt spid="11"/>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250" fill="hold"/>
                                        <p:tgtEl>
                                          <p:spTgt spid="10"/>
                                        </p:tgtEl>
                                        <p:attrNameLst>
                                          <p:attrName>ppt_x</p:attrName>
                                        </p:attrNameLst>
                                      </p:cBhvr>
                                      <p:tavLst>
                                        <p:tav tm="0">
                                          <p:val>
                                            <p:strVal val="#ppt_x"/>
                                          </p:val>
                                        </p:tav>
                                        <p:tav tm="100000">
                                          <p:val>
                                            <p:strVal val="#ppt_x"/>
                                          </p:val>
                                        </p:tav>
                                      </p:tavLst>
                                    </p:anim>
                                    <p:anim calcmode="lin" valueType="num">
                                      <p:cBhvr additive="base">
                                        <p:cTn id="63"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animBg="1"/>
      <p:bldP spid="7" grpId="0"/>
      <p:bldP spid="8" grpId="0" animBg="1"/>
      <p:bldP spid="9" grpId="0" animBg="1"/>
      <p:bldP spid="10" grpId="0"/>
      <p:bldP spid="11" grpId="0" animBg="1"/>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8000" b="-18000"/>
          </a:stretch>
        </a:blipFill>
        <a:effectLst/>
      </p:bgPr>
    </p:bg>
    <p:spTree>
      <p:nvGrpSpPr>
        <p:cNvPr id="1" name=""/>
        <p:cNvGrpSpPr/>
        <p:nvPr/>
      </p:nvGrpSpPr>
      <p:grpSpPr>
        <a:xfrm>
          <a:off x="0" y="0"/>
          <a:ext cx="0" cy="0"/>
          <a:chOff x="0" y="0"/>
          <a:chExt cx="0" cy="0"/>
        </a:xfrm>
      </p:grpSpPr>
      <p:sp>
        <p:nvSpPr>
          <p:cNvPr id="2" name="Rectangle 1"/>
          <p:cNvSpPr/>
          <p:nvPr/>
        </p:nvSpPr>
        <p:spPr>
          <a:xfrm>
            <a:off x="0" y="0"/>
            <a:ext cx="3352800" cy="5143500"/>
          </a:xfrm>
          <a:prstGeom prst="rect">
            <a:avLst/>
          </a:prstGeom>
          <a:solidFill>
            <a:srgbClr val="45C1A4">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454413" y="555922"/>
            <a:ext cx="716318" cy="720428"/>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4" name="Text Box 10"/>
          <p:cNvSpPr txBox="1">
            <a:spLocks noChangeArrowheads="1"/>
          </p:cNvSpPr>
          <p:nvPr/>
        </p:nvSpPr>
        <p:spPr bwMode="auto">
          <a:xfrm>
            <a:off x="1283749" y="361950"/>
            <a:ext cx="1808499" cy="577081"/>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Connectivity</a:t>
            </a: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5" name="Oval 4"/>
          <p:cNvSpPr/>
          <p:nvPr/>
        </p:nvSpPr>
        <p:spPr>
          <a:xfrm>
            <a:off x="454413" y="1698922"/>
            <a:ext cx="716318" cy="720428"/>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6" name="Text Box 10"/>
          <p:cNvSpPr txBox="1">
            <a:spLocks noChangeArrowheads="1"/>
          </p:cNvSpPr>
          <p:nvPr/>
        </p:nvSpPr>
        <p:spPr bwMode="auto">
          <a:xfrm>
            <a:off x="1283749" y="1504950"/>
            <a:ext cx="1808498" cy="577081"/>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Presentation</a:t>
            </a: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7" name="Oval 6"/>
          <p:cNvSpPr/>
          <p:nvPr/>
        </p:nvSpPr>
        <p:spPr>
          <a:xfrm>
            <a:off x="454413" y="2841922"/>
            <a:ext cx="716318" cy="720428"/>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8" name="Text Box 10"/>
          <p:cNvSpPr txBox="1">
            <a:spLocks noChangeArrowheads="1"/>
          </p:cNvSpPr>
          <p:nvPr/>
        </p:nvSpPr>
        <p:spPr bwMode="auto">
          <a:xfrm>
            <a:off x="1283749" y="2647950"/>
            <a:ext cx="1824929" cy="577081"/>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Time Schedule</a:t>
            </a: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9" name="Group 8"/>
          <p:cNvGrpSpPr/>
          <p:nvPr/>
        </p:nvGrpSpPr>
        <p:grpSpPr>
          <a:xfrm>
            <a:off x="652373" y="3047398"/>
            <a:ext cx="320399" cy="309477"/>
            <a:chOff x="5099140" y="1309474"/>
            <a:chExt cx="439257" cy="424283"/>
          </a:xfrm>
          <a:solidFill>
            <a:schemeClr val="bg1"/>
          </a:solidFill>
        </p:grpSpPr>
        <p:sp>
          <p:nvSpPr>
            <p:cNvPr id="10" name="Rectangle 18"/>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9"/>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0"/>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21"/>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2"/>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3"/>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4"/>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25"/>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6"/>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7"/>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8"/>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30"/>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1"/>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35"/>
          <p:cNvSpPr>
            <a:spLocks noEditPoints="1"/>
          </p:cNvSpPr>
          <p:nvPr/>
        </p:nvSpPr>
        <p:spPr bwMode="auto">
          <a:xfrm>
            <a:off x="622335" y="774462"/>
            <a:ext cx="380474" cy="256684"/>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656013" y="1913781"/>
            <a:ext cx="313118" cy="353169"/>
            <a:chOff x="5513440" y="1766202"/>
            <a:chExt cx="429274" cy="484183"/>
          </a:xfrm>
          <a:solidFill>
            <a:schemeClr val="bg1"/>
          </a:solidFill>
        </p:grpSpPr>
        <p:sp>
          <p:nvSpPr>
            <p:cNvPr id="26"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Oval 28"/>
          <p:cNvSpPr/>
          <p:nvPr/>
        </p:nvSpPr>
        <p:spPr>
          <a:xfrm>
            <a:off x="469935" y="3984922"/>
            <a:ext cx="716318" cy="720428"/>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30" name="Text Box 10"/>
          <p:cNvSpPr txBox="1">
            <a:spLocks noChangeArrowheads="1"/>
          </p:cNvSpPr>
          <p:nvPr/>
        </p:nvSpPr>
        <p:spPr bwMode="auto">
          <a:xfrm>
            <a:off x="1299271" y="3790950"/>
            <a:ext cx="1824929" cy="577081"/>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Ultimate</a:t>
            </a: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46" name="Group 45"/>
          <p:cNvGrpSpPr/>
          <p:nvPr/>
        </p:nvGrpSpPr>
        <p:grpSpPr>
          <a:xfrm>
            <a:off x="663767" y="4196999"/>
            <a:ext cx="326833" cy="354070"/>
            <a:chOff x="6941027" y="4788593"/>
            <a:chExt cx="359392" cy="389342"/>
          </a:xfrm>
          <a:solidFill>
            <a:schemeClr val="bg1"/>
          </a:solidFill>
        </p:grpSpPr>
        <p:sp>
          <p:nvSpPr>
            <p:cNvPr id="47" name="Freeform 132"/>
            <p:cNvSpPr>
              <a:spLocks/>
            </p:cNvSpPr>
            <p:nvPr/>
          </p:nvSpPr>
          <p:spPr bwMode="auto">
            <a:xfrm>
              <a:off x="7018395" y="4880936"/>
              <a:ext cx="204654" cy="207151"/>
            </a:xfrm>
            <a:custGeom>
              <a:avLst/>
              <a:gdLst>
                <a:gd name="T0" fmla="*/ 0 w 82"/>
                <a:gd name="T1" fmla="*/ 29 h 83"/>
                <a:gd name="T2" fmla="*/ 58 w 82"/>
                <a:gd name="T3" fmla="*/ 29 h 83"/>
                <a:gd name="T4" fmla="*/ 58 w 82"/>
                <a:gd name="T5" fmla="*/ 83 h 83"/>
                <a:gd name="T6" fmla="*/ 82 w 82"/>
                <a:gd name="T7" fmla="*/ 83 h 83"/>
                <a:gd name="T8" fmla="*/ 82 w 82"/>
                <a:gd name="T9" fmla="*/ 0 h 83"/>
                <a:gd name="T10" fmla="*/ 0 w 82"/>
                <a:gd name="T11" fmla="*/ 0 h 83"/>
                <a:gd name="T12" fmla="*/ 0 w 82"/>
                <a:gd name="T13" fmla="*/ 29 h 83"/>
              </a:gdLst>
              <a:ahLst/>
              <a:cxnLst>
                <a:cxn ang="0">
                  <a:pos x="T0" y="T1"/>
                </a:cxn>
                <a:cxn ang="0">
                  <a:pos x="T2" y="T3"/>
                </a:cxn>
                <a:cxn ang="0">
                  <a:pos x="T4" y="T5"/>
                </a:cxn>
                <a:cxn ang="0">
                  <a:pos x="T6" y="T7"/>
                </a:cxn>
                <a:cxn ang="0">
                  <a:pos x="T8" y="T9"/>
                </a:cxn>
                <a:cxn ang="0">
                  <a:pos x="T10" y="T11"/>
                </a:cxn>
                <a:cxn ang="0">
                  <a:pos x="T12" y="T13"/>
                </a:cxn>
              </a:cxnLst>
              <a:rect l="0" t="0" r="r" b="b"/>
              <a:pathLst>
                <a:path w="82" h="83">
                  <a:moveTo>
                    <a:pt x="0" y="29"/>
                  </a:moveTo>
                  <a:lnTo>
                    <a:pt x="58" y="29"/>
                  </a:lnTo>
                  <a:lnTo>
                    <a:pt x="58" y="83"/>
                  </a:lnTo>
                  <a:lnTo>
                    <a:pt x="82" y="83"/>
                  </a:lnTo>
                  <a:lnTo>
                    <a:pt x="82"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3"/>
            <p:cNvSpPr>
              <a:spLocks/>
            </p:cNvSpPr>
            <p:nvPr/>
          </p:nvSpPr>
          <p:spPr bwMode="auto">
            <a:xfrm>
              <a:off x="7093268" y="4788593"/>
              <a:ext cx="207151" cy="204654"/>
            </a:xfrm>
            <a:custGeom>
              <a:avLst/>
              <a:gdLst>
                <a:gd name="T0" fmla="*/ 0 w 83"/>
                <a:gd name="T1" fmla="*/ 0 h 82"/>
                <a:gd name="T2" fmla="*/ 0 w 83"/>
                <a:gd name="T3" fmla="*/ 29 h 82"/>
                <a:gd name="T4" fmla="*/ 59 w 83"/>
                <a:gd name="T5" fmla="*/ 29 h 82"/>
                <a:gd name="T6" fmla="*/ 59 w 83"/>
                <a:gd name="T7" fmla="*/ 82 h 82"/>
                <a:gd name="T8" fmla="*/ 83 w 83"/>
                <a:gd name="T9" fmla="*/ 82 h 82"/>
                <a:gd name="T10" fmla="*/ 83 w 83"/>
                <a:gd name="T11" fmla="*/ 0 h 82"/>
                <a:gd name="T12" fmla="*/ 0 w 8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83" h="82">
                  <a:moveTo>
                    <a:pt x="0" y="0"/>
                  </a:moveTo>
                  <a:lnTo>
                    <a:pt x="0" y="29"/>
                  </a:lnTo>
                  <a:lnTo>
                    <a:pt x="59" y="29"/>
                  </a:lnTo>
                  <a:lnTo>
                    <a:pt x="59" y="82"/>
                  </a:lnTo>
                  <a:lnTo>
                    <a:pt x="83" y="82"/>
                  </a:lnTo>
                  <a:lnTo>
                    <a:pt x="8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34"/>
            <p:cNvSpPr>
              <a:spLocks noChangeArrowheads="1"/>
            </p:cNvSpPr>
            <p:nvPr/>
          </p:nvSpPr>
          <p:spPr bwMode="auto">
            <a:xfrm>
              <a:off x="6941027" y="4970784"/>
              <a:ext cx="207151" cy="207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775798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250" fill="hold"/>
                                        <p:tgtEl>
                                          <p:spTgt spid="24"/>
                                        </p:tgtEl>
                                        <p:attrNameLst>
                                          <p:attrName>ppt_x</p:attrName>
                                        </p:attrNameLst>
                                      </p:cBhvr>
                                      <p:tavLst>
                                        <p:tav tm="0">
                                          <p:val>
                                            <p:strVal val="#ppt_x"/>
                                          </p:val>
                                        </p:tav>
                                        <p:tav tm="100000">
                                          <p:val>
                                            <p:strVal val="#ppt_x"/>
                                          </p:val>
                                        </p:tav>
                                      </p:tavLst>
                                    </p:anim>
                                    <p:anim calcmode="lin" valueType="num">
                                      <p:cBhvr additive="base">
                                        <p:cTn id="18" dur="250" fill="hold"/>
                                        <p:tgtEl>
                                          <p:spTgt spid="2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250" fill="hold"/>
                                        <p:tgtEl>
                                          <p:spTgt spid="4"/>
                                        </p:tgtEl>
                                        <p:attrNameLst>
                                          <p:attrName>ppt_x</p:attrName>
                                        </p:attrNameLst>
                                      </p:cBhvr>
                                      <p:tavLst>
                                        <p:tav tm="0">
                                          <p:val>
                                            <p:strVal val="#ppt_x"/>
                                          </p:val>
                                        </p:tav>
                                        <p:tav tm="100000">
                                          <p:val>
                                            <p:strVal val="#ppt_x"/>
                                          </p:val>
                                        </p:tav>
                                      </p:tavLst>
                                    </p:anim>
                                    <p:anim calcmode="lin" valueType="num">
                                      <p:cBhvr additive="base">
                                        <p:cTn id="23" dur="25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250" fill="hold"/>
                                        <p:tgtEl>
                                          <p:spTgt spid="5"/>
                                        </p:tgtEl>
                                        <p:attrNameLst>
                                          <p:attrName>ppt_x</p:attrName>
                                        </p:attrNameLst>
                                      </p:cBhvr>
                                      <p:tavLst>
                                        <p:tav tm="0">
                                          <p:val>
                                            <p:strVal val="#ppt_x"/>
                                          </p:val>
                                        </p:tav>
                                        <p:tav tm="100000">
                                          <p:val>
                                            <p:strVal val="#ppt_x"/>
                                          </p:val>
                                        </p:tav>
                                      </p:tavLst>
                                    </p:anim>
                                    <p:anim calcmode="lin" valueType="num">
                                      <p:cBhvr additive="base">
                                        <p:cTn id="28" dur="25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250" fill="hold"/>
                                        <p:tgtEl>
                                          <p:spTgt spid="25"/>
                                        </p:tgtEl>
                                        <p:attrNameLst>
                                          <p:attrName>ppt_x</p:attrName>
                                        </p:attrNameLst>
                                      </p:cBhvr>
                                      <p:tavLst>
                                        <p:tav tm="0">
                                          <p:val>
                                            <p:strVal val="#ppt_x"/>
                                          </p:val>
                                        </p:tav>
                                        <p:tav tm="100000">
                                          <p:val>
                                            <p:strVal val="#ppt_x"/>
                                          </p:val>
                                        </p:tav>
                                      </p:tavLst>
                                    </p:anim>
                                    <p:anim calcmode="lin" valueType="num">
                                      <p:cBhvr additive="base">
                                        <p:cTn id="33" dur="250" fill="hold"/>
                                        <p:tgtEl>
                                          <p:spTgt spid="25"/>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50" fill="hold"/>
                                        <p:tgtEl>
                                          <p:spTgt spid="6"/>
                                        </p:tgtEl>
                                        <p:attrNameLst>
                                          <p:attrName>ppt_x</p:attrName>
                                        </p:attrNameLst>
                                      </p:cBhvr>
                                      <p:tavLst>
                                        <p:tav tm="0">
                                          <p:val>
                                            <p:strVal val="#ppt_x"/>
                                          </p:val>
                                        </p:tav>
                                        <p:tav tm="100000">
                                          <p:val>
                                            <p:strVal val="#ppt_x"/>
                                          </p:val>
                                        </p:tav>
                                      </p:tavLst>
                                    </p:anim>
                                    <p:anim calcmode="lin" valueType="num">
                                      <p:cBhvr additive="base">
                                        <p:cTn id="38" dur="25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250" fill="hold"/>
                                        <p:tgtEl>
                                          <p:spTgt spid="7"/>
                                        </p:tgtEl>
                                        <p:attrNameLst>
                                          <p:attrName>ppt_x</p:attrName>
                                        </p:attrNameLst>
                                      </p:cBhvr>
                                      <p:tavLst>
                                        <p:tav tm="0">
                                          <p:val>
                                            <p:strVal val="#ppt_x"/>
                                          </p:val>
                                        </p:tav>
                                        <p:tav tm="100000">
                                          <p:val>
                                            <p:strVal val="#ppt_x"/>
                                          </p:val>
                                        </p:tav>
                                      </p:tavLst>
                                    </p:anim>
                                    <p:anim calcmode="lin" valueType="num">
                                      <p:cBhvr additive="base">
                                        <p:cTn id="43" dur="25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250" fill="hold"/>
                                        <p:tgtEl>
                                          <p:spTgt spid="9"/>
                                        </p:tgtEl>
                                        <p:attrNameLst>
                                          <p:attrName>ppt_x</p:attrName>
                                        </p:attrNameLst>
                                      </p:cBhvr>
                                      <p:tavLst>
                                        <p:tav tm="0">
                                          <p:val>
                                            <p:strVal val="#ppt_x"/>
                                          </p:val>
                                        </p:tav>
                                        <p:tav tm="100000">
                                          <p:val>
                                            <p:strVal val="#ppt_x"/>
                                          </p:val>
                                        </p:tav>
                                      </p:tavLst>
                                    </p:anim>
                                    <p:anim calcmode="lin" valueType="num">
                                      <p:cBhvr additive="base">
                                        <p:cTn id="48" dur="250" fill="hold"/>
                                        <p:tgtEl>
                                          <p:spTgt spid="9"/>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250" fill="hold"/>
                                        <p:tgtEl>
                                          <p:spTgt spid="8"/>
                                        </p:tgtEl>
                                        <p:attrNameLst>
                                          <p:attrName>ppt_x</p:attrName>
                                        </p:attrNameLst>
                                      </p:cBhvr>
                                      <p:tavLst>
                                        <p:tav tm="0">
                                          <p:val>
                                            <p:strVal val="#ppt_x"/>
                                          </p:val>
                                        </p:tav>
                                        <p:tav tm="100000">
                                          <p:val>
                                            <p:strVal val="#ppt_x"/>
                                          </p:val>
                                        </p:tav>
                                      </p:tavLst>
                                    </p:anim>
                                    <p:anim calcmode="lin" valueType="num">
                                      <p:cBhvr additive="base">
                                        <p:cTn id="53" dur="250" fill="hold"/>
                                        <p:tgtEl>
                                          <p:spTgt spid="8"/>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250" fill="hold"/>
                                        <p:tgtEl>
                                          <p:spTgt spid="29"/>
                                        </p:tgtEl>
                                        <p:attrNameLst>
                                          <p:attrName>ppt_x</p:attrName>
                                        </p:attrNameLst>
                                      </p:cBhvr>
                                      <p:tavLst>
                                        <p:tav tm="0">
                                          <p:val>
                                            <p:strVal val="#ppt_x"/>
                                          </p:val>
                                        </p:tav>
                                        <p:tav tm="100000">
                                          <p:val>
                                            <p:strVal val="#ppt_x"/>
                                          </p:val>
                                        </p:tav>
                                      </p:tavLst>
                                    </p:anim>
                                    <p:anim calcmode="lin" valueType="num">
                                      <p:cBhvr additive="base">
                                        <p:cTn id="58" dur="250" fill="hold"/>
                                        <p:tgtEl>
                                          <p:spTgt spid="29"/>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250" fill="hold"/>
                                        <p:tgtEl>
                                          <p:spTgt spid="46"/>
                                        </p:tgtEl>
                                        <p:attrNameLst>
                                          <p:attrName>ppt_x</p:attrName>
                                        </p:attrNameLst>
                                      </p:cBhvr>
                                      <p:tavLst>
                                        <p:tav tm="0">
                                          <p:val>
                                            <p:strVal val="#ppt_x"/>
                                          </p:val>
                                        </p:tav>
                                        <p:tav tm="100000">
                                          <p:val>
                                            <p:strVal val="#ppt_x"/>
                                          </p:val>
                                        </p:tav>
                                      </p:tavLst>
                                    </p:anim>
                                    <p:anim calcmode="lin" valueType="num">
                                      <p:cBhvr additive="base">
                                        <p:cTn id="63" dur="250" fill="hold"/>
                                        <p:tgtEl>
                                          <p:spTgt spid="46"/>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250" fill="hold"/>
                                        <p:tgtEl>
                                          <p:spTgt spid="30"/>
                                        </p:tgtEl>
                                        <p:attrNameLst>
                                          <p:attrName>ppt_x</p:attrName>
                                        </p:attrNameLst>
                                      </p:cBhvr>
                                      <p:tavLst>
                                        <p:tav tm="0">
                                          <p:val>
                                            <p:strVal val="#ppt_x"/>
                                          </p:val>
                                        </p:tav>
                                        <p:tav tm="100000">
                                          <p:val>
                                            <p:strVal val="#ppt_x"/>
                                          </p:val>
                                        </p:tav>
                                      </p:tavLst>
                                    </p:anim>
                                    <p:anim calcmode="lin" valueType="num">
                                      <p:cBhvr additive="base">
                                        <p:cTn id="68"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p:bldP spid="7" grpId="0" animBg="1"/>
      <p:bldP spid="8" grpId="0"/>
      <p:bldP spid="24" grpId="0" animBg="1"/>
      <p:bldP spid="29"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7" y="2114550"/>
            <a:ext cx="9170084" cy="302895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变色龙模板这里是大标题</a:t>
            </a:r>
            <a:endParaRPr lang="en-CA"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4" name="Rectangle 3"/>
          <p:cNvSpPr/>
          <p:nvPr/>
        </p:nvSpPr>
        <p:spPr>
          <a:xfrm>
            <a:off x="685800" y="1504950"/>
            <a:ext cx="1600200" cy="1600200"/>
          </a:xfrm>
          <a:prstGeom prst="rect">
            <a:avLst/>
          </a:prstGeom>
          <a:blipFill>
            <a:blip r:embed="rId3" cstate="prin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10"/>
          <p:cNvSpPr txBox="1">
            <a:spLocks noChangeArrowheads="1"/>
          </p:cNvSpPr>
          <p:nvPr/>
        </p:nvSpPr>
        <p:spPr bwMode="auto">
          <a:xfrm>
            <a:off x="670560" y="3258820"/>
            <a:ext cx="1615440" cy="446276"/>
          </a:xfrm>
          <a:prstGeom prst="rect">
            <a:avLst/>
          </a:prstGeom>
          <a:noFill/>
          <a:ln w="9525">
            <a:noFill/>
            <a:miter lim="800000"/>
            <a:headEnd/>
            <a:tailEnd/>
          </a:ln>
        </p:spPr>
        <p:txBody>
          <a:bodyPr wrap="square" lIns="45720" tIns="22860" rIns="45720" bIns="22860">
            <a:spAutoFit/>
          </a:bodyPr>
          <a:lstStyle/>
          <a:p>
            <a:pPr defTabSz="1088232"/>
            <a:r>
              <a:rPr lang="zh-CN" alt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变色龙模板标题</a:t>
            </a:r>
            <a:endParaRPr lang="en-US" altLang="zh-CN" sz="14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20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sz="1100" i="1"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6" name="Rectangle 5"/>
          <p:cNvSpPr/>
          <p:nvPr/>
        </p:nvSpPr>
        <p:spPr>
          <a:xfrm>
            <a:off x="2682240" y="1504950"/>
            <a:ext cx="1600200" cy="1600200"/>
          </a:xfrm>
          <a:prstGeom prst="rect">
            <a:avLst/>
          </a:prstGeom>
          <a:blipFill>
            <a:blip r:embed="rId4" cstate="prin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63440" y="1506220"/>
            <a:ext cx="1600200" cy="1600200"/>
          </a:xfrm>
          <a:prstGeom prst="rect">
            <a:avLst/>
          </a:prstGeom>
          <a:blipFill>
            <a:blip r:embed="rId5" cstate="prin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05600" y="1506220"/>
            <a:ext cx="1600200" cy="1600200"/>
          </a:xfrm>
          <a:prstGeom prst="rect">
            <a:avLst/>
          </a:prstGeom>
          <a:blipFill>
            <a:blip r:embed="rId6" cstate="prin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10"/>
          <p:cNvSpPr txBox="1">
            <a:spLocks noChangeArrowheads="1"/>
          </p:cNvSpPr>
          <p:nvPr/>
        </p:nvSpPr>
        <p:spPr bwMode="auto">
          <a:xfrm>
            <a:off x="665480" y="3843357"/>
            <a:ext cx="1620520" cy="530915"/>
          </a:xfrm>
          <a:prstGeom prst="rect">
            <a:avLst/>
          </a:prstGeom>
          <a:noFill/>
          <a:ln w="9525">
            <a:noFill/>
            <a:miter lim="800000"/>
            <a:headEnd/>
            <a:tailEnd/>
          </a:ln>
        </p:spPr>
        <p:txBody>
          <a:bodyPr wrap="square" lIns="45720" tIns="22860" rIns="45720" bIns="22860">
            <a:spAutoFit/>
          </a:bodyPr>
          <a:lstStyle/>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r>
              <a:rPr lang="zh-CN" altLang="en-US" sz="1050" dirty="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11" name="Straight Connector 10"/>
          <p:cNvCxnSpPr/>
          <p:nvPr/>
        </p:nvCxnSpPr>
        <p:spPr>
          <a:xfrm>
            <a:off x="685800" y="3716020"/>
            <a:ext cx="1600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Box 10"/>
          <p:cNvSpPr txBox="1">
            <a:spLocks noChangeArrowheads="1"/>
          </p:cNvSpPr>
          <p:nvPr/>
        </p:nvSpPr>
        <p:spPr bwMode="auto">
          <a:xfrm>
            <a:off x="2667000" y="3258820"/>
            <a:ext cx="1615440" cy="446276"/>
          </a:xfrm>
          <a:prstGeom prst="rect">
            <a:avLst/>
          </a:prstGeom>
          <a:noFill/>
          <a:ln w="9525">
            <a:noFill/>
            <a:miter lim="800000"/>
            <a:headEnd/>
            <a:tailEnd/>
          </a:ln>
        </p:spPr>
        <p:txBody>
          <a:bodyPr wrap="square" lIns="45720" tIns="22860" rIns="45720" bIns="22860">
            <a:spAutoFit/>
          </a:bodyPr>
          <a:lstStyle/>
          <a:p>
            <a:pPr defTabSz="1088232"/>
            <a:r>
              <a:rPr lang="zh-CN" altLang="en-US" sz="1400" b="1" dirty="0">
                <a:solidFill>
                  <a:schemeClr val="bg1"/>
                </a:solidFill>
                <a:latin typeface="微软雅黑" panose="020B0503020204020204" pitchFamily="34" charset="-122"/>
                <a:ea typeface="微软雅黑" panose="020B0503020204020204" pitchFamily="34" charset="-122"/>
                <a:cs typeface="Open Sans" pitchFamily="34" charset="0"/>
              </a:rPr>
              <a:t>变色龙模板标题</a:t>
            </a:r>
            <a:endParaRPr lang="en-US" altLang="zh-CN" sz="1400" b="1" dirty="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200" dirty="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altLang="zh-CN" sz="1100" i="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3" name="Text Box 10"/>
          <p:cNvSpPr txBox="1">
            <a:spLocks noChangeArrowheads="1"/>
          </p:cNvSpPr>
          <p:nvPr/>
        </p:nvSpPr>
        <p:spPr bwMode="auto">
          <a:xfrm>
            <a:off x="2661920" y="3843357"/>
            <a:ext cx="1620520" cy="530915"/>
          </a:xfrm>
          <a:prstGeom prst="rect">
            <a:avLst/>
          </a:prstGeom>
          <a:noFill/>
          <a:ln w="9525">
            <a:noFill/>
            <a:miter lim="800000"/>
            <a:headEnd/>
            <a:tailEnd/>
          </a:ln>
        </p:spPr>
        <p:txBody>
          <a:bodyPr wrap="square" lIns="45720" tIns="22860" rIns="45720" bIns="22860">
            <a:spAutoFit/>
          </a:bodyPr>
          <a:lstStyle/>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r>
              <a:rPr lang="zh-CN" altLang="en-US" sz="1050" dirty="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14" name="Straight Connector 13"/>
          <p:cNvCxnSpPr/>
          <p:nvPr/>
        </p:nvCxnSpPr>
        <p:spPr>
          <a:xfrm>
            <a:off x="2682240" y="3716020"/>
            <a:ext cx="1600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Box 10"/>
          <p:cNvSpPr txBox="1">
            <a:spLocks noChangeArrowheads="1"/>
          </p:cNvSpPr>
          <p:nvPr/>
        </p:nvSpPr>
        <p:spPr bwMode="auto">
          <a:xfrm>
            <a:off x="4638040" y="3269744"/>
            <a:ext cx="1615440" cy="446276"/>
          </a:xfrm>
          <a:prstGeom prst="rect">
            <a:avLst/>
          </a:prstGeom>
          <a:noFill/>
          <a:ln w="9525">
            <a:noFill/>
            <a:miter lim="800000"/>
            <a:headEnd/>
            <a:tailEnd/>
          </a:ln>
        </p:spPr>
        <p:txBody>
          <a:bodyPr wrap="square" lIns="45720" tIns="22860" rIns="45720" bIns="22860">
            <a:spAutoFit/>
          </a:bodyPr>
          <a:lstStyle/>
          <a:p>
            <a:pPr defTabSz="1088232"/>
            <a:r>
              <a:rPr lang="zh-CN" altLang="en-US" sz="1400" b="1" dirty="0">
                <a:solidFill>
                  <a:schemeClr val="bg1"/>
                </a:solidFill>
                <a:latin typeface="微软雅黑" panose="020B0503020204020204" pitchFamily="34" charset="-122"/>
                <a:ea typeface="微软雅黑" panose="020B0503020204020204" pitchFamily="34" charset="-122"/>
                <a:cs typeface="Open Sans" pitchFamily="34" charset="0"/>
              </a:rPr>
              <a:t>变色龙模板标题</a:t>
            </a:r>
            <a:endParaRPr lang="en-US" altLang="zh-CN" sz="1400" b="1" dirty="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200" dirty="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altLang="zh-CN" sz="1100" i="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6" name="Text Box 10"/>
          <p:cNvSpPr txBox="1">
            <a:spLocks noChangeArrowheads="1"/>
          </p:cNvSpPr>
          <p:nvPr/>
        </p:nvSpPr>
        <p:spPr bwMode="auto">
          <a:xfrm>
            <a:off x="4632960" y="3854281"/>
            <a:ext cx="1620520" cy="530915"/>
          </a:xfrm>
          <a:prstGeom prst="rect">
            <a:avLst/>
          </a:prstGeom>
          <a:noFill/>
          <a:ln w="9525">
            <a:noFill/>
            <a:miter lim="800000"/>
            <a:headEnd/>
            <a:tailEnd/>
          </a:ln>
        </p:spPr>
        <p:txBody>
          <a:bodyPr wrap="square" lIns="45720" tIns="22860" rIns="45720" bIns="22860">
            <a:spAutoFit/>
          </a:bodyPr>
          <a:lstStyle/>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r>
              <a:rPr lang="zh-CN" altLang="en-US" sz="1050" dirty="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17" name="Straight Connector 16"/>
          <p:cNvCxnSpPr/>
          <p:nvPr/>
        </p:nvCxnSpPr>
        <p:spPr>
          <a:xfrm>
            <a:off x="4653280" y="3726944"/>
            <a:ext cx="1600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Box 10"/>
          <p:cNvSpPr txBox="1">
            <a:spLocks noChangeArrowheads="1"/>
          </p:cNvSpPr>
          <p:nvPr/>
        </p:nvSpPr>
        <p:spPr bwMode="auto">
          <a:xfrm>
            <a:off x="6634480" y="3269744"/>
            <a:ext cx="1615440" cy="446276"/>
          </a:xfrm>
          <a:prstGeom prst="rect">
            <a:avLst/>
          </a:prstGeom>
          <a:noFill/>
          <a:ln w="9525">
            <a:noFill/>
            <a:miter lim="800000"/>
            <a:headEnd/>
            <a:tailEnd/>
          </a:ln>
        </p:spPr>
        <p:txBody>
          <a:bodyPr wrap="square" lIns="45720" tIns="22860" rIns="45720" bIns="22860">
            <a:spAutoFit/>
          </a:bodyPr>
          <a:lstStyle/>
          <a:p>
            <a:pPr defTabSz="1088232"/>
            <a:r>
              <a:rPr lang="zh-CN" altLang="en-US" sz="1400" b="1" dirty="0">
                <a:solidFill>
                  <a:schemeClr val="bg1"/>
                </a:solidFill>
                <a:latin typeface="微软雅黑" panose="020B0503020204020204" pitchFamily="34" charset="-122"/>
                <a:ea typeface="微软雅黑" panose="020B0503020204020204" pitchFamily="34" charset="-122"/>
                <a:cs typeface="Open Sans" pitchFamily="34" charset="0"/>
              </a:rPr>
              <a:t>变色龙模板标题</a:t>
            </a:r>
            <a:endParaRPr lang="en-US" altLang="zh-CN" sz="1400" b="1" dirty="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200" dirty="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altLang="zh-CN" sz="1100" i="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9" name="Text Box 10"/>
          <p:cNvSpPr txBox="1">
            <a:spLocks noChangeArrowheads="1"/>
          </p:cNvSpPr>
          <p:nvPr/>
        </p:nvSpPr>
        <p:spPr bwMode="auto">
          <a:xfrm>
            <a:off x="6629400" y="3854281"/>
            <a:ext cx="1620520" cy="530915"/>
          </a:xfrm>
          <a:prstGeom prst="rect">
            <a:avLst/>
          </a:prstGeom>
          <a:noFill/>
          <a:ln w="9525">
            <a:noFill/>
            <a:miter lim="800000"/>
            <a:headEnd/>
            <a:tailEnd/>
          </a:ln>
        </p:spPr>
        <p:txBody>
          <a:bodyPr wrap="square" lIns="45720" tIns="22860" rIns="45720" bIns="22860">
            <a:spAutoFit/>
          </a:bodyPr>
          <a:lstStyle/>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r>
              <a:rPr lang="zh-CN" altLang="en-US" sz="1050" dirty="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20" name="Straight Connector 19"/>
          <p:cNvCxnSpPr/>
          <p:nvPr/>
        </p:nvCxnSpPr>
        <p:spPr>
          <a:xfrm>
            <a:off x="6649720" y="3726944"/>
            <a:ext cx="1600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Box 7"/>
          <p:cNvSpPr txBox="1">
            <a:spLocks noChangeArrowheads="1"/>
          </p:cNvSpPr>
          <p:nvPr/>
        </p:nvSpPr>
        <p:spPr bwMode="auto">
          <a:xfrm>
            <a:off x="553817" y="1018461"/>
            <a:ext cx="8044156"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变色龙模板   此处文字可编辑此处文字可编辑此处文字可编辑</a:t>
            </a:r>
            <a:r>
              <a:rPr lang="en-US" sz="1200" dirty="0" smtClean="0">
                <a:solidFill>
                  <a:schemeClr val="bg1">
                    <a:lumMod val="65000"/>
                  </a:schemeClr>
                </a:solidFill>
                <a:latin typeface="Open Sans Semibold" pitchFamily="34" charset="0"/>
                <a:ea typeface="Open Sans Semibold" pitchFamily="34" charset="0"/>
                <a:cs typeface="Open Sans Semibold" pitchFamily="34" charset="0"/>
              </a:rPr>
              <a:t> </a:t>
            </a:r>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spTree>
    <p:extLst>
      <p:ext uri="{BB962C8B-B14F-4D97-AF65-F5344CB8AC3E}">
        <p14:creationId xmlns:p14="http://schemas.microsoft.com/office/powerpoint/2010/main" val="154501316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250" fill="hold"/>
                                        <p:tgtEl>
                                          <p:spTgt spid="21"/>
                                        </p:tgtEl>
                                        <p:attrNameLst>
                                          <p:attrName>ppt_x</p:attrName>
                                        </p:attrNameLst>
                                      </p:cBhvr>
                                      <p:tavLst>
                                        <p:tav tm="0">
                                          <p:val>
                                            <p:strVal val="#ppt_x"/>
                                          </p:val>
                                        </p:tav>
                                        <p:tav tm="100000">
                                          <p:val>
                                            <p:strVal val="#ppt_x"/>
                                          </p:val>
                                        </p:tav>
                                      </p:tavLst>
                                    </p:anim>
                                    <p:anim calcmode="lin" valueType="num">
                                      <p:cBhvr additive="base">
                                        <p:cTn id="13" dur="25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250" fill="hold"/>
                                        <p:tgtEl>
                                          <p:spTgt spid="2"/>
                                        </p:tgtEl>
                                        <p:attrNameLst>
                                          <p:attrName>ppt_x</p:attrName>
                                        </p:attrNameLst>
                                      </p:cBhvr>
                                      <p:tavLst>
                                        <p:tav tm="0">
                                          <p:val>
                                            <p:strVal val="#ppt_x"/>
                                          </p:val>
                                        </p:tav>
                                        <p:tav tm="100000">
                                          <p:val>
                                            <p:strVal val="#ppt_x"/>
                                          </p:val>
                                        </p:tav>
                                      </p:tavLst>
                                    </p:anim>
                                    <p:anim calcmode="lin" valueType="num">
                                      <p:cBhvr additive="base">
                                        <p:cTn id="18" dur="25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250" fill="hold"/>
                                        <p:tgtEl>
                                          <p:spTgt spid="4"/>
                                        </p:tgtEl>
                                        <p:attrNameLst>
                                          <p:attrName>ppt_x</p:attrName>
                                        </p:attrNameLst>
                                      </p:cBhvr>
                                      <p:tavLst>
                                        <p:tav tm="0">
                                          <p:val>
                                            <p:strVal val="#ppt_x"/>
                                          </p:val>
                                        </p:tav>
                                        <p:tav tm="100000">
                                          <p:val>
                                            <p:strVal val="#ppt_x"/>
                                          </p:val>
                                        </p:tav>
                                      </p:tavLst>
                                    </p:anim>
                                    <p:anim calcmode="lin" valueType="num">
                                      <p:cBhvr additive="base">
                                        <p:cTn id="23" dur="25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250" fill="hold"/>
                                        <p:tgtEl>
                                          <p:spTgt spid="5"/>
                                        </p:tgtEl>
                                        <p:attrNameLst>
                                          <p:attrName>ppt_x</p:attrName>
                                        </p:attrNameLst>
                                      </p:cBhvr>
                                      <p:tavLst>
                                        <p:tav tm="0">
                                          <p:val>
                                            <p:strVal val="#ppt_x"/>
                                          </p:val>
                                        </p:tav>
                                        <p:tav tm="100000">
                                          <p:val>
                                            <p:strVal val="#ppt_x"/>
                                          </p:val>
                                        </p:tav>
                                      </p:tavLst>
                                    </p:anim>
                                    <p:anim calcmode="lin" valueType="num">
                                      <p:cBhvr additive="base">
                                        <p:cTn id="28" dur="25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50" fill="hold"/>
                                        <p:tgtEl>
                                          <p:spTgt spid="11"/>
                                        </p:tgtEl>
                                        <p:attrNameLst>
                                          <p:attrName>ppt_x</p:attrName>
                                        </p:attrNameLst>
                                      </p:cBhvr>
                                      <p:tavLst>
                                        <p:tav tm="0">
                                          <p:val>
                                            <p:strVal val="#ppt_x"/>
                                          </p:val>
                                        </p:tav>
                                        <p:tav tm="100000">
                                          <p:val>
                                            <p:strVal val="#ppt_x"/>
                                          </p:val>
                                        </p:tav>
                                      </p:tavLst>
                                    </p:anim>
                                    <p:anim calcmode="lin" valueType="num">
                                      <p:cBhvr additive="base">
                                        <p:cTn id="38" dur="25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250" fill="hold"/>
                                        <p:tgtEl>
                                          <p:spTgt spid="6"/>
                                        </p:tgtEl>
                                        <p:attrNameLst>
                                          <p:attrName>ppt_x</p:attrName>
                                        </p:attrNameLst>
                                      </p:cBhvr>
                                      <p:tavLst>
                                        <p:tav tm="0">
                                          <p:val>
                                            <p:strVal val="#ppt_x"/>
                                          </p:val>
                                        </p:tav>
                                        <p:tav tm="100000">
                                          <p:val>
                                            <p:strVal val="#ppt_x"/>
                                          </p:val>
                                        </p:tav>
                                      </p:tavLst>
                                    </p:anim>
                                    <p:anim calcmode="lin" valueType="num">
                                      <p:cBhvr additive="base">
                                        <p:cTn id="43" dur="250" fill="hold"/>
                                        <p:tgtEl>
                                          <p:spTgt spid="6"/>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250" fill="hold"/>
                                        <p:tgtEl>
                                          <p:spTgt spid="12"/>
                                        </p:tgtEl>
                                        <p:attrNameLst>
                                          <p:attrName>ppt_x</p:attrName>
                                        </p:attrNameLst>
                                      </p:cBhvr>
                                      <p:tavLst>
                                        <p:tav tm="0">
                                          <p:val>
                                            <p:strVal val="#ppt_x"/>
                                          </p:val>
                                        </p:tav>
                                        <p:tav tm="100000">
                                          <p:val>
                                            <p:strVal val="#ppt_x"/>
                                          </p:val>
                                        </p:tav>
                                      </p:tavLst>
                                    </p:anim>
                                    <p:anim calcmode="lin" valueType="num">
                                      <p:cBhvr additive="base">
                                        <p:cTn id="48" dur="250" fill="hold"/>
                                        <p:tgtEl>
                                          <p:spTgt spid="12"/>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250" fill="hold"/>
                                        <p:tgtEl>
                                          <p:spTgt spid="13"/>
                                        </p:tgtEl>
                                        <p:attrNameLst>
                                          <p:attrName>ppt_x</p:attrName>
                                        </p:attrNameLst>
                                      </p:cBhvr>
                                      <p:tavLst>
                                        <p:tav tm="0">
                                          <p:val>
                                            <p:strVal val="#ppt_x"/>
                                          </p:val>
                                        </p:tav>
                                        <p:tav tm="100000">
                                          <p:val>
                                            <p:strVal val="#ppt_x"/>
                                          </p:val>
                                        </p:tav>
                                      </p:tavLst>
                                    </p:anim>
                                    <p:anim calcmode="lin" valueType="num">
                                      <p:cBhvr additive="base">
                                        <p:cTn id="53" dur="250" fill="hold"/>
                                        <p:tgtEl>
                                          <p:spTgt spid="13"/>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250" fill="hold"/>
                                        <p:tgtEl>
                                          <p:spTgt spid="14"/>
                                        </p:tgtEl>
                                        <p:attrNameLst>
                                          <p:attrName>ppt_x</p:attrName>
                                        </p:attrNameLst>
                                      </p:cBhvr>
                                      <p:tavLst>
                                        <p:tav tm="0">
                                          <p:val>
                                            <p:strVal val="#ppt_x"/>
                                          </p:val>
                                        </p:tav>
                                        <p:tav tm="100000">
                                          <p:val>
                                            <p:strVal val="#ppt_x"/>
                                          </p:val>
                                        </p:tav>
                                      </p:tavLst>
                                    </p:anim>
                                    <p:anim calcmode="lin" valueType="num">
                                      <p:cBhvr additive="base">
                                        <p:cTn id="58" dur="250" fill="hold"/>
                                        <p:tgtEl>
                                          <p:spTgt spid="14"/>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250" fill="hold"/>
                                        <p:tgtEl>
                                          <p:spTgt spid="7"/>
                                        </p:tgtEl>
                                        <p:attrNameLst>
                                          <p:attrName>ppt_x</p:attrName>
                                        </p:attrNameLst>
                                      </p:cBhvr>
                                      <p:tavLst>
                                        <p:tav tm="0">
                                          <p:val>
                                            <p:strVal val="#ppt_x"/>
                                          </p:val>
                                        </p:tav>
                                        <p:tav tm="100000">
                                          <p:val>
                                            <p:strVal val="#ppt_x"/>
                                          </p:val>
                                        </p:tav>
                                      </p:tavLst>
                                    </p:anim>
                                    <p:anim calcmode="lin" valueType="num">
                                      <p:cBhvr additive="base">
                                        <p:cTn id="63" dur="250" fill="hold"/>
                                        <p:tgtEl>
                                          <p:spTgt spid="7"/>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50" fill="hold"/>
                                        <p:tgtEl>
                                          <p:spTgt spid="15"/>
                                        </p:tgtEl>
                                        <p:attrNameLst>
                                          <p:attrName>ppt_x</p:attrName>
                                        </p:attrNameLst>
                                      </p:cBhvr>
                                      <p:tavLst>
                                        <p:tav tm="0">
                                          <p:val>
                                            <p:strVal val="#ppt_x"/>
                                          </p:val>
                                        </p:tav>
                                        <p:tav tm="100000">
                                          <p:val>
                                            <p:strVal val="#ppt_x"/>
                                          </p:val>
                                        </p:tav>
                                      </p:tavLst>
                                    </p:anim>
                                    <p:anim calcmode="lin" valueType="num">
                                      <p:cBhvr additive="base">
                                        <p:cTn id="68" dur="250" fill="hold"/>
                                        <p:tgtEl>
                                          <p:spTgt spid="15"/>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250" fill="hold"/>
                                        <p:tgtEl>
                                          <p:spTgt spid="16"/>
                                        </p:tgtEl>
                                        <p:attrNameLst>
                                          <p:attrName>ppt_x</p:attrName>
                                        </p:attrNameLst>
                                      </p:cBhvr>
                                      <p:tavLst>
                                        <p:tav tm="0">
                                          <p:val>
                                            <p:strVal val="#ppt_x"/>
                                          </p:val>
                                        </p:tav>
                                        <p:tav tm="100000">
                                          <p:val>
                                            <p:strVal val="#ppt_x"/>
                                          </p:val>
                                        </p:tav>
                                      </p:tavLst>
                                    </p:anim>
                                    <p:anim calcmode="lin" valueType="num">
                                      <p:cBhvr additive="base">
                                        <p:cTn id="73" dur="250" fill="hold"/>
                                        <p:tgtEl>
                                          <p:spTgt spid="16"/>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nodeType="after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250" fill="hold"/>
                                        <p:tgtEl>
                                          <p:spTgt spid="17"/>
                                        </p:tgtEl>
                                        <p:attrNameLst>
                                          <p:attrName>ppt_x</p:attrName>
                                        </p:attrNameLst>
                                      </p:cBhvr>
                                      <p:tavLst>
                                        <p:tav tm="0">
                                          <p:val>
                                            <p:strVal val="#ppt_x"/>
                                          </p:val>
                                        </p:tav>
                                        <p:tav tm="100000">
                                          <p:val>
                                            <p:strVal val="#ppt_x"/>
                                          </p:val>
                                        </p:tav>
                                      </p:tavLst>
                                    </p:anim>
                                    <p:anim calcmode="lin" valueType="num">
                                      <p:cBhvr additive="base">
                                        <p:cTn id="78" dur="250" fill="hold"/>
                                        <p:tgtEl>
                                          <p:spTgt spid="17"/>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8"/>
                                        </p:tgtEl>
                                        <p:attrNameLst>
                                          <p:attrName>style.visibility</p:attrName>
                                        </p:attrNameLst>
                                      </p:cBhvr>
                                      <p:to>
                                        <p:strVal val="visible"/>
                                      </p:to>
                                    </p:set>
                                    <p:anim calcmode="lin" valueType="num">
                                      <p:cBhvr additive="base">
                                        <p:cTn id="82" dur="250" fill="hold"/>
                                        <p:tgtEl>
                                          <p:spTgt spid="8"/>
                                        </p:tgtEl>
                                        <p:attrNameLst>
                                          <p:attrName>ppt_x</p:attrName>
                                        </p:attrNameLst>
                                      </p:cBhvr>
                                      <p:tavLst>
                                        <p:tav tm="0">
                                          <p:val>
                                            <p:strVal val="#ppt_x"/>
                                          </p:val>
                                        </p:tav>
                                        <p:tav tm="100000">
                                          <p:val>
                                            <p:strVal val="#ppt_x"/>
                                          </p:val>
                                        </p:tav>
                                      </p:tavLst>
                                    </p:anim>
                                    <p:anim calcmode="lin" valueType="num">
                                      <p:cBhvr additive="base">
                                        <p:cTn id="83" dur="250" fill="hold"/>
                                        <p:tgtEl>
                                          <p:spTgt spid="8"/>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250" fill="hold"/>
                                        <p:tgtEl>
                                          <p:spTgt spid="18"/>
                                        </p:tgtEl>
                                        <p:attrNameLst>
                                          <p:attrName>ppt_x</p:attrName>
                                        </p:attrNameLst>
                                      </p:cBhvr>
                                      <p:tavLst>
                                        <p:tav tm="0">
                                          <p:val>
                                            <p:strVal val="#ppt_x"/>
                                          </p:val>
                                        </p:tav>
                                        <p:tav tm="100000">
                                          <p:val>
                                            <p:strVal val="#ppt_x"/>
                                          </p:val>
                                        </p:tav>
                                      </p:tavLst>
                                    </p:anim>
                                    <p:anim calcmode="lin" valueType="num">
                                      <p:cBhvr additive="base">
                                        <p:cTn id="88" dur="250" fill="hold"/>
                                        <p:tgtEl>
                                          <p:spTgt spid="18"/>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additive="base">
                                        <p:cTn id="92" dur="250" fill="hold"/>
                                        <p:tgtEl>
                                          <p:spTgt spid="19"/>
                                        </p:tgtEl>
                                        <p:attrNameLst>
                                          <p:attrName>ppt_x</p:attrName>
                                        </p:attrNameLst>
                                      </p:cBhvr>
                                      <p:tavLst>
                                        <p:tav tm="0">
                                          <p:val>
                                            <p:strVal val="#ppt_x"/>
                                          </p:val>
                                        </p:tav>
                                        <p:tav tm="100000">
                                          <p:val>
                                            <p:strVal val="#ppt_x"/>
                                          </p:val>
                                        </p:tav>
                                      </p:tavLst>
                                    </p:anim>
                                    <p:anim calcmode="lin" valueType="num">
                                      <p:cBhvr additive="base">
                                        <p:cTn id="93" dur="250" fill="hold"/>
                                        <p:tgtEl>
                                          <p:spTgt spid="19"/>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additive="base">
                                        <p:cTn id="97" dur="250" fill="hold"/>
                                        <p:tgtEl>
                                          <p:spTgt spid="20"/>
                                        </p:tgtEl>
                                        <p:attrNameLst>
                                          <p:attrName>ppt_x</p:attrName>
                                        </p:attrNameLst>
                                      </p:cBhvr>
                                      <p:tavLst>
                                        <p:tav tm="0">
                                          <p:val>
                                            <p:strVal val="#ppt_x"/>
                                          </p:val>
                                        </p:tav>
                                        <p:tav tm="100000">
                                          <p:val>
                                            <p:strVal val="#ppt_x"/>
                                          </p:val>
                                        </p:tav>
                                      </p:tavLst>
                                    </p:anim>
                                    <p:anim calcmode="lin" valueType="num">
                                      <p:cBhvr additive="base">
                                        <p:cTn id="98"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animBg="1"/>
      <p:bldP spid="8" grpId="0" animBg="1"/>
      <p:bldP spid="9" grpId="0"/>
      <p:bldP spid="12" grpId="0"/>
      <p:bldP spid="13" grpId="0"/>
      <p:bldP spid="15" grpId="0"/>
      <p:bldP spid="16" grpId="0"/>
      <p:bldP spid="18" grpId="0"/>
      <p:bldP spid="19"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3000" b="-13000"/>
          </a:stretch>
        </a:blipFill>
        <a:effectLst/>
      </p:bgPr>
    </p:bg>
    <p:spTree>
      <p:nvGrpSpPr>
        <p:cNvPr id="1" name=""/>
        <p:cNvGrpSpPr/>
        <p:nvPr/>
      </p:nvGrpSpPr>
      <p:grpSpPr>
        <a:xfrm>
          <a:off x="0" y="0"/>
          <a:ext cx="0" cy="0"/>
          <a:chOff x="0" y="0"/>
          <a:chExt cx="0" cy="0"/>
        </a:xfrm>
      </p:grpSpPr>
      <p:sp>
        <p:nvSpPr>
          <p:cNvPr id="2" name="Oval 1"/>
          <p:cNvSpPr/>
          <p:nvPr/>
        </p:nvSpPr>
        <p:spPr>
          <a:xfrm>
            <a:off x="1143000" y="1504950"/>
            <a:ext cx="2103834" cy="2103834"/>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10"/>
          <p:cNvSpPr txBox="1">
            <a:spLocks noChangeArrowheads="1"/>
          </p:cNvSpPr>
          <p:nvPr/>
        </p:nvSpPr>
        <p:spPr bwMode="auto">
          <a:xfrm>
            <a:off x="1461761" y="2266950"/>
            <a:ext cx="1433839"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Tab Data</a:t>
            </a: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此处文字可编辑变色龙模板可自由编辑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6" name="Oval 5"/>
          <p:cNvSpPr/>
          <p:nvPr/>
        </p:nvSpPr>
        <p:spPr>
          <a:xfrm>
            <a:off x="3611166" y="1504950"/>
            <a:ext cx="2103834" cy="2103834"/>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10"/>
          <p:cNvSpPr txBox="1">
            <a:spLocks noChangeArrowheads="1"/>
          </p:cNvSpPr>
          <p:nvPr/>
        </p:nvSpPr>
        <p:spPr bwMode="auto">
          <a:xfrm>
            <a:off x="3929927" y="2266950"/>
            <a:ext cx="1433839"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Chain Data</a:t>
            </a: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此处文字可编辑变色龙模板可自由编辑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8" name="Oval 7"/>
          <p:cNvSpPr/>
          <p:nvPr/>
        </p:nvSpPr>
        <p:spPr>
          <a:xfrm>
            <a:off x="6096000" y="1504950"/>
            <a:ext cx="2103834" cy="2103834"/>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10"/>
          <p:cNvSpPr txBox="1">
            <a:spLocks noChangeArrowheads="1"/>
          </p:cNvSpPr>
          <p:nvPr/>
        </p:nvSpPr>
        <p:spPr bwMode="auto">
          <a:xfrm>
            <a:off x="6414761" y="2266950"/>
            <a:ext cx="1433839" cy="73866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Warranty</a:t>
            </a: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此处文字可编辑变色龙模板可自由编辑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10" name="Group 9"/>
          <p:cNvGrpSpPr/>
          <p:nvPr/>
        </p:nvGrpSpPr>
        <p:grpSpPr>
          <a:xfrm>
            <a:off x="1975038" y="1817948"/>
            <a:ext cx="407283" cy="507847"/>
            <a:chOff x="6518275" y="466725"/>
            <a:chExt cx="257175" cy="320675"/>
          </a:xfrm>
          <a:solidFill>
            <a:schemeClr val="bg1"/>
          </a:solidFill>
        </p:grpSpPr>
        <p:sp>
          <p:nvSpPr>
            <p:cNvPr id="11" name="Freeform 90"/>
            <p:cNvSpPr>
              <a:spLocks/>
            </p:cNvSpPr>
            <p:nvPr/>
          </p:nvSpPr>
          <p:spPr bwMode="auto">
            <a:xfrm>
              <a:off x="6518275" y="600075"/>
              <a:ext cx="257175" cy="104775"/>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1"/>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1"/>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1"/>
            <p:cNvSpPr>
              <a:spLocks/>
            </p:cNvSpPr>
            <p:nvPr/>
          </p:nvSpPr>
          <p:spPr bwMode="auto">
            <a:xfrm>
              <a:off x="6518275" y="679450"/>
              <a:ext cx="257175" cy="107950"/>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4"/>
                    <a:pt x="0" y="5"/>
                  </a:cubicBezTo>
                  <a:cubicBezTo>
                    <a:pt x="0" y="20"/>
                    <a:pt x="0" y="20"/>
                    <a:pt x="0" y="20"/>
                  </a:cubicBezTo>
                  <a:cubicBezTo>
                    <a:pt x="0" y="32"/>
                    <a:pt x="22" y="41"/>
                    <a:pt x="49" y="41"/>
                  </a:cubicBezTo>
                  <a:cubicBezTo>
                    <a:pt x="76" y="41"/>
                    <a:pt x="98" y="32"/>
                    <a:pt x="98" y="20"/>
                  </a:cubicBezTo>
                  <a:cubicBezTo>
                    <a:pt x="98" y="5"/>
                    <a:pt x="98" y="5"/>
                    <a:pt x="98" y="5"/>
                  </a:cubicBezTo>
                  <a:cubicBezTo>
                    <a:pt x="98" y="4"/>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2"/>
            <p:cNvSpPr>
              <a:spLocks/>
            </p:cNvSpPr>
            <p:nvPr/>
          </p:nvSpPr>
          <p:spPr bwMode="auto">
            <a:xfrm>
              <a:off x="6518275" y="522288"/>
              <a:ext cx="257175" cy="104775"/>
            </a:xfrm>
            <a:custGeom>
              <a:avLst/>
              <a:gdLst>
                <a:gd name="T0" fmla="*/ 96 w 98"/>
                <a:gd name="T1" fmla="*/ 0 h 40"/>
                <a:gd name="T2" fmla="*/ 49 w 98"/>
                <a:gd name="T3" fmla="*/ 15 h 40"/>
                <a:gd name="T4" fmla="*/ 2 w 98"/>
                <a:gd name="T5" fmla="*/ 0 h 40"/>
                <a:gd name="T6" fmla="*/ 0 w 98"/>
                <a:gd name="T7" fmla="*/ 5 h 40"/>
                <a:gd name="T8" fmla="*/ 0 w 98"/>
                <a:gd name="T9" fmla="*/ 20 h 40"/>
                <a:gd name="T10" fmla="*/ 49 w 98"/>
                <a:gd name="T11" fmla="*/ 40 h 40"/>
                <a:gd name="T12" fmla="*/ 98 w 98"/>
                <a:gd name="T13" fmla="*/ 20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3"/>
            <p:cNvSpPr>
              <a:spLocks noChangeArrowheads="1"/>
            </p:cNvSpPr>
            <p:nvPr/>
          </p:nvSpPr>
          <p:spPr bwMode="auto">
            <a:xfrm>
              <a:off x="6524625" y="466725"/>
              <a:ext cx="247650" cy="84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4401952" y="1820826"/>
            <a:ext cx="489787" cy="477480"/>
            <a:chOff x="2305050" y="3436938"/>
            <a:chExt cx="315913" cy="307975"/>
          </a:xfrm>
          <a:solidFill>
            <a:schemeClr val="bg1"/>
          </a:solidFill>
        </p:grpSpPr>
        <p:sp>
          <p:nvSpPr>
            <p:cNvPr id="16" name="Freeform 31"/>
            <p:cNvSpPr>
              <a:spLocks noEditPoints="1"/>
            </p:cNvSpPr>
            <p:nvPr/>
          </p:nvSpPr>
          <p:spPr bwMode="auto">
            <a:xfrm>
              <a:off x="2452688" y="3579813"/>
              <a:ext cx="168275" cy="165100"/>
            </a:xfrm>
            <a:custGeom>
              <a:avLst/>
              <a:gdLst>
                <a:gd name="T0" fmla="*/ 58 w 64"/>
                <a:gd name="T1" fmla="*/ 34 h 63"/>
                <a:gd name="T2" fmla="*/ 31 w 64"/>
                <a:gd name="T3" fmla="*/ 7 h 63"/>
                <a:gd name="T4" fmla="*/ 15 w 64"/>
                <a:gd name="T5" fmla="*/ 3 h 63"/>
                <a:gd name="T6" fmla="*/ 11 w 64"/>
                <a:gd name="T7" fmla="*/ 0 h 63"/>
                <a:gd name="T8" fmla="*/ 9 w 64"/>
                <a:gd name="T9" fmla="*/ 4 h 63"/>
                <a:gd name="T10" fmla="*/ 4 w 64"/>
                <a:gd name="T11" fmla="*/ 5 h 63"/>
                <a:gd name="T12" fmla="*/ 2 w 64"/>
                <a:gd name="T13" fmla="*/ 9 h 63"/>
                <a:gd name="T14" fmla="*/ 0 w 64"/>
                <a:gd name="T15" fmla="*/ 11 h 63"/>
                <a:gd name="T16" fmla="*/ 4 w 64"/>
                <a:gd name="T17" fmla="*/ 14 h 63"/>
                <a:gd name="T18" fmla="*/ 8 w 64"/>
                <a:gd name="T19" fmla="*/ 30 h 63"/>
                <a:gd name="T20" fmla="*/ 35 w 64"/>
                <a:gd name="T21" fmla="*/ 57 h 63"/>
                <a:gd name="T22" fmla="*/ 58 w 64"/>
                <a:gd name="T23" fmla="*/ 57 h 63"/>
                <a:gd name="T24" fmla="*/ 58 w 64"/>
                <a:gd name="T25" fmla="*/ 34 h 63"/>
                <a:gd name="T26" fmla="*/ 53 w 64"/>
                <a:gd name="T27" fmla="*/ 52 h 63"/>
                <a:gd name="T28" fmla="*/ 38 w 64"/>
                <a:gd name="T29" fmla="*/ 51 h 63"/>
                <a:gd name="T30" fmla="*/ 14 w 64"/>
                <a:gd name="T31" fmla="*/ 27 h 63"/>
                <a:gd name="T32" fmla="*/ 10 w 64"/>
                <a:gd name="T33" fmla="*/ 21 h 63"/>
                <a:gd name="T34" fmla="*/ 14 w 64"/>
                <a:gd name="T35" fmla="*/ 25 h 63"/>
                <a:gd name="T36" fmla="*/ 26 w 64"/>
                <a:gd name="T37" fmla="*/ 25 h 63"/>
                <a:gd name="T38" fmla="*/ 26 w 64"/>
                <a:gd name="T39" fmla="*/ 14 h 63"/>
                <a:gd name="T40" fmla="*/ 20 w 64"/>
                <a:gd name="T41" fmla="*/ 9 h 63"/>
                <a:gd name="T42" fmla="*/ 29 w 64"/>
                <a:gd name="T43" fmla="*/ 12 h 63"/>
                <a:gd name="T44" fmla="*/ 53 w 64"/>
                <a:gd name="T45" fmla="*/ 36 h 63"/>
                <a:gd name="T46" fmla="*/ 53 w 64"/>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3">
                  <a:moveTo>
                    <a:pt x="58" y="34"/>
                  </a:moveTo>
                  <a:cubicBezTo>
                    <a:pt x="31" y="7"/>
                    <a:pt x="31" y="7"/>
                    <a:pt x="31" y="7"/>
                  </a:cubicBezTo>
                  <a:cubicBezTo>
                    <a:pt x="27" y="2"/>
                    <a:pt x="20" y="1"/>
                    <a:pt x="15" y="3"/>
                  </a:cubicBezTo>
                  <a:cubicBezTo>
                    <a:pt x="11" y="0"/>
                    <a:pt x="11" y="0"/>
                    <a:pt x="11" y="0"/>
                  </a:cubicBezTo>
                  <a:cubicBezTo>
                    <a:pt x="9" y="4"/>
                    <a:pt x="9" y="4"/>
                    <a:pt x="9" y="4"/>
                  </a:cubicBezTo>
                  <a:cubicBezTo>
                    <a:pt x="4" y="5"/>
                    <a:pt x="4" y="5"/>
                    <a:pt x="4" y="5"/>
                  </a:cubicBezTo>
                  <a:cubicBezTo>
                    <a:pt x="2" y="9"/>
                    <a:pt x="2" y="9"/>
                    <a:pt x="2" y="9"/>
                  </a:cubicBezTo>
                  <a:cubicBezTo>
                    <a:pt x="0" y="11"/>
                    <a:pt x="0" y="11"/>
                    <a:pt x="0" y="11"/>
                  </a:cubicBezTo>
                  <a:cubicBezTo>
                    <a:pt x="4" y="14"/>
                    <a:pt x="4" y="14"/>
                    <a:pt x="4" y="14"/>
                  </a:cubicBezTo>
                  <a:cubicBezTo>
                    <a:pt x="3" y="20"/>
                    <a:pt x="4" y="26"/>
                    <a:pt x="8" y="30"/>
                  </a:cubicBezTo>
                  <a:cubicBezTo>
                    <a:pt x="35" y="57"/>
                    <a:pt x="35" y="57"/>
                    <a:pt x="35" y="57"/>
                  </a:cubicBezTo>
                  <a:cubicBezTo>
                    <a:pt x="41" y="63"/>
                    <a:pt x="52" y="63"/>
                    <a:pt x="58" y="57"/>
                  </a:cubicBezTo>
                  <a:cubicBezTo>
                    <a:pt x="64" y="50"/>
                    <a:pt x="64" y="40"/>
                    <a:pt x="58" y="34"/>
                  </a:cubicBezTo>
                  <a:close/>
                  <a:moveTo>
                    <a:pt x="53" y="52"/>
                  </a:moveTo>
                  <a:cubicBezTo>
                    <a:pt x="49" y="56"/>
                    <a:pt x="42" y="56"/>
                    <a:pt x="38" y="51"/>
                  </a:cubicBezTo>
                  <a:cubicBezTo>
                    <a:pt x="14" y="27"/>
                    <a:pt x="14" y="27"/>
                    <a:pt x="14" y="27"/>
                  </a:cubicBezTo>
                  <a:cubicBezTo>
                    <a:pt x="12" y="26"/>
                    <a:pt x="11" y="23"/>
                    <a:pt x="10" y="21"/>
                  </a:cubicBezTo>
                  <a:cubicBezTo>
                    <a:pt x="14" y="25"/>
                    <a:pt x="14" y="25"/>
                    <a:pt x="14" y="25"/>
                  </a:cubicBezTo>
                  <a:cubicBezTo>
                    <a:pt x="18" y="28"/>
                    <a:pt x="22" y="28"/>
                    <a:pt x="26" y="25"/>
                  </a:cubicBezTo>
                  <a:cubicBezTo>
                    <a:pt x="29" y="22"/>
                    <a:pt x="29" y="17"/>
                    <a:pt x="26" y="14"/>
                  </a:cubicBezTo>
                  <a:cubicBezTo>
                    <a:pt x="20" y="9"/>
                    <a:pt x="20" y="9"/>
                    <a:pt x="20" y="9"/>
                  </a:cubicBezTo>
                  <a:cubicBezTo>
                    <a:pt x="23" y="9"/>
                    <a:pt x="26" y="10"/>
                    <a:pt x="29" y="12"/>
                  </a:cubicBezTo>
                  <a:cubicBezTo>
                    <a:pt x="53" y="36"/>
                    <a:pt x="53" y="36"/>
                    <a:pt x="53" y="36"/>
                  </a:cubicBezTo>
                  <a:cubicBezTo>
                    <a:pt x="57" y="41"/>
                    <a:pt x="57" y="48"/>
                    <a:pt x="53"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2"/>
            <p:cNvSpPr>
              <a:spLocks noEditPoints="1"/>
            </p:cNvSpPr>
            <p:nvPr/>
          </p:nvSpPr>
          <p:spPr bwMode="auto">
            <a:xfrm>
              <a:off x="2305050" y="3436938"/>
              <a:ext cx="171450" cy="161925"/>
            </a:xfrm>
            <a:custGeom>
              <a:avLst/>
              <a:gdLst>
                <a:gd name="T0" fmla="*/ 50 w 65"/>
                <a:gd name="T1" fmla="*/ 60 h 62"/>
                <a:gd name="T2" fmla="*/ 53 w 65"/>
                <a:gd name="T3" fmla="*/ 62 h 62"/>
                <a:gd name="T4" fmla="*/ 58 w 65"/>
                <a:gd name="T5" fmla="*/ 60 h 62"/>
                <a:gd name="T6" fmla="*/ 60 w 65"/>
                <a:gd name="T7" fmla="*/ 56 h 62"/>
                <a:gd name="T8" fmla="*/ 63 w 65"/>
                <a:gd name="T9" fmla="*/ 56 h 62"/>
                <a:gd name="T10" fmla="*/ 65 w 65"/>
                <a:gd name="T11" fmla="*/ 52 h 62"/>
                <a:gd name="T12" fmla="*/ 60 w 65"/>
                <a:gd name="T13" fmla="*/ 48 h 62"/>
                <a:gd name="T14" fmla="*/ 56 w 65"/>
                <a:gd name="T15" fmla="*/ 33 h 62"/>
                <a:gd name="T16" fmla="*/ 29 w 65"/>
                <a:gd name="T17" fmla="*/ 6 h 62"/>
                <a:gd name="T18" fmla="*/ 6 w 65"/>
                <a:gd name="T19" fmla="*/ 6 h 62"/>
                <a:gd name="T20" fmla="*/ 6 w 65"/>
                <a:gd name="T21" fmla="*/ 29 h 62"/>
                <a:gd name="T22" fmla="*/ 33 w 65"/>
                <a:gd name="T23" fmla="*/ 56 h 62"/>
                <a:gd name="T24" fmla="*/ 50 w 65"/>
                <a:gd name="T25" fmla="*/ 60 h 62"/>
                <a:gd name="T26" fmla="*/ 11 w 65"/>
                <a:gd name="T27" fmla="*/ 27 h 62"/>
                <a:gd name="T28" fmla="*/ 11 w 65"/>
                <a:gd name="T29" fmla="*/ 11 h 62"/>
                <a:gd name="T30" fmla="*/ 27 w 65"/>
                <a:gd name="T31" fmla="*/ 11 h 62"/>
                <a:gd name="T32" fmla="*/ 51 w 65"/>
                <a:gd name="T33" fmla="*/ 35 h 62"/>
                <a:gd name="T34" fmla="*/ 54 w 65"/>
                <a:gd name="T35" fmla="*/ 41 h 62"/>
                <a:gd name="T36" fmla="*/ 43 w 65"/>
                <a:gd name="T37" fmla="*/ 41 h 62"/>
                <a:gd name="T38" fmla="*/ 43 w 65"/>
                <a:gd name="T39" fmla="*/ 52 h 62"/>
                <a:gd name="T40" fmla="*/ 44 w 65"/>
                <a:gd name="T41" fmla="*/ 54 h 62"/>
                <a:gd name="T42" fmla="*/ 35 w 65"/>
                <a:gd name="T43" fmla="*/ 51 h 62"/>
                <a:gd name="T44" fmla="*/ 11 w 65"/>
                <a:gd name="T45"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2">
                  <a:moveTo>
                    <a:pt x="50" y="60"/>
                  </a:moveTo>
                  <a:cubicBezTo>
                    <a:pt x="53" y="62"/>
                    <a:pt x="53" y="62"/>
                    <a:pt x="53" y="62"/>
                  </a:cubicBezTo>
                  <a:cubicBezTo>
                    <a:pt x="58" y="60"/>
                    <a:pt x="58" y="60"/>
                    <a:pt x="58" y="60"/>
                  </a:cubicBezTo>
                  <a:cubicBezTo>
                    <a:pt x="60" y="56"/>
                    <a:pt x="60" y="56"/>
                    <a:pt x="60" y="56"/>
                  </a:cubicBezTo>
                  <a:cubicBezTo>
                    <a:pt x="63" y="56"/>
                    <a:pt x="63" y="56"/>
                    <a:pt x="63" y="56"/>
                  </a:cubicBezTo>
                  <a:cubicBezTo>
                    <a:pt x="65" y="52"/>
                    <a:pt x="65" y="52"/>
                    <a:pt x="65" y="52"/>
                  </a:cubicBezTo>
                  <a:cubicBezTo>
                    <a:pt x="60" y="48"/>
                    <a:pt x="60" y="48"/>
                    <a:pt x="60" y="48"/>
                  </a:cubicBezTo>
                  <a:cubicBezTo>
                    <a:pt x="62" y="43"/>
                    <a:pt x="60" y="37"/>
                    <a:pt x="56" y="33"/>
                  </a:cubicBezTo>
                  <a:cubicBezTo>
                    <a:pt x="29" y="6"/>
                    <a:pt x="29" y="6"/>
                    <a:pt x="29" y="6"/>
                  </a:cubicBezTo>
                  <a:cubicBezTo>
                    <a:pt x="23" y="0"/>
                    <a:pt x="12" y="0"/>
                    <a:pt x="6" y="6"/>
                  </a:cubicBezTo>
                  <a:cubicBezTo>
                    <a:pt x="0" y="12"/>
                    <a:pt x="0" y="23"/>
                    <a:pt x="6" y="29"/>
                  </a:cubicBezTo>
                  <a:cubicBezTo>
                    <a:pt x="33" y="56"/>
                    <a:pt x="33" y="56"/>
                    <a:pt x="33" y="56"/>
                  </a:cubicBezTo>
                  <a:cubicBezTo>
                    <a:pt x="38" y="61"/>
                    <a:pt x="44" y="62"/>
                    <a:pt x="50" y="60"/>
                  </a:cubicBezTo>
                  <a:close/>
                  <a:moveTo>
                    <a:pt x="11" y="27"/>
                  </a:moveTo>
                  <a:cubicBezTo>
                    <a:pt x="7" y="22"/>
                    <a:pt x="7" y="15"/>
                    <a:pt x="11" y="11"/>
                  </a:cubicBezTo>
                  <a:cubicBezTo>
                    <a:pt x="15" y="7"/>
                    <a:pt x="22" y="7"/>
                    <a:pt x="27" y="11"/>
                  </a:cubicBezTo>
                  <a:cubicBezTo>
                    <a:pt x="51" y="35"/>
                    <a:pt x="51" y="35"/>
                    <a:pt x="51" y="35"/>
                  </a:cubicBezTo>
                  <a:cubicBezTo>
                    <a:pt x="52" y="37"/>
                    <a:pt x="53" y="39"/>
                    <a:pt x="54" y="41"/>
                  </a:cubicBezTo>
                  <a:cubicBezTo>
                    <a:pt x="51" y="38"/>
                    <a:pt x="46" y="38"/>
                    <a:pt x="43" y="41"/>
                  </a:cubicBezTo>
                  <a:cubicBezTo>
                    <a:pt x="40" y="44"/>
                    <a:pt x="40" y="49"/>
                    <a:pt x="43" y="52"/>
                  </a:cubicBezTo>
                  <a:cubicBezTo>
                    <a:pt x="44" y="54"/>
                    <a:pt x="44" y="54"/>
                    <a:pt x="44" y="54"/>
                  </a:cubicBezTo>
                  <a:cubicBezTo>
                    <a:pt x="41" y="54"/>
                    <a:pt x="38" y="53"/>
                    <a:pt x="35" y="51"/>
                  </a:cubicBez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33"/>
            <p:cNvSpPr>
              <a:spLocks noChangeArrowheads="1"/>
            </p:cNvSpPr>
            <p:nvPr/>
          </p:nvSpPr>
          <p:spPr bwMode="auto">
            <a:xfrm>
              <a:off x="2481263" y="3533775"/>
              <a:ext cx="7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34"/>
            <p:cNvSpPr>
              <a:spLocks noChangeArrowheads="1"/>
            </p:cNvSpPr>
            <p:nvPr/>
          </p:nvSpPr>
          <p:spPr bwMode="auto">
            <a:xfrm>
              <a:off x="2492375" y="3563938"/>
              <a:ext cx="301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35"/>
            <p:cNvSpPr>
              <a:spLocks noChangeArrowheads="1"/>
            </p:cNvSpPr>
            <p:nvPr/>
          </p:nvSpPr>
          <p:spPr bwMode="auto">
            <a:xfrm>
              <a:off x="2441575" y="3614738"/>
              <a:ext cx="793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36"/>
            <p:cNvSpPr>
              <a:spLocks noChangeArrowheads="1"/>
            </p:cNvSpPr>
            <p:nvPr/>
          </p:nvSpPr>
          <p:spPr bwMode="auto">
            <a:xfrm>
              <a:off x="2408238" y="3606800"/>
              <a:ext cx="285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6934597" y="1882091"/>
            <a:ext cx="394165" cy="443704"/>
            <a:chOff x="3354388" y="4348163"/>
            <a:chExt cx="290513" cy="327025"/>
          </a:xfrm>
          <a:solidFill>
            <a:schemeClr val="bg1"/>
          </a:solidFill>
        </p:grpSpPr>
        <p:sp>
          <p:nvSpPr>
            <p:cNvPr id="23" name="Freeform 67"/>
            <p:cNvSpPr>
              <a:spLocks noEditPoints="1"/>
            </p:cNvSpPr>
            <p:nvPr/>
          </p:nvSpPr>
          <p:spPr bwMode="auto">
            <a:xfrm>
              <a:off x="3354388" y="4348163"/>
              <a:ext cx="290513" cy="327025"/>
            </a:xfrm>
            <a:custGeom>
              <a:avLst/>
              <a:gdLst>
                <a:gd name="T0" fmla="*/ 66 w 111"/>
                <a:gd name="T1" fmla="*/ 87 h 125"/>
                <a:gd name="T2" fmla="*/ 66 w 111"/>
                <a:gd name="T3" fmla="*/ 78 h 125"/>
                <a:gd name="T4" fmla="*/ 108 w 111"/>
                <a:gd name="T5" fmla="*/ 78 h 125"/>
                <a:gd name="T6" fmla="*/ 108 w 111"/>
                <a:gd name="T7" fmla="*/ 71 h 125"/>
                <a:gd name="T8" fmla="*/ 108 w 111"/>
                <a:gd name="T9" fmla="*/ 7 h 125"/>
                <a:gd name="T10" fmla="*/ 108 w 111"/>
                <a:gd name="T11" fmla="*/ 0 h 125"/>
                <a:gd name="T12" fmla="*/ 101 w 111"/>
                <a:gd name="T13" fmla="*/ 0 h 125"/>
                <a:gd name="T14" fmla="*/ 11 w 111"/>
                <a:gd name="T15" fmla="*/ 0 h 125"/>
                <a:gd name="T16" fmla="*/ 4 w 111"/>
                <a:gd name="T17" fmla="*/ 0 h 125"/>
                <a:gd name="T18" fmla="*/ 4 w 111"/>
                <a:gd name="T19" fmla="*/ 7 h 125"/>
                <a:gd name="T20" fmla="*/ 4 w 111"/>
                <a:gd name="T21" fmla="*/ 71 h 125"/>
                <a:gd name="T22" fmla="*/ 4 w 111"/>
                <a:gd name="T23" fmla="*/ 78 h 125"/>
                <a:gd name="T24" fmla="*/ 45 w 111"/>
                <a:gd name="T25" fmla="*/ 78 h 125"/>
                <a:gd name="T26" fmla="*/ 45 w 111"/>
                <a:gd name="T27" fmla="*/ 87 h 125"/>
                <a:gd name="T28" fmla="*/ 0 w 111"/>
                <a:gd name="T29" fmla="*/ 87 h 125"/>
                <a:gd name="T30" fmla="*/ 0 w 111"/>
                <a:gd name="T31" fmla="*/ 120 h 125"/>
                <a:gd name="T32" fmla="*/ 4 w 111"/>
                <a:gd name="T33" fmla="*/ 120 h 125"/>
                <a:gd name="T34" fmla="*/ 4 w 111"/>
                <a:gd name="T35" fmla="*/ 125 h 125"/>
                <a:gd name="T36" fmla="*/ 10 w 111"/>
                <a:gd name="T37" fmla="*/ 125 h 125"/>
                <a:gd name="T38" fmla="*/ 10 w 111"/>
                <a:gd name="T39" fmla="*/ 120 h 125"/>
                <a:gd name="T40" fmla="*/ 99 w 111"/>
                <a:gd name="T41" fmla="*/ 120 h 125"/>
                <a:gd name="T42" fmla="*/ 99 w 111"/>
                <a:gd name="T43" fmla="*/ 125 h 125"/>
                <a:gd name="T44" fmla="*/ 106 w 111"/>
                <a:gd name="T45" fmla="*/ 125 h 125"/>
                <a:gd name="T46" fmla="*/ 106 w 111"/>
                <a:gd name="T47" fmla="*/ 120 h 125"/>
                <a:gd name="T48" fmla="*/ 111 w 111"/>
                <a:gd name="T49" fmla="*/ 120 h 125"/>
                <a:gd name="T50" fmla="*/ 111 w 111"/>
                <a:gd name="T51" fmla="*/ 87 h 125"/>
                <a:gd name="T52" fmla="*/ 66 w 111"/>
                <a:gd name="T53" fmla="*/ 87 h 125"/>
                <a:gd name="T54" fmla="*/ 18 w 111"/>
                <a:gd name="T55" fmla="*/ 113 h 125"/>
                <a:gd name="T56" fmla="*/ 7 w 111"/>
                <a:gd name="T57" fmla="*/ 102 h 125"/>
                <a:gd name="T58" fmla="*/ 18 w 111"/>
                <a:gd name="T59" fmla="*/ 92 h 125"/>
                <a:gd name="T60" fmla="*/ 29 w 111"/>
                <a:gd name="T61" fmla="*/ 102 h 125"/>
                <a:gd name="T62" fmla="*/ 18 w 111"/>
                <a:gd name="T63" fmla="*/ 113 h 125"/>
                <a:gd name="T64" fmla="*/ 10 w 111"/>
                <a:gd name="T65" fmla="*/ 71 h 125"/>
                <a:gd name="T66" fmla="*/ 10 w 111"/>
                <a:gd name="T67" fmla="*/ 7 h 125"/>
                <a:gd name="T68" fmla="*/ 102 w 111"/>
                <a:gd name="T69" fmla="*/ 7 h 125"/>
                <a:gd name="T70" fmla="*/ 102 w 111"/>
                <a:gd name="T71" fmla="*/ 71 h 125"/>
                <a:gd name="T72" fmla="*/ 10 w 111"/>
                <a:gd name="T73" fmla="*/ 71 h 125"/>
                <a:gd name="T74" fmla="*/ 101 w 111"/>
                <a:gd name="T75" fmla="*/ 114 h 125"/>
                <a:gd name="T76" fmla="*/ 69 w 111"/>
                <a:gd name="T77" fmla="*/ 114 h 125"/>
                <a:gd name="T78" fmla="*/ 69 w 111"/>
                <a:gd name="T79" fmla="*/ 109 h 125"/>
                <a:gd name="T80" fmla="*/ 101 w 111"/>
                <a:gd name="T81" fmla="*/ 109 h 125"/>
                <a:gd name="T82" fmla="*/ 101 w 111"/>
                <a:gd name="T83" fmla="*/ 114 h 125"/>
                <a:gd name="T84" fmla="*/ 101 w 111"/>
                <a:gd name="T85" fmla="*/ 105 h 125"/>
                <a:gd name="T86" fmla="*/ 69 w 111"/>
                <a:gd name="T87" fmla="*/ 105 h 125"/>
                <a:gd name="T88" fmla="*/ 69 w 111"/>
                <a:gd name="T89" fmla="*/ 101 h 125"/>
                <a:gd name="T90" fmla="*/ 101 w 111"/>
                <a:gd name="T91" fmla="*/ 101 h 125"/>
                <a:gd name="T92" fmla="*/ 101 w 111"/>
                <a:gd name="T93" fmla="*/ 105 h 125"/>
                <a:gd name="T94" fmla="*/ 101 w 111"/>
                <a:gd name="T95" fmla="*/ 97 h 125"/>
                <a:gd name="T96" fmla="*/ 69 w 111"/>
                <a:gd name="T97" fmla="*/ 97 h 125"/>
                <a:gd name="T98" fmla="*/ 69 w 111"/>
                <a:gd name="T99" fmla="*/ 92 h 125"/>
                <a:gd name="T100" fmla="*/ 101 w 111"/>
                <a:gd name="T101" fmla="*/ 92 h 125"/>
                <a:gd name="T102" fmla="*/ 101 w 111"/>
                <a:gd name="T103" fmla="*/ 9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25">
                  <a:moveTo>
                    <a:pt x="66" y="87"/>
                  </a:moveTo>
                  <a:cubicBezTo>
                    <a:pt x="66" y="78"/>
                    <a:pt x="66" y="78"/>
                    <a:pt x="66" y="78"/>
                  </a:cubicBezTo>
                  <a:cubicBezTo>
                    <a:pt x="108" y="78"/>
                    <a:pt x="108" y="78"/>
                    <a:pt x="108" y="78"/>
                  </a:cubicBezTo>
                  <a:cubicBezTo>
                    <a:pt x="108" y="71"/>
                    <a:pt x="108" y="71"/>
                    <a:pt x="108" y="71"/>
                  </a:cubicBezTo>
                  <a:cubicBezTo>
                    <a:pt x="108" y="7"/>
                    <a:pt x="108" y="7"/>
                    <a:pt x="108" y="7"/>
                  </a:cubicBezTo>
                  <a:cubicBezTo>
                    <a:pt x="108" y="0"/>
                    <a:pt x="108" y="0"/>
                    <a:pt x="108" y="0"/>
                  </a:cubicBezTo>
                  <a:cubicBezTo>
                    <a:pt x="101" y="0"/>
                    <a:pt x="101" y="0"/>
                    <a:pt x="101" y="0"/>
                  </a:cubicBezTo>
                  <a:cubicBezTo>
                    <a:pt x="11" y="0"/>
                    <a:pt x="11" y="0"/>
                    <a:pt x="11" y="0"/>
                  </a:cubicBezTo>
                  <a:cubicBezTo>
                    <a:pt x="4" y="0"/>
                    <a:pt x="4" y="0"/>
                    <a:pt x="4" y="0"/>
                  </a:cubicBezTo>
                  <a:cubicBezTo>
                    <a:pt x="4" y="7"/>
                    <a:pt x="4" y="7"/>
                    <a:pt x="4" y="7"/>
                  </a:cubicBezTo>
                  <a:cubicBezTo>
                    <a:pt x="4" y="71"/>
                    <a:pt x="4" y="71"/>
                    <a:pt x="4" y="71"/>
                  </a:cubicBezTo>
                  <a:cubicBezTo>
                    <a:pt x="4" y="78"/>
                    <a:pt x="4" y="78"/>
                    <a:pt x="4" y="78"/>
                  </a:cubicBezTo>
                  <a:cubicBezTo>
                    <a:pt x="45" y="78"/>
                    <a:pt x="45" y="78"/>
                    <a:pt x="45" y="78"/>
                  </a:cubicBezTo>
                  <a:cubicBezTo>
                    <a:pt x="45" y="87"/>
                    <a:pt x="45" y="87"/>
                    <a:pt x="45" y="87"/>
                  </a:cubicBezTo>
                  <a:cubicBezTo>
                    <a:pt x="0" y="87"/>
                    <a:pt x="0" y="87"/>
                    <a:pt x="0" y="87"/>
                  </a:cubicBezTo>
                  <a:cubicBezTo>
                    <a:pt x="0" y="120"/>
                    <a:pt x="0" y="120"/>
                    <a:pt x="0" y="120"/>
                  </a:cubicBezTo>
                  <a:cubicBezTo>
                    <a:pt x="4" y="120"/>
                    <a:pt x="4" y="120"/>
                    <a:pt x="4" y="120"/>
                  </a:cubicBezTo>
                  <a:cubicBezTo>
                    <a:pt x="4" y="125"/>
                    <a:pt x="4" y="125"/>
                    <a:pt x="4" y="125"/>
                  </a:cubicBezTo>
                  <a:cubicBezTo>
                    <a:pt x="10" y="125"/>
                    <a:pt x="10" y="125"/>
                    <a:pt x="10" y="125"/>
                  </a:cubicBezTo>
                  <a:cubicBezTo>
                    <a:pt x="10" y="120"/>
                    <a:pt x="10" y="120"/>
                    <a:pt x="10" y="120"/>
                  </a:cubicBezTo>
                  <a:cubicBezTo>
                    <a:pt x="99" y="120"/>
                    <a:pt x="99" y="120"/>
                    <a:pt x="99" y="120"/>
                  </a:cubicBezTo>
                  <a:cubicBezTo>
                    <a:pt x="99" y="125"/>
                    <a:pt x="99" y="125"/>
                    <a:pt x="99" y="125"/>
                  </a:cubicBezTo>
                  <a:cubicBezTo>
                    <a:pt x="106" y="125"/>
                    <a:pt x="106" y="125"/>
                    <a:pt x="106" y="125"/>
                  </a:cubicBezTo>
                  <a:cubicBezTo>
                    <a:pt x="106" y="120"/>
                    <a:pt x="106" y="120"/>
                    <a:pt x="106" y="120"/>
                  </a:cubicBezTo>
                  <a:cubicBezTo>
                    <a:pt x="111" y="120"/>
                    <a:pt x="111" y="120"/>
                    <a:pt x="111" y="120"/>
                  </a:cubicBezTo>
                  <a:cubicBezTo>
                    <a:pt x="111" y="87"/>
                    <a:pt x="111" y="87"/>
                    <a:pt x="111" y="87"/>
                  </a:cubicBezTo>
                  <a:lnTo>
                    <a:pt x="66" y="87"/>
                  </a:lnTo>
                  <a:close/>
                  <a:moveTo>
                    <a:pt x="18" y="113"/>
                  </a:moveTo>
                  <a:cubicBezTo>
                    <a:pt x="12" y="113"/>
                    <a:pt x="7" y="108"/>
                    <a:pt x="7" y="102"/>
                  </a:cubicBezTo>
                  <a:cubicBezTo>
                    <a:pt x="7" y="96"/>
                    <a:pt x="12" y="92"/>
                    <a:pt x="18" y="92"/>
                  </a:cubicBezTo>
                  <a:cubicBezTo>
                    <a:pt x="24" y="92"/>
                    <a:pt x="29" y="96"/>
                    <a:pt x="29" y="102"/>
                  </a:cubicBezTo>
                  <a:cubicBezTo>
                    <a:pt x="29" y="108"/>
                    <a:pt x="24" y="113"/>
                    <a:pt x="18" y="113"/>
                  </a:cubicBezTo>
                  <a:close/>
                  <a:moveTo>
                    <a:pt x="10" y="71"/>
                  </a:moveTo>
                  <a:cubicBezTo>
                    <a:pt x="10" y="7"/>
                    <a:pt x="10" y="7"/>
                    <a:pt x="10" y="7"/>
                  </a:cubicBezTo>
                  <a:cubicBezTo>
                    <a:pt x="102" y="7"/>
                    <a:pt x="102" y="7"/>
                    <a:pt x="102" y="7"/>
                  </a:cubicBezTo>
                  <a:cubicBezTo>
                    <a:pt x="102" y="71"/>
                    <a:pt x="102" y="71"/>
                    <a:pt x="102" y="71"/>
                  </a:cubicBezTo>
                  <a:lnTo>
                    <a:pt x="10" y="71"/>
                  </a:lnTo>
                  <a:close/>
                  <a:moveTo>
                    <a:pt x="101" y="114"/>
                  </a:moveTo>
                  <a:cubicBezTo>
                    <a:pt x="69" y="114"/>
                    <a:pt x="69" y="114"/>
                    <a:pt x="69" y="114"/>
                  </a:cubicBezTo>
                  <a:cubicBezTo>
                    <a:pt x="69" y="109"/>
                    <a:pt x="69" y="109"/>
                    <a:pt x="69" y="109"/>
                  </a:cubicBezTo>
                  <a:cubicBezTo>
                    <a:pt x="101" y="109"/>
                    <a:pt x="101" y="109"/>
                    <a:pt x="101" y="109"/>
                  </a:cubicBezTo>
                  <a:lnTo>
                    <a:pt x="101" y="114"/>
                  </a:lnTo>
                  <a:close/>
                  <a:moveTo>
                    <a:pt x="101" y="105"/>
                  </a:moveTo>
                  <a:cubicBezTo>
                    <a:pt x="69" y="105"/>
                    <a:pt x="69" y="105"/>
                    <a:pt x="69" y="105"/>
                  </a:cubicBezTo>
                  <a:cubicBezTo>
                    <a:pt x="69" y="101"/>
                    <a:pt x="69" y="101"/>
                    <a:pt x="69" y="101"/>
                  </a:cubicBezTo>
                  <a:cubicBezTo>
                    <a:pt x="101" y="101"/>
                    <a:pt x="101" y="101"/>
                    <a:pt x="101" y="101"/>
                  </a:cubicBezTo>
                  <a:lnTo>
                    <a:pt x="101" y="105"/>
                  </a:lnTo>
                  <a:close/>
                  <a:moveTo>
                    <a:pt x="101" y="97"/>
                  </a:moveTo>
                  <a:cubicBezTo>
                    <a:pt x="69" y="97"/>
                    <a:pt x="69" y="97"/>
                    <a:pt x="69" y="97"/>
                  </a:cubicBezTo>
                  <a:cubicBezTo>
                    <a:pt x="69" y="92"/>
                    <a:pt x="69" y="92"/>
                    <a:pt x="69" y="92"/>
                  </a:cubicBezTo>
                  <a:cubicBezTo>
                    <a:pt x="101" y="92"/>
                    <a:pt x="101" y="92"/>
                    <a:pt x="101" y="92"/>
                  </a:cubicBezTo>
                  <a:lnTo>
                    <a:pt x="101"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68"/>
            <p:cNvSpPr>
              <a:spLocks noChangeArrowheads="1"/>
            </p:cNvSpPr>
            <p:nvPr/>
          </p:nvSpPr>
          <p:spPr bwMode="auto">
            <a:xfrm>
              <a:off x="3379788" y="4597400"/>
              <a:ext cx="39688" cy="396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085295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ppt_x"/>
                                          </p:val>
                                        </p:tav>
                                        <p:tav tm="100000">
                                          <p:val>
                                            <p:strVal val="#ppt_x"/>
                                          </p:val>
                                        </p:tav>
                                      </p:tavLst>
                                    </p:anim>
                                    <p:anim calcmode="lin" valueType="num">
                                      <p:cBhvr additive="base">
                                        <p:cTn id="13" dur="25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ppt_x"/>
                                          </p:val>
                                        </p:tav>
                                        <p:tav tm="100000">
                                          <p:val>
                                            <p:strVal val="#ppt_x"/>
                                          </p:val>
                                        </p:tav>
                                      </p:tavLst>
                                    </p:anim>
                                    <p:anim calcmode="lin" valueType="num">
                                      <p:cBhvr additive="base">
                                        <p:cTn id="18" dur="25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ppt_x"/>
                                          </p:val>
                                        </p:tav>
                                        <p:tav tm="100000">
                                          <p:val>
                                            <p:strVal val="#ppt_x"/>
                                          </p:val>
                                        </p:tav>
                                      </p:tavLst>
                                    </p:anim>
                                    <p:anim calcmode="lin" valueType="num">
                                      <p:cBhvr additive="base">
                                        <p:cTn id="23" dur="25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250" fill="hold"/>
                                        <p:tgtEl>
                                          <p:spTgt spid="15"/>
                                        </p:tgtEl>
                                        <p:attrNameLst>
                                          <p:attrName>ppt_x</p:attrName>
                                        </p:attrNameLst>
                                      </p:cBhvr>
                                      <p:tavLst>
                                        <p:tav tm="0">
                                          <p:val>
                                            <p:strVal val="#ppt_x"/>
                                          </p:val>
                                        </p:tav>
                                        <p:tav tm="100000">
                                          <p:val>
                                            <p:strVal val="#ppt_x"/>
                                          </p:val>
                                        </p:tav>
                                      </p:tavLst>
                                    </p:anim>
                                    <p:anim calcmode="lin" valueType="num">
                                      <p:cBhvr additive="base">
                                        <p:cTn id="28" dur="25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250" fill="hold"/>
                                        <p:tgtEl>
                                          <p:spTgt spid="7"/>
                                        </p:tgtEl>
                                        <p:attrNameLst>
                                          <p:attrName>ppt_x</p:attrName>
                                        </p:attrNameLst>
                                      </p:cBhvr>
                                      <p:tavLst>
                                        <p:tav tm="0">
                                          <p:val>
                                            <p:strVal val="#ppt_x"/>
                                          </p:val>
                                        </p:tav>
                                        <p:tav tm="100000">
                                          <p:val>
                                            <p:strVal val="#ppt_x"/>
                                          </p:val>
                                        </p:tav>
                                      </p:tavLst>
                                    </p:anim>
                                    <p:anim calcmode="lin" valueType="num">
                                      <p:cBhvr additive="base">
                                        <p:cTn id="33" dur="25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ppt_x"/>
                                          </p:val>
                                        </p:tav>
                                        <p:tav tm="100000">
                                          <p:val>
                                            <p:strVal val="#ppt_x"/>
                                          </p:val>
                                        </p:tav>
                                      </p:tavLst>
                                    </p:anim>
                                    <p:anim calcmode="lin" valueType="num">
                                      <p:cBhvr additive="base">
                                        <p:cTn id="38" dur="25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250" fill="hold"/>
                                        <p:tgtEl>
                                          <p:spTgt spid="22"/>
                                        </p:tgtEl>
                                        <p:attrNameLst>
                                          <p:attrName>ppt_x</p:attrName>
                                        </p:attrNameLst>
                                      </p:cBhvr>
                                      <p:tavLst>
                                        <p:tav tm="0">
                                          <p:val>
                                            <p:strVal val="#ppt_x"/>
                                          </p:val>
                                        </p:tav>
                                        <p:tav tm="100000">
                                          <p:val>
                                            <p:strVal val="#ppt_x"/>
                                          </p:val>
                                        </p:tav>
                                      </p:tavLst>
                                    </p:anim>
                                    <p:anim calcmode="lin" valueType="num">
                                      <p:cBhvr additive="base">
                                        <p:cTn id="43" dur="25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250" fill="hold"/>
                                        <p:tgtEl>
                                          <p:spTgt spid="9"/>
                                        </p:tgtEl>
                                        <p:attrNameLst>
                                          <p:attrName>ppt_x</p:attrName>
                                        </p:attrNameLst>
                                      </p:cBhvr>
                                      <p:tavLst>
                                        <p:tav tm="0">
                                          <p:val>
                                            <p:strVal val="#ppt_x"/>
                                          </p:val>
                                        </p:tav>
                                        <p:tav tm="100000">
                                          <p:val>
                                            <p:strVal val="#ppt_x"/>
                                          </p:val>
                                        </p:tav>
                                      </p:tavLst>
                                    </p:anim>
                                    <p:anim calcmode="lin" valueType="num">
                                      <p:cBhvr additive="base">
                                        <p:cTn id="4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7" grpId="0"/>
      <p:bldP spid="8"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5000" b="-15000"/>
          </a:stretch>
        </a:blipFill>
        <a:effectLst/>
      </p:bgPr>
    </p:bg>
    <p:spTree>
      <p:nvGrpSpPr>
        <p:cNvPr id="1" name=""/>
        <p:cNvGrpSpPr/>
        <p:nvPr/>
      </p:nvGrpSpPr>
      <p:grpSpPr>
        <a:xfrm>
          <a:off x="0" y="0"/>
          <a:ext cx="0" cy="0"/>
          <a:chOff x="0" y="0"/>
          <a:chExt cx="0" cy="0"/>
        </a:xfrm>
      </p:grpSpPr>
      <p:sp>
        <p:nvSpPr>
          <p:cNvPr id="2" name="Oval 1"/>
          <p:cNvSpPr/>
          <p:nvPr/>
        </p:nvSpPr>
        <p:spPr>
          <a:xfrm>
            <a:off x="4449366" y="848916"/>
            <a:ext cx="2103834" cy="2103834"/>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6553200" y="375851"/>
            <a:ext cx="1250751" cy="1250751"/>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7969449" y="973316"/>
            <a:ext cx="869751" cy="869751"/>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20"/>
          <p:cNvSpPr>
            <a:spLocks noEditPoints="1"/>
          </p:cNvSpPr>
          <p:nvPr/>
        </p:nvSpPr>
        <p:spPr bwMode="auto">
          <a:xfrm>
            <a:off x="6833882" y="719585"/>
            <a:ext cx="689385" cy="468462"/>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8254113" y="1187580"/>
            <a:ext cx="353852" cy="441223"/>
            <a:chOff x="6518275" y="466725"/>
            <a:chExt cx="257175" cy="320675"/>
          </a:xfrm>
          <a:solidFill>
            <a:schemeClr val="bg1"/>
          </a:solidFill>
        </p:grpSpPr>
        <p:sp>
          <p:nvSpPr>
            <p:cNvPr id="7" name="Freeform 90"/>
            <p:cNvSpPr>
              <a:spLocks/>
            </p:cNvSpPr>
            <p:nvPr/>
          </p:nvSpPr>
          <p:spPr bwMode="auto">
            <a:xfrm>
              <a:off x="6518275" y="600075"/>
              <a:ext cx="257175" cy="104775"/>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1"/>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1"/>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1"/>
            <p:cNvSpPr>
              <a:spLocks/>
            </p:cNvSpPr>
            <p:nvPr/>
          </p:nvSpPr>
          <p:spPr bwMode="auto">
            <a:xfrm>
              <a:off x="6518275" y="679450"/>
              <a:ext cx="257175" cy="107950"/>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4"/>
                    <a:pt x="0" y="5"/>
                  </a:cubicBezTo>
                  <a:cubicBezTo>
                    <a:pt x="0" y="20"/>
                    <a:pt x="0" y="20"/>
                    <a:pt x="0" y="20"/>
                  </a:cubicBezTo>
                  <a:cubicBezTo>
                    <a:pt x="0" y="32"/>
                    <a:pt x="22" y="41"/>
                    <a:pt x="49" y="41"/>
                  </a:cubicBezTo>
                  <a:cubicBezTo>
                    <a:pt x="76" y="41"/>
                    <a:pt x="98" y="32"/>
                    <a:pt x="98" y="20"/>
                  </a:cubicBezTo>
                  <a:cubicBezTo>
                    <a:pt x="98" y="5"/>
                    <a:pt x="98" y="5"/>
                    <a:pt x="98" y="5"/>
                  </a:cubicBezTo>
                  <a:cubicBezTo>
                    <a:pt x="98" y="4"/>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2"/>
            <p:cNvSpPr>
              <a:spLocks/>
            </p:cNvSpPr>
            <p:nvPr/>
          </p:nvSpPr>
          <p:spPr bwMode="auto">
            <a:xfrm>
              <a:off x="6518275" y="522288"/>
              <a:ext cx="257175" cy="104775"/>
            </a:xfrm>
            <a:custGeom>
              <a:avLst/>
              <a:gdLst>
                <a:gd name="T0" fmla="*/ 96 w 98"/>
                <a:gd name="T1" fmla="*/ 0 h 40"/>
                <a:gd name="T2" fmla="*/ 49 w 98"/>
                <a:gd name="T3" fmla="*/ 15 h 40"/>
                <a:gd name="T4" fmla="*/ 2 w 98"/>
                <a:gd name="T5" fmla="*/ 0 h 40"/>
                <a:gd name="T6" fmla="*/ 0 w 98"/>
                <a:gd name="T7" fmla="*/ 5 h 40"/>
                <a:gd name="T8" fmla="*/ 0 w 98"/>
                <a:gd name="T9" fmla="*/ 20 h 40"/>
                <a:gd name="T10" fmla="*/ 49 w 98"/>
                <a:gd name="T11" fmla="*/ 40 h 40"/>
                <a:gd name="T12" fmla="*/ 98 w 98"/>
                <a:gd name="T13" fmla="*/ 20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93"/>
            <p:cNvSpPr>
              <a:spLocks noChangeArrowheads="1"/>
            </p:cNvSpPr>
            <p:nvPr/>
          </p:nvSpPr>
          <p:spPr bwMode="auto">
            <a:xfrm>
              <a:off x="6524625" y="466725"/>
              <a:ext cx="247650" cy="84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Box 10"/>
          <p:cNvSpPr txBox="1">
            <a:spLocks noChangeArrowheads="1"/>
          </p:cNvSpPr>
          <p:nvPr/>
        </p:nvSpPr>
        <p:spPr bwMode="auto">
          <a:xfrm>
            <a:off x="4691380" y="1123950"/>
            <a:ext cx="1600200" cy="1123384"/>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400" b="1" dirty="0" smtClean="0">
                <a:solidFill>
                  <a:schemeClr val="bg1"/>
                </a:solidFill>
                <a:latin typeface="微软雅黑" panose="020B0503020204020204" pitchFamily="34" charset="-122"/>
                <a:ea typeface="微软雅黑" panose="020B0503020204020204" pitchFamily="34" charset="-122"/>
                <a:cs typeface="Open Sans" pitchFamily="34" charset="0"/>
              </a:rPr>
              <a:t>Professional</a:t>
            </a: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此处文字可编辑变色龙模板</a:t>
            </a:r>
            <a:r>
              <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变色龙模板可自由编辑变色龙模板可自由编辑变色龙模板</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8921376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ppt_x"/>
                                          </p:val>
                                        </p:tav>
                                        <p:tav tm="100000">
                                          <p:val>
                                            <p:strVal val="#ppt_x"/>
                                          </p:val>
                                        </p:tav>
                                      </p:tavLst>
                                    </p:anim>
                                    <p:anim calcmode="lin" valueType="num">
                                      <p:cBhvr additive="base">
                                        <p:cTn id="13" dur="25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250" fill="hold"/>
                                        <p:tgtEl>
                                          <p:spTgt spid="3"/>
                                        </p:tgtEl>
                                        <p:attrNameLst>
                                          <p:attrName>ppt_x</p:attrName>
                                        </p:attrNameLst>
                                      </p:cBhvr>
                                      <p:tavLst>
                                        <p:tav tm="0">
                                          <p:val>
                                            <p:strVal val="#ppt_x"/>
                                          </p:val>
                                        </p:tav>
                                        <p:tav tm="100000">
                                          <p:val>
                                            <p:strVal val="#ppt_x"/>
                                          </p:val>
                                        </p:tav>
                                      </p:tavLst>
                                    </p:anim>
                                    <p:anim calcmode="lin" valueType="num">
                                      <p:cBhvr additive="base">
                                        <p:cTn id="18" dur="25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ppt_x"/>
                                          </p:val>
                                        </p:tav>
                                        <p:tav tm="100000">
                                          <p:val>
                                            <p:strVal val="#ppt_x"/>
                                          </p:val>
                                        </p:tav>
                                      </p:tavLst>
                                    </p:anim>
                                    <p:anim calcmode="lin" valueType="num">
                                      <p:cBhvr additive="base">
                                        <p:cTn id="23" dur="25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250" fill="hold"/>
                                        <p:tgtEl>
                                          <p:spTgt spid="2"/>
                                        </p:tgtEl>
                                        <p:attrNameLst>
                                          <p:attrName>ppt_x</p:attrName>
                                        </p:attrNameLst>
                                      </p:cBhvr>
                                      <p:tavLst>
                                        <p:tav tm="0">
                                          <p:val>
                                            <p:strVal val="#ppt_x"/>
                                          </p:val>
                                        </p:tav>
                                        <p:tav tm="100000">
                                          <p:val>
                                            <p:strVal val="#ppt_x"/>
                                          </p:val>
                                        </p:tav>
                                      </p:tavLst>
                                    </p:anim>
                                    <p:anim calcmode="lin" valueType="num">
                                      <p:cBhvr additive="base">
                                        <p:cTn id="28" dur="250" fill="hold"/>
                                        <p:tgtEl>
                                          <p:spTgt spid="2"/>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250" fill="hold"/>
                                        <p:tgtEl>
                                          <p:spTgt spid="11"/>
                                        </p:tgtEl>
                                        <p:attrNameLst>
                                          <p:attrName>ppt_x</p:attrName>
                                        </p:attrNameLst>
                                      </p:cBhvr>
                                      <p:tavLst>
                                        <p:tav tm="0">
                                          <p:val>
                                            <p:strVal val="#ppt_x"/>
                                          </p:val>
                                        </p:tav>
                                        <p:tav tm="100000">
                                          <p:val>
                                            <p:strVal val="#ppt_x"/>
                                          </p:val>
                                        </p:tav>
                                      </p:tavLst>
                                    </p:anim>
                                    <p:anim calcmode="lin" valueType="num">
                                      <p:cBhvr additive="base">
                                        <p:cTn id="33"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6000" b="-16000"/>
          </a:stretch>
        </a:blipFill>
        <a:effectLst/>
      </p:bgPr>
    </p:bg>
    <p:spTree>
      <p:nvGrpSpPr>
        <p:cNvPr id="1" name=""/>
        <p:cNvGrpSpPr/>
        <p:nvPr/>
      </p:nvGrpSpPr>
      <p:grpSpPr>
        <a:xfrm>
          <a:off x="0" y="0"/>
          <a:ext cx="0" cy="0"/>
          <a:chOff x="0" y="0"/>
          <a:chExt cx="0" cy="0"/>
        </a:xfrm>
      </p:grpSpPr>
      <p:sp>
        <p:nvSpPr>
          <p:cNvPr id="2" name="Rectangle 1"/>
          <p:cNvSpPr/>
          <p:nvPr/>
        </p:nvSpPr>
        <p:spPr>
          <a:xfrm>
            <a:off x="1219200" y="2493335"/>
            <a:ext cx="2057400" cy="12192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418367" y="2495550"/>
            <a:ext cx="2057400" cy="12192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38800" y="2490234"/>
            <a:ext cx="2057400" cy="12192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7"/>
          <p:cNvSpPr txBox="1">
            <a:spLocks noChangeArrowheads="1"/>
          </p:cNvSpPr>
          <p:nvPr/>
        </p:nvSpPr>
        <p:spPr bwMode="auto">
          <a:xfrm>
            <a:off x="-9147" y="1047750"/>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6" name="Text Box 7"/>
          <p:cNvSpPr txBox="1">
            <a:spLocks noChangeArrowheads="1"/>
          </p:cNvSpPr>
          <p:nvPr/>
        </p:nvSpPr>
        <p:spPr bwMode="auto">
          <a:xfrm>
            <a:off x="1219199" y="1749683"/>
            <a:ext cx="6477001"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r>
              <a:rPr lang="en-US" sz="1200" dirty="0" smtClean="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120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a:t>
            </a:r>
            <a:endParaRPr lang="en-US" sz="12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7" name="Straight Connector 6"/>
          <p:cNvCxnSpPr/>
          <p:nvPr/>
        </p:nvCxnSpPr>
        <p:spPr>
          <a:xfrm>
            <a:off x="1219200" y="2266950"/>
            <a:ext cx="6477000" cy="0"/>
          </a:xfrm>
          <a:prstGeom prst="line">
            <a:avLst/>
          </a:prstGeom>
          <a:ln w="41275" cmpd="dbl">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Box 10"/>
          <p:cNvSpPr txBox="1">
            <a:spLocks noChangeArrowheads="1"/>
          </p:cNvSpPr>
          <p:nvPr/>
        </p:nvSpPr>
        <p:spPr bwMode="auto">
          <a:xfrm>
            <a:off x="1333500" y="2585904"/>
            <a:ext cx="18288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200" b="1" dirty="0" err="1" smtClean="0">
                <a:solidFill>
                  <a:schemeClr val="bg1"/>
                </a:solidFill>
                <a:latin typeface="微软雅黑" panose="020B0503020204020204" pitchFamily="34" charset="-122"/>
                <a:ea typeface="微软雅黑" panose="020B0503020204020204" pitchFamily="34" charset="-122"/>
                <a:cs typeface="Open Sans" pitchFamily="34" charset="0"/>
              </a:rPr>
              <a:t>Bajero</a:t>
            </a:r>
            <a:endPar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2" name="Text Box 10"/>
          <p:cNvSpPr txBox="1">
            <a:spLocks noChangeArrowheads="1"/>
          </p:cNvSpPr>
          <p:nvPr/>
        </p:nvSpPr>
        <p:spPr bwMode="auto">
          <a:xfrm>
            <a:off x="3532667" y="2585904"/>
            <a:ext cx="18288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Congrats</a:t>
            </a: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3" name="Text Box 10"/>
          <p:cNvSpPr txBox="1">
            <a:spLocks noChangeArrowheads="1"/>
          </p:cNvSpPr>
          <p:nvPr/>
        </p:nvSpPr>
        <p:spPr bwMode="auto">
          <a:xfrm>
            <a:off x="5753100" y="2585904"/>
            <a:ext cx="18288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Comrade </a:t>
            </a:r>
          </a:p>
          <a:p>
            <a:pPr algn="ct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18916862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ppt_x"/>
                                          </p:val>
                                        </p:tav>
                                        <p:tav tm="100000">
                                          <p:val>
                                            <p:strVal val="#ppt_x"/>
                                          </p:val>
                                        </p:tav>
                                      </p:tavLst>
                                    </p:anim>
                                    <p:anim calcmode="lin" valueType="num">
                                      <p:cBhvr additive="base">
                                        <p:cTn id="13" dur="25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250" fill="hold"/>
                                        <p:tgtEl>
                                          <p:spTgt spid="2"/>
                                        </p:tgtEl>
                                        <p:attrNameLst>
                                          <p:attrName>ppt_x</p:attrName>
                                        </p:attrNameLst>
                                      </p:cBhvr>
                                      <p:tavLst>
                                        <p:tav tm="0">
                                          <p:val>
                                            <p:strVal val="#ppt_x"/>
                                          </p:val>
                                        </p:tav>
                                        <p:tav tm="100000">
                                          <p:val>
                                            <p:strVal val="#ppt_x"/>
                                          </p:val>
                                        </p:tav>
                                      </p:tavLst>
                                    </p:anim>
                                    <p:anim calcmode="lin" valueType="num">
                                      <p:cBhvr additive="base">
                                        <p:cTn id="23" dur="25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50" fill="hold"/>
                                        <p:tgtEl>
                                          <p:spTgt spid="10"/>
                                        </p:tgtEl>
                                        <p:attrNameLst>
                                          <p:attrName>ppt_x</p:attrName>
                                        </p:attrNameLst>
                                      </p:cBhvr>
                                      <p:tavLst>
                                        <p:tav tm="0">
                                          <p:val>
                                            <p:strVal val="#ppt_x"/>
                                          </p:val>
                                        </p:tav>
                                        <p:tav tm="100000">
                                          <p:val>
                                            <p:strVal val="#ppt_x"/>
                                          </p:val>
                                        </p:tav>
                                      </p:tavLst>
                                    </p:anim>
                                    <p:anim calcmode="lin" valueType="num">
                                      <p:cBhvr additive="base">
                                        <p:cTn id="28" dur="25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250" fill="hold"/>
                                        <p:tgtEl>
                                          <p:spTgt spid="3"/>
                                        </p:tgtEl>
                                        <p:attrNameLst>
                                          <p:attrName>ppt_x</p:attrName>
                                        </p:attrNameLst>
                                      </p:cBhvr>
                                      <p:tavLst>
                                        <p:tav tm="0">
                                          <p:val>
                                            <p:strVal val="#ppt_x"/>
                                          </p:val>
                                        </p:tav>
                                        <p:tav tm="100000">
                                          <p:val>
                                            <p:strVal val="#ppt_x"/>
                                          </p:val>
                                        </p:tav>
                                      </p:tavLst>
                                    </p:anim>
                                    <p:anim calcmode="lin" valueType="num">
                                      <p:cBhvr additive="base">
                                        <p:cTn id="33" dur="250" fill="hold"/>
                                        <p:tgtEl>
                                          <p:spTgt spid="3"/>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50" fill="hold"/>
                                        <p:tgtEl>
                                          <p:spTgt spid="12"/>
                                        </p:tgtEl>
                                        <p:attrNameLst>
                                          <p:attrName>ppt_x</p:attrName>
                                        </p:attrNameLst>
                                      </p:cBhvr>
                                      <p:tavLst>
                                        <p:tav tm="0">
                                          <p:val>
                                            <p:strVal val="#ppt_x"/>
                                          </p:val>
                                        </p:tav>
                                        <p:tav tm="100000">
                                          <p:val>
                                            <p:strVal val="#ppt_x"/>
                                          </p:val>
                                        </p:tav>
                                      </p:tavLst>
                                    </p:anim>
                                    <p:anim calcmode="lin" valueType="num">
                                      <p:cBhvr additive="base">
                                        <p:cTn id="38" dur="25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250" fill="hold"/>
                                        <p:tgtEl>
                                          <p:spTgt spid="4"/>
                                        </p:tgtEl>
                                        <p:attrNameLst>
                                          <p:attrName>ppt_x</p:attrName>
                                        </p:attrNameLst>
                                      </p:cBhvr>
                                      <p:tavLst>
                                        <p:tav tm="0">
                                          <p:val>
                                            <p:strVal val="#ppt_x"/>
                                          </p:val>
                                        </p:tav>
                                        <p:tav tm="100000">
                                          <p:val>
                                            <p:strVal val="#ppt_x"/>
                                          </p:val>
                                        </p:tav>
                                      </p:tavLst>
                                    </p:anim>
                                    <p:anim calcmode="lin" valueType="num">
                                      <p:cBhvr additive="base">
                                        <p:cTn id="43" dur="250" fill="hold"/>
                                        <p:tgtEl>
                                          <p:spTgt spid="4"/>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250" fill="hold"/>
                                        <p:tgtEl>
                                          <p:spTgt spid="13"/>
                                        </p:tgtEl>
                                        <p:attrNameLst>
                                          <p:attrName>ppt_x</p:attrName>
                                        </p:attrNameLst>
                                      </p:cBhvr>
                                      <p:tavLst>
                                        <p:tav tm="0">
                                          <p:val>
                                            <p:strVal val="#ppt_x"/>
                                          </p:val>
                                        </p:tav>
                                        <p:tav tm="100000">
                                          <p:val>
                                            <p:strVal val="#ppt_x"/>
                                          </p:val>
                                        </p:tav>
                                      </p:tavLst>
                                    </p:anim>
                                    <p:anim calcmode="lin" valueType="num">
                                      <p:cBhvr additive="base">
                                        <p:cTn id="48"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10" grpId="0"/>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5000" b="-15000"/>
          </a:stretch>
        </a:blipFill>
        <a:effectLst/>
      </p:bgPr>
    </p:bg>
    <p:spTree>
      <p:nvGrpSpPr>
        <p:cNvPr id="1" name=""/>
        <p:cNvGrpSpPr/>
        <p:nvPr/>
      </p:nvGrpSpPr>
      <p:grpSpPr>
        <a:xfrm>
          <a:off x="0" y="0"/>
          <a:ext cx="0" cy="0"/>
          <a:chOff x="0" y="0"/>
          <a:chExt cx="0" cy="0"/>
        </a:xfrm>
      </p:grpSpPr>
      <p:cxnSp>
        <p:nvCxnSpPr>
          <p:cNvPr id="4" name="Straight Connector 3"/>
          <p:cNvCxnSpPr/>
          <p:nvPr/>
        </p:nvCxnSpPr>
        <p:spPr>
          <a:xfrm>
            <a:off x="1981200" y="1576179"/>
            <a:ext cx="4953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Box 10"/>
          <p:cNvSpPr txBox="1">
            <a:spLocks noChangeArrowheads="1"/>
          </p:cNvSpPr>
          <p:nvPr/>
        </p:nvSpPr>
        <p:spPr bwMode="auto">
          <a:xfrm>
            <a:off x="1981200" y="1728579"/>
            <a:ext cx="4953000" cy="415498"/>
          </a:xfrm>
          <a:prstGeom prst="rect">
            <a:avLst/>
          </a:prstGeom>
          <a:noFill/>
          <a:ln w="9525">
            <a:noFill/>
            <a:miter lim="800000"/>
            <a:headEnd/>
            <a:tailEnd/>
          </a:ln>
        </p:spPr>
        <p:txBody>
          <a:bodyPr wrap="square" lIns="45720" tIns="22860" rIns="45720" bIns="22860">
            <a:spAutoFit/>
          </a:bodyPr>
          <a:lstStyle/>
          <a:p>
            <a:pPr algn="ctr" defTabSz="1088232"/>
            <a:r>
              <a:rPr lang="zh-CN" altLang="en-US" sz="120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此处文字可编辑此处文字可编辑此处文字可编辑</a:t>
            </a:r>
            <a:r>
              <a:rPr lang="en-US" sz="1200" dirty="0" smtClean="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120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a:t>
            </a:r>
            <a:endParaRPr lang="en-US" sz="120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7" name="Text Box 7"/>
          <p:cNvSpPr txBox="1">
            <a:spLocks noChangeArrowheads="1"/>
          </p:cNvSpPr>
          <p:nvPr/>
        </p:nvSpPr>
        <p:spPr bwMode="auto">
          <a:xfrm>
            <a:off x="-127342" y="1002410"/>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bg1"/>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bg1"/>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bg1"/>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132594605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17">
                                          <p:stCondLst>
                                            <p:cond delay="0"/>
                                          </p:stCondLst>
                                        </p:cTn>
                                        <p:tgtEl>
                                          <p:spTgt spid="4"/>
                                        </p:tgtEl>
                                      </p:cBhvr>
                                    </p:animEffect>
                                    <p:anim calcmode="lin" valueType="num">
                                      <p:cBhvr>
                                        <p:cTn id="8" dur="683"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
                                        </p:tgtEl>
                                        <p:attrNameLst>
                                          <p:attrName>ppt_y</p:attrName>
                                        </p:attrNameLst>
                                      </p:cBhvr>
                                      <p:tavLst>
                                        <p:tav tm="0" fmla="#ppt_y-sin(pi*$)/81">
                                          <p:val>
                                            <p:fltVal val="0"/>
                                          </p:val>
                                        </p:tav>
                                        <p:tav tm="100000">
                                          <p:val>
                                            <p:fltVal val="1"/>
                                          </p:val>
                                        </p:tav>
                                      </p:tavLst>
                                    </p:anim>
                                    <p:animScale>
                                      <p:cBhvr>
                                        <p:cTn id="13" dur="10">
                                          <p:stCondLst>
                                            <p:cond delay="244"/>
                                          </p:stCondLst>
                                        </p:cTn>
                                        <p:tgtEl>
                                          <p:spTgt spid="4"/>
                                        </p:tgtEl>
                                      </p:cBhvr>
                                      <p:to x="100000" y="60000"/>
                                    </p:animScale>
                                    <p:animScale>
                                      <p:cBhvr>
                                        <p:cTn id="14" dur="62" decel="50000">
                                          <p:stCondLst>
                                            <p:cond delay="254"/>
                                          </p:stCondLst>
                                        </p:cTn>
                                        <p:tgtEl>
                                          <p:spTgt spid="4"/>
                                        </p:tgtEl>
                                      </p:cBhvr>
                                      <p:to x="100000" y="100000"/>
                                    </p:animScale>
                                    <p:animScale>
                                      <p:cBhvr>
                                        <p:cTn id="15" dur="10">
                                          <p:stCondLst>
                                            <p:cond delay="492"/>
                                          </p:stCondLst>
                                        </p:cTn>
                                        <p:tgtEl>
                                          <p:spTgt spid="4"/>
                                        </p:tgtEl>
                                      </p:cBhvr>
                                      <p:to x="100000" y="80000"/>
                                    </p:animScale>
                                    <p:animScale>
                                      <p:cBhvr>
                                        <p:cTn id="16" dur="62" decel="50000">
                                          <p:stCondLst>
                                            <p:cond delay="502"/>
                                          </p:stCondLst>
                                        </p:cTn>
                                        <p:tgtEl>
                                          <p:spTgt spid="4"/>
                                        </p:tgtEl>
                                      </p:cBhvr>
                                      <p:to x="100000" y="100000"/>
                                    </p:animScale>
                                    <p:animScale>
                                      <p:cBhvr>
                                        <p:cTn id="17" dur="10">
                                          <p:stCondLst>
                                            <p:cond delay="616"/>
                                          </p:stCondLst>
                                        </p:cTn>
                                        <p:tgtEl>
                                          <p:spTgt spid="4"/>
                                        </p:tgtEl>
                                      </p:cBhvr>
                                      <p:to x="100000" y="90000"/>
                                    </p:animScale>
                                    <p:animScale>
                                      <p:cBhvr>
                                        <p:cTn id="18" dur="62" decel="50000">
                                          <p:stCondLst>
                                            <p:cond delay="625"/>
                                          </p:stCondLst>
                                        </p:cTn>
                                        <p:tgtEl>
                                          <p:spTgt spid="4"/>
                                        </p:tgtEl>
                                      </p:cBhvr>
                                      <p:to x="100000" y="100000"/>
                                    </p:animScale>
                                    <p:animScale>
                                      <p:cBhvr>
                                        <p:cTn id="19" dur="10">
                                          <p:stCondLst>
                                            <p:cond delay="678"/>
                                          </p:stCondLst>
                                        </p:cTn>
                                        <p:tgtEl>
                                          <p:spTgt spid="4"/>
                                        </p:tgtEl>
                                      </p:cBhvr>
                                      <p:to x="100000" y="95000"/>
                                    </p:animScale>
                                    <p:animScale>
                                      <p:cBhvr>
                                        <p:cTn id="20" dur="62" decel="50000">
                                          <p:stCondLst>
                                            <p:cond delay="688"/>
                                          </p:stCondLst>
                                        </p:cTn>
                                        <p:tgtEl>
                                          <p:spTgt spid="4"/>
                                        </p:tgtEl>
                                      </p:cBhvr>
                                      <p:to x="100000" y="100000"/>
                                    </p:animScale>
                                  </p:childTnLst>
                                </p:cTn>
                              </p:par>
                            </p:childTnLst>
                          </p:cTn>
                        </p:par>
                        <p:par>
                          <p:cTn id="21" fill="hold">
                            <p:stCondLst>
                              <p:cond delay="750"/>
                            </p:stCondLst>
                            <p:childTnLst>
                              <p:par>
                                <p:cTn id="22" presetID="26"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217">
                                          <p:stCondLst>
                                            <p:cond delay="0"/>
                                          </p:stCondLst>
                                        </p:cTn>
                                        <p:tgtEl>
                                          <p:spTgt spid="5"/>
                                        </p:tgtEl>
                                      </p:cBhvr>
                                    </p:animEffect>
                                    <p:anim calcmode="lin" valueType="num">
                                      <p:cBhvr>
                                        <p:cTn id="25"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28"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29"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30" dur="10">
                                          <p:stCondLst>
                                            <p:cond delay="244"/>
                                          </p:stCondLst>
                                        </p:cTn>
                                        <p:tgtEl>
                                          <p:spTgt spid="5"/>
                                        </p:tgtEl>
                                      </p:cBhvr>
                                      <p:to x="100000" y="60000"/>
                                    </p:animScale>
                                    <p:animScale>
                                      <p:cBhvr>
                                        <p:cTn id="31" dur="62" decel="50000">
                                          <p:stCondLst>
                                            <p:cond delay="254"/>
                                          </p:stCondLst>
                                        </p:cTn>
                                        <p:tgtEl>
                                          <p:spTgt spid="5"/>
                                        </p:tgtEl>
                                      </p:cBhvr>
                                      <p:to x="100000" y="100000"/>
                                    </p:animScale>
                                    <p:animScale>
                                      <p:cBhvr>
                                        <p:cTn id="32" dur="10">
                                          <p:stCondLst>
                                            <p:cond delay="492"/>
                                          </p:stCondLst>
                                        </p:cTn>
                                        <p:tgtEl>
                                          <p:spTgt spid="5"/>
                                        </p:tgtEl>
                                      </p:cBhvr>
                                      <p:to x="100000" y="80000"/>
                                    </p:animScale>
                                    <p:animScale>
                                      <p:cBhvr>
                                        <p:cTn id="33" dur="62" decel="50000">
                                          <p:stCondLst>
                                            <p:cond delay="502"/>
                                          </p:stCondLst>
                                        </p:cTn>
                                        <p:tgtEl>
                                          <p:spTgt spid="5"/>
                                        </p:tgtEl>
                                      </p:cBhvr>
                                      <p:to x="100000" y="100000"/>
                                    </p:animScale>
                                    <p:animScale>
                                      <p:cBhvr>
                                        <p:cTn id="34" dur="10">
                                          <p:stCondLst>
                                            <p:cond delay="616"/>
                                          </p:stCondLst>
                                        </p:cTn>
                                        <p:tgtEl>
                                          <p:spTgt spid="5"/>
                                        </p:tgtEl>
                                      </p:cBhvr>
                                      <p:to x="100000" y="90000"/>
                                    </p:animScale>
                                    <p:animScale>
                                      <p:cBhvr>
                                        <p:cTn id="35" dur="62" decel="50000">
                                          <p:stCondLst>
                                            <p:cond delay="625"/>
                                          </p:stCondLst>
                                        </p:cTn>
                                        <p:tgtEl>
                                          <p:spTgt spid="5"/>
                                        </p:tgtEl>
                                      </p:cBhvr>
                                      <p:to x="100000" y="100000"/>
                                    </p:animScale>
                                    <p:animScale>
                                      <p:cBhvr>
                                        <p:cTn id="36" dur="10">
                                          <p:stCondLst>
                                            <p:cond delay="678"/>
                                          </p:stCondLst>
                                        </p:cTn>
                                        <p:tgtEl>
                                          <p:spTgt spid="5"/>
                                        </p:tgtEl>
                                      </p:cBhvr>
                                      <p:to x="100000" y="95000"/>
                                    </p:animScale>
                                    <p:animScale>
                                      <p:cBhvr>
                                        <p:cTn id="37" dur="62" decel="50000">
                                          <p:stCondLst>
                                            <p:cond delay="688"/>
                                          </p:stCondLst>
                                        </p:cTn>
                                        <p:tgtEl>
                                          <p:spTgt spid="5"/>
                                        </p:tgtEl>
                                      </p:cBhvr>
                                      <p:to x="100000" y="100000"/>
                                    </p:animScale>
                                  </p:childTnLst>
                                </p:cTn>
                              </p:par>
                            </p:childTnLst>
                          </p:cTn>
                        </p:par>
                        <p:par>
                          <p:cTn id="38" fill="hold">
                            <p:stCondLst>
                              <p:cond delay="1500"/>
                            </p:stCondLst>
                            <p:childTnLst>
                              <p:par>
                                <p:cTn id="39" presetID="26"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4000" b="-44000"/>
          </a:stretch>
        </a:blipFill>
        <a:effectLst/>
      </p:bgPr>
    </p:bg>
    <p:spTree>
      <p:nvGrpSpPr>
        <p:cNvPr id="1" name=""/>
        <p:cNvGrpSpPr/>
        <p:nvPr/>
      </p:nvGrpSpPr>
      <p:grpSpPr>
        <a:xfrm>
          <a:off x="0" y="0"/>
          <a:ext cx="0" cy="0"/>
          <a:chOff x="0" y="0"/>
          <a:chExt cx="0" cy="0"/>
        </a:xfrm>
      </p:grpSpPr>
      <p:sp>
        <p:nvSpPr>
          <p:cNvPr id="2" name="Oval 1"/>
          <p:cNvSpPr/>
          <p:nvPr/>
        </p:nvSpPr>
        <p:spPr>
          <a:xfrm>
            <a:off x="3200400" y="1276350"/>
            <a:ext cx="2667000" cy="266700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10"/>
          <p:cNvSpPr txBox="1">
            <a:spLocks noChangeArrowheads="1"/>
          </p:cNvSpPr>
          <p:nvPr/>
        </p:nvSpPr>
        <p:spPr bwMode="auto">
          <a:xfrm>
            <a:off x="3390900" y="2171269"/>
            <a:ext cx="2538422" cy="877163"/>
          </a:xfrm>
          <a:prstGeom prst="rect">
            <a:avLst/>
          </a:prstGeom>
          <a:noFill/>
          <a:ln w="9525">
            <a:noFill/>
            <a:miter lim="800000"/>
            <a:headEnd/>
            <a:tailEnd/>
          </a:ln>
        </p:spPr>
        <p:txBody>
          <a:bodyPr wrap="square" lIns="45720" tIns="22860" rIns="45720" bIns="22860">
            <a:spAutoFit/>
          </a:bodyPr>
          <a:lstStyle/>
          <a:p>
            <a:pPr defTabSz="1088232"/>
            <a:r>
              <a:rPr lang="en-US" sz="5400" dirty="0" smtClean="0">
                <a:solidFill>
                  <a:schemeClr val="bg1"/>
                </a:solidFill>
                <a:latin typeface="微软雅黑" panose="020B0503020204020204" pitchFamily="34" charset="-122"/>
                <a:ea typeface="微软雅黑" panose="020B0503020204020204" pitchFamily="34" charset="-122"/>
                <a:cs typeface="Open Sans Light" pitchFamily="34" charset="0"/>
              </a:rPr>
              <a:t>Thanks</a:t>
            </a:r>
            <a:endParaRPr lang="en-US" sz="5400" i="1" dirty="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4" name="标题 3"/>
          <p:cNvSpPr>
            <a:spLocks noGrp="1"/>
          </p:cNvSpPr>
          <p:nvPr>
            <p:ph type="title" idx="4294967295"/>
          </p:nvPr>
        </p:nvSpPr>
        <p:spPr/>
        <p:txBody>
          <a:bodyPr/>
          <a:lstStyle/>
          <a:p>
            <a:r>
              <a:rPr lang="zh-CN" altLang="en-US" dirty="0" smtClean="0">
                <a:solidFill>
                  <a:schemeClr val="bg1"/>
                </a:solidFill>
              </a:rPr>
              <a:t>此处文字可编辑</a:t>
            </a:r>
            <a:endParaRPr lang="zh-CN" altLang="en-US" dirty="0">
              <a:solidFill>
                <a:schemeClr val="bg1"/>
              </a:solidFill>
            </a:endParaRPr>
          </a:p>
        </p:txBody>
      </p:sp>
    </p:spTree>
    <p:extLst>
      <p:ext uri="{BB962C8B-B14F-4D97-AF65-F5344CB8AC3E}">
        <p14:creationId xmlns:p14="http://schemas.microsoft.com/office/powerpoint/2010/main" val="87299210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17">
                                          <p:stCondLst>
                                            <p:cond delay="0"/>
                                          </p:stCondLst>
                                        </p:cTn>
                                        <p:tgtEl>
                                          <p:spTgt spid="2"/>
                                        </p:tgtEl>
                                      </p:cBhvr>
                                    </p:animEffect>
                                    <p:anim calcmode="lin" valueType="num">
                                      <p:cBhvr>
                                        <p:cTn id="8"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13" dur="10">
                                          <p:stCondLst>
                                            <p:cond delay="244"/>
                                          </p:stCondLst>
                                        </p:cTn>
                                        <p:tgtEl>
                                          <p:spTgt spid="2"/>
                                        </p:tgtEl>
                                      </p:cBhvr>
                                      <p:to x="100000" y="60000"/>
                                    </p:animScale>
                                    <p:animScale>
                                      <p:cBhvr>
                                        <p:cTn id="14" dur="62" decel="50000">
                                          <p:stCondLst>
                                            <p:cond delay="254"/>
                                          </p:stCondLst>
                                        </p:cTn>
                                        <p:tgtEl>
                                          <p:spTgt spid="2"/>
                                        </p:tgtEl>
                                      </p:cBhvr>
                                      <p:to x="100000" y="100000"/>
                                    </p:animScale>
                                    <p:animScale>
                                      <p:cBhvr>
                                        <p:cTn id="15" dur="10">
                                          <p:stCondLst>
                                            <p:cond delay="492"/>
                                          </p:stCondLst>
                                        </p:cTn>
                                        <p:tgtEl>
                                          <p:spTgt spid="2"/>
                                        </p:tgtEl>
                                      </p:cBhvr>
                                      <p:to x="100000" y="80000"/>
                                    </p:animScale>
                                    <p:animScale>
                                      <p:cBhvr>
                                        <p:cTn id="16" dur="62" decel="50000">
                                          <p:stCondLst>
                                            <p:cond delay="502"/>
                                          </p:stCondLst>
                                        </p:cTn>
                                        <p:tgtEl>
                                          <p:spTgt spid="2"/>
                                        </p:tgtEl>
                                      </p:cBhvr>
                                      <p:to x="100000" y="100000"/>
                                    </p:animScale>
                                    <p:animScale>
                                      <p:cBhvr>
                                        <p:cTn id="17" dur="10">
                                          <p:stCondLst>
                                            <p:cond delay="616"/>
                                          </p:stCondLst>
                                        </p:cTn>
                                        <p:tgtEl>
                                          <p:spTgt spid="2"/>
                                        </p:tgtEl>
                                      </p:cBhvr>
                                      <p:to x="100000" y="90000"/>
                                    </p:animScale>
                                    <p:animScale>
                                      <p:cBhvr>
                                        <p:cTn id="18" dur="62" decel="50000">
                                          <p:stCondLst>
                                            <p:cond delay="625"/>
                                          </p:stCondLst>
                                        </p:cTn>
                                        <p:tgtEl>
                                          <p:spTgt spid="2"/>
                                        </p:tgtEl>
                                      </p:cBhvr>
                                      <p:to x="100000" y="100000"/>
                                    </p:animScale>
                                    <p:animScale>
                                      <p:cBhvr>
                                        <p:cTn id="19" dur="10">
                                          <p:stCondLst>
                                            <p:cond delay="678"/>
                                          </p:stCondLst>
                                        </p:cTn>
                                        <p:tgtEl>
                                          <p:spTgt spid="2"/>
                                        </p:tgtEl>
                                      </p:cBhvr>
                                      <p:to x="100000" y="95000"/>
                                    </p:animScale>
                                    <p:animScale>
                                      <p:cBhvr>
                                        <p:cTn id="20" dur="62" decel="50000">
                                          <p:stCondLst>
                                            <p:cond delay="688"/>
                                          </p:stCondLst>
                                        </p:cTn>
                                        <p:tgtEl>
                                          <p:spTgt spid="2"/>
                                        </p:tgtEl>
                                      </p:cBhvr>
                                      <p:to x="100000" y="100000"/>
                                    </p:animScale>
                                  </p:childTnLst>
                                </p:cTn>
                              </p:par>
                            </p:childTnLst>
                          </p:cTn>
                        </p:par>
                        <p:par>
                          <p:cTn id="21" fill="hold">
                            <p:stCondLst>
                              <p:cond delay="750"/>
                            </p:stCondLst>
                            <p:childTnLst>
                              <p:par>
                                <p:cTn id="22" presetID="26"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217">
                                          <p:stCondLst>
                                            <p:cond delay="0"/>
                                          </p:stCondLst>
                                        </p:cTn>
                                        <p:tgtEl>
                                          <p:spTgt spid="3"/>
                                        </p:tgtEl>
                                      </p:cBhvr>
                                    </p:animEffect>
                                    <p:anim calcmode="lin" valueType="num">
                                      <p:cBhvr>
                                        <p:cTn id="25" dur="68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28" dur="124"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2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30" dur="10">
                                          <p:stCondLst>
                                            <p:cond delay="244"/>
                                          </p:stCondLst>
                                        </p:cTn>
                                        <p:tgtEl>
                                          <p:spTgt spid="3"/>
                                        </p:tgtEl>
                                      </p:cBhvr>
                                      <p:to x="100000" y="60000"/>
                                    </p:animScale>
                                    <p:animScale>
                                      <p:cBhvr>
                                        <p:cTn id="31" dur="62" decel="50000">
                                          <p:stCondLst>
                                            <p:cond delay="254"/>
                                          </p:stCondLst>
                                        </p:cTn>
                                        <p:tgtEl>
                                          <p:spTgt spid="3"/>
                                        </p:tgtEl>
                                      </p:cBhvr>
                                      <p:to x="100000" y="100000"/>
                                    </p:animScale>
                                    <p:animScale>
                                      <p:cBhvr>
                                        <p:cTn id="32" dur="10">
                                          <p:stCondLst>
                                            <p:cond delay="492"/>
                                          </p:stCondLst>
                                        </p:cTn>
                                        <p:tgtEl>
                                          <p:spTgt spid="3"/>
                                        </p:tgtEl>
                                      </p:cBhvr>
                                      <p:to x="100000" y="80000"/>
                                    </p:animScale>
                                    <p:animScale>
                                      <p:cBhvr>
                                        <p:cTn id="33" dur="62" decel="50000">
                                          <p:stCondLst>
                                            <p:cond delay="502"/>
                                          </p:stCondLst>
                                        </p:cTn>
                                        <p:tgtEl>
                                          <p:spTgt spid="3"/>
                                        </p:tgtEl>
                                      </p:cBhvr>
                                      <p:to x="100000" y="100000"/>
                                    </p:animScale>
                                    <p:animScale>
                                      <p:cBhvr>
                                        <p:cTn id="34" dur="10">
                                          <p:stCondLst>
                                            <p:cond delay="616"/>
                                          </p:stCondLst>
                                        </p:cTn>
                                        <p:tgtEl>
                                          <p:spTgt spid="3"/>
                                        </p:tgtEl>
                                      </p:cBhvr>
                                      <p:to x="100000" y="90000"/>
                                    </p:animScale>
                                    <p:animScale>
                                      <p:cBhvr>
                                        <p:cTn id="35" dur="62" decel="50000">
                                          <p:stCondLst>
                                            <p:cond delay="625"/>
                                          </p:stCondLst>
                                        </p:cTn>
                                        <p:tgtEl>
                                          <p:spTgt spid="3"/>
                                        </p:tgtEl>
                                      </p:cBhvr>
                                      <p:to x="100000" y="100000"/>
                                    </p:animScale>
                                    <p:animScale>
                                      <p:cBhvr>
                                        <p:cTn id="36" dur="10">
                                          <p:stCondLst>
                                            <p:cond delay="678"/>
                                          </p:stCondLst>
                                        </p:cTn>
                                        <p:tgtEl>
                                          <p:spTgt spid="3"/>
                                        </p:tgtEl>
                                      </p:cBhvr>
                                      <p:to x="100000" y="95000"/>
                                    </p:animScale>
                                    <p:animScale>
                                      <p:cBhvr>
                                        <p:cTn id="3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952868"/>
            <a:ext cx="1752600" cy="10668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10"/>
          <p:cNvSpPr txBox="1">
            <a:spLocks noChangeArrowheads="1"/>
          </p:cNvSpPr>
          <p:nvPr/>
        </p:nvSpPr>
        <p:spPr bwMode="auto">
          <a:xfrm>
            <a:off x="822960" y="1943468"/>
            <a:ext cx="176784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I</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6" name="Rectangle 5"/>
          <p:cNvSpPr/>
          <p:nvPr/>
        </p:nvSpPr>
        <p:spPr>
          <a:xfrm>
            <a:off x="2747095" y="952868"/>
            <a:ext cx="1752600" cy="1066800"/>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10"/>
          <p:cNvSpPr txBox="1">
            <a:spLocks noChangeArrowheads="1"/>
          </p:cNvSpPr>
          <p:nvPr/>
        </p:nvSpPr>
        <p:spPr bwMode="auto">
          <a:xfrm>
            <a:off x="2731855" y="1943468"/>
            <a:ext cx="176784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 II</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8" name="Rectangle 7"/>
          <p:cNvSpPr/>
          <p:nvPr/>
        </p:nvSpPr>
        <p:spPr>
          <a:xfrm>
            <a:off x="4644305" y="952868"/>
            <a:ext cx="1752600" cy="106680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10"/>
          <p:cNvSpPr txBox="1">
            <a:spLocks noChangeArrowheads="1"/>
          </p:cNvSpPr>
          <p:nvPr/>
        </p:nvSpPr>
        <p:spPr bwMode="auto">
          <a:xfrm>
            <a:off x="4629065" y="1943468"/>
            <a:ext cx="176784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 III</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0" name="Rectangle 9"/>
          <p:cNvSpPr/>
          <p:nvPr/>
        </p:nvSpPr>
        <p:spPr>
          <a:xfrm>
            <a:off x="6553200" y="952868"/>
            <a:ext cx="1752600" cy="1066800"/>
          </a:xfrm>
          <a:prstGeom prst="rect">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0"/>
          <p:cNvSpPr txBox="1">
            <a:spLocks noChangeArrowheads="1"/>
          </p:cNvSpPr>
          <p:nvPr/>
        </p:nvSpPr>
        <p:spPr bwMode="auto">
          <a:xfrm>
            <a:off x="6537960" y="1943468"/>
            <a:ext cx="176784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 IV</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2" name="Rectangle 11"/>
          <p:cNvSpPr/>
          <p:nvPr/>
        </p:nvSpPr>
        <p:spPr>
          <a:xfrm>
            <a:off x="830580" y="2966904"/>
            <a:ext cx="1752600" cy="1066800"/>
          </a:xfrm>
          <a:prstGeom prst="rect">
            <a:avLst/>
          </a:prstGeom>
          <a:blipFill>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0"/>
          <p:cNvSpPr txBox="1">
            <a:spLocks noChangeArrowheads="1"/>
          </p:cNvSpPr>
          <p:nvPr/>
        </p:nvSpPr>
        <p:spPr bwMode="auto">
          <a:xfrm>
            <a:off x="815340" y="3957504"/>
            <a:ext cx="176784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 V</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4" name="Rectangle 13"/>
          <p:cNvSpPr/>
          <p:nvPr/>
        </p:nvSpPr>
        <p:spPr>
          <a:xfrm>
            <a:off x="2739475" y="2966904"/>
            <a:ext cx="1752600" cy="1066800"/>
          </a:xfrm>
          <a:prstGeom prst="rect">
            <a:avLst/>
          </a:prstGeom>
          <a:blipFill>
            <a:blip r:embed="rId7"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10"/>
          <p:cNvSpPr txBox="1">
            <a:spLocks noChangeArrowheads="1"/>
          </p:cNvSpPr>
          <p:nvPr/>
        </p:nvSpPr>
        <p:spPr bwMode="auto">
          <a:xfrm>
            <a:off x="2724235" y="3957504"/>
            <a:ext cx="176784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 VI</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6" name="Rectangle 15"/>
          <p:cNvSpPr/>
          <p:nvPr/>
        </p:nvSpPr>
        <p:spPr>
          <a:xfrm>
            <a:off x="4636685" y="2966904"/>
            <a:ext cx="1752600" cy="1066800"/>
          </a:xfrm>
          <a:prstGeom prst="rect">
            <a:avLst/>
          </a:prstGeom>
          <a:blipFill>
            <a:blip r:embed="rId8"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10"/>
          <p:cNvSpPr txBox="1">
            <a:spLocks noChangeArrowheads="1"/>
          </p:cNvSpPr>
          <p:nvPr/>
        </p:nvSpPr>
        <p:spPr bwMode="auto">
          <a:xfrm>
            <a:off x="4621445" y="3957504"/>
            <a:ext cx="176784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 VII</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8" name="Rectangle 17"/>
          <p:cNvSpPr/>
          <p:nvPr/>
        </p:nvSpPr>
        <p:spPr>
          <a:xfrm>
            <a:off x="6545580" y="2966904"/>
            <a:ext cx="1752600" cy="1066800"/>
          </a:xfrm>
          <a:prstGeom prst="rect">
            <a:avLst/>
          </a:prstGeom>
          <a:blipFill>
            <a:blip r:embed="rId9"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10"/>
          <p:cNvSpPr txBox="1">
            <a:spLocks noChangeArrowheads="1"/>
          </p:cNvSpPr>
          <p:nvPr/>
        </p:nvSpPr>
        <p:spPr bwMode="auto">
          <a:xfrm>
            <a:off x="6530340" y="3957504"/>
            <a:ext cx="176784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 VIII</a:t>
            </a: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20"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变色龙模板这里是大标题</a:t>
            </a:r>
            <a:endParaRPr lang="en-CA"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4109973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 fill="hold"/>
                                        <p:tgtEl>
                                          <p:spTgt spid="5"/>
                                        </p:tgtEl>
                                        <p:attrNameLst>
                                          <p:attrName>ppt_x</p:attrName>
                                        </p:attrNameLst>
                                      </p:cBhvr>
                                      <p:tavLst>
                                        <p:tav tm="0">
                                          <p:val>
                                            <p:strVal val="#ppt_x"/>
                                          </p:val>
                                        </p:tav>
                                        <p:tav tm="100000">
                                          <p:val>
                                            <p:strVal val="#ppt_x"/>
                                          </p:val>
                                        </p:tav>
                                      </p:tavLst>
                                    </p:anim>
                                    <p:anim calcmode="lin" valueType="num">
                                      <p:cBhvr additive="base">
                                        <p:cTn id="8" dur="2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00" fill="hold"/>
                                        <p:tgtEl>
                                          <p:spTgt spid="7"/>
                                        </p:tgtEl>
                                        <p:attrNameLst>
                                          <p:attrName>ppt_x</p:attrName>
                                        </p:attrNameLst>
                                      </p:cBhvr>
                                      <p:tavLst>
                                        <p:tav tm="0">
                                          <p:val>
                                            <p:strVal val="#ppt_x"/>
                                          </p:val>
                                        </p:tav>
                                        <p:tav tm="100000">
                                          <p:val>
                                            <p:strVal val="#ppt_x"/>
                                          </p:val>
                                        </p:tav>
                                      </p:tavLst>
                                    </p:anim>
                                    <p:anim calcmode="lin" valueType="num">
                                      <p:cBhvr additive="base">
                                        <p:cTn id="13" dur="2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00" fill="hold"/>
                                        <p:tgtEl>
                                          <p:spTgt spid="9"/>
                                        </p:tgtEl>
                                        <p:attrNameLst>
                                          <p:attrName>ppt_x</p:attrName>
                                        </p:attrNameLst>
                                      </p:cBhvr>
                                      <p:tavLst>
                                        <p:tav tm="0">
                                          <p:val>
                                            <p:strVal val="#ppt_x"/>
                                          </p:val>
                                        </p:tav>
                                        <p:tav tm="100000">
                                          <p:val>
                                            <p:strVal val="#ppt_x"/>
                                          </p:val>
                                        </p:tav>
                                      </p:tavLst>
                                    </p:anim>
                                    <p:anim calcmode="lin" valueType="num">
                                      <p:cBhvr additive="base">
                                        <p:cTn id="18" dur="2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200" fill="hold"/>
                                        <p:tgtEl>
                                          <p:spTgt spid="11"/>
                                        </p:tgtEl>
                                        <p:attrNameLst>
                                          <p:attrName>ppt_x</p:attrName>
                                        </p:attrNameLst>
                                      </p:cBhvr>
                                      <p:tavLst>
                                        <p:tav tm="0">
                                          <p:val>
                                            <p:strVal val="#ppt_x"/>
                                          </p:val>
                                        </p:tav>
                                        <p:tav tm="100000">
                                          <p:val>
                                            <p:strVal val="#ppt_x"/>
                                          </p:val>
                                        </p:tav>
                                      </p:tavLst>
                                    </p:anim>
                                    <p:anim calcmode="lin" valueType="num">
                                      <p:cBhvr additive="base">
                                        <p:cTn id="23" dur="2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00" fill="hold"/>
                                        <p:tgtEl>
                                          <p:spTgt spid="13"/>
                                        </p:tgtEl>
                                        <p:attrNameLst>
                                          <p:attrName>ppt_x</p:attrName>
                                        </p:attrNameLst>
                                      </p:cBhvr>
                                      <p:tavLst>
                                        <p:tav tm="0">
                                          <p:val>
                                            <p:strVal val="#ppt_x"/>
                                          </p:val>
                                        </p:tav>
                                        <p:tav tm="100000">
                                          <p:val>
                                            <p:strVal val="#ppt_x"/>
                                          </p:val>
                                        </p:tav>
                                      </p:tavLst>
                                    </p:anim>
                                    <p:anim calcmode="lin" valueType="num">
                                      <p:cBhvr additive="base">
                                        <p:cTn id="28" dur="2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200" fill="hold"/>
                                        <p:tgtEl>
                                          <p:spTgt spid="15"/>
                                        </p:tgtEl>
                                        <p:attrNameLst>
                                          <p:attrName>ppt_x</p:attrName>
                                        </p:attrNameLst>
                                      </p:cBhvr>
                                      <p:tavLst>
                                        <p:tav tm="0">
                                          <p:val>
                                            <p:strVal val="#ppt_x"/>
                                          </p:val>
                                        </p:tav>
                                        <p:tav tm="100000">
                                          <p:val>
                                            <p:strVal val="#ppt_x"/>
                                          </p:val>
                                        </p:tav>
                                      </p:tavLst>
                                    </p:anim>
                                    <p:anim calcmode="lin" valueType="num">
                                      <p:cBhvr additive="base">
                                        <p:cTn id="33" dur="2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200" fill="hold"/>
                                        <p:tgtEl>
                                          <p:spTgt spid="17"/>
                                        </p:tgtEl>
                                        <p:attrNameLst>
                                          <p:attrName>ppt_x</p:attrName>
                                        </p:attrNameLst>
                                      </p:cBhvr>
                                      <p:tavLst>
                                        <p:tav tm="0">
                                          <p:val>
                                            <p:strVal val="#ppt_x"/>
                                          </p:val>
                                        </p:tav>
                                        <p:tav tm="100000">
                                          <p:val>
                                            <p:strVal val="#ppt_x"/>
                                          </p:val>
                                        </p:tav>
                                      </p:tavLst>
                                    </p:anim>
                                    <p:anim calcmode="lin" valueType="num">
                                      <p:cBhvr additive="base">
                                        <p:cTn id="38" dur="200" fill="hold"/>
                                        <p:tgtEl>
                                          <p:spTgt spid="1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200" fill="hold"/>
                                        <p:tgtEl>
                                          <p:spTgt spid="19"/>
                                        </p:tgtEl>
                                        <p:attrNameLst>
                                          <p:attrName>ppt_x</p:attrName>
                                        </p:attrNameLst>
                                      </p:cBhvr>
                                      <p:tavLst>
                                        <p:tav tm="0">
                                          <p:val>
                                            <p:strVal val="#ppt_x"/>
                                          </p:val>
                                        </p:tav>
                                        <p:tav tm="100000">
                                          <p:val>
                                            <p:strVal val="#ppt_x"/>
                                          </p:val>
                                        </p:tav>
                                      </p:tavLst>
                                    </p:anim>
                                    <p:anim calcmode="lin" valueType="num">
                                      <p:cBhvr additive="base">
                                        <p:cTn id="43" dur="200" fill="hold"/>
                                        <p:tgtEl>
                                          <p:spTgt spid="19"/>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250" fill="hold"/>
                                        <p:tgtEl>
                                          <p:spTgt spid="20"/>
                                        </p:tgtEl>
                                        <p:attrNameLst>
                                          <p:attrName>ppt_x</p:attrName>
                                        </p:attrNameLst>
                                      </p:cBhvr>
                                      <p:tavLst>
                                        <p:tav tm="0">
                                          <p:val>
                                            <p:strVal val="#ppt_x"/>
                                          </p:val>
                                        </p:tav>
                                        <p:tav tm="100000">
                                          <p:val>
                                            <p:strVal val="#ppt_x"/>
                                          </p:val>
                                        </p:tav>
                                      </p:tavLst>
                                    </p:anim>
                                    <p:anim calcmode="lin" valueType="num">
                                      <p:cBhvr additive="base">
                                        <p:cTn id="48"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3" name="Rectangle 2"/>
          <p:cNvSpPr/>
          <p:nvPr/>
        </p:nvSpPr>
        <p:spPr>
          <a:xfrm>
            <a:off x="-9146" y="1047750"/>
            <a:ext cx="1877574" cy="1600200"/>
          </a:xfrm>
          <a:prstGeom prst="rect">
            <a:avLst/>
          </a:prstGeom>
          <a:blipFill>
            <a:blip r:embed="rId3"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9146" y="2644140"/>
            <a:ext cx="1877574" cy="16002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68427" y="1047750"/>
            <a:ext cx="1792227" cy="16002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68427" y="2647950"/>
            <a:ext cx="1792227" cy="1600200"/>
          </a:xfrm>
          <a:prstGeom prst="rect">
            <a:avLst/>
          </a:prstGeom>
          <a:blipFill>
            <a:blip r:embed="rId4"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60654" y="1047750"/>
            <a:ext cx="1792227" cy="1600200"/>
          </a:xfrm>
          <a:prstGeom prst="rect">
            <a:avLst/>
          </a:prstGeom>
          <a:blipFill>
            <a:blip r:embed="rId5"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60654" y="2644140"/>
            <a:ext cx="1792227" cy="16002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52881" y="1047750"/>
            <a:ext cx="1792227" cy="16002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52881" y="2647950"/>
            <a:ext cx="1792227" cy="1600200"/>
          </a:xfrm>
          <a:prstGeom prst="rect">
            <a:avLst/>
          </a:prstGeom>
          <a:blipFill>
            <a:blip r:embed="rId6"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45108" y="1043940"/>
            <a:ext cx="1915829" cy="1600200"/>
          </a:xfrm>
          <a:prstGeom prst="rect">
            <a:avLst/>
          </a:prstGeom>
          <a:blipFill>
            <a:blip r:embed="rId7"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45108" y="2640330"/>
            <a:ext cx="1915829" cy="16002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7"/>
          <p:cNvSpPr txBox="1">
            <a:spLocks noChangeArrowheads="1"/>
          </p:cNvSpPr>
          <p:nvPr/>
        </p:nvSpPr>
        <p:spPr bwMode="auto">
          <a:xfrm>
            <a:off x="553817" y="4492883"/>
            <a:ext cx="8044156" cy="230832"/>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2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a:t>
            </a:r>
            <a:r>
              <a:rPr lang="zh-CN" altLang="en-US" sz="1200" dirty="0">
                <a:solidFill>
                  <a:schemeClr val="bg1">
                    <a:lumMod val="65000"/>
                  </a:schemeClr>
                </a:solidFill>
                <a:latin typeface="Open Sans Semibold" pitchFamily="34" charset="0"/>
                <a:ea typeface="Open Sans Semibold" pitchFamily="34" charset="0"/>
                <a:cs typeface="Open Sans Semibold" pitchFamily="34" charset="0"/>
              </a:rPr>
              <a:t>编辑此处文字可编辑此处文字可编辑此处文字可编辑</a:t>
            </a:r>
            <a:r>
              <a:rPr lang="en-US" altLang="zh-CN" sz="1200" dirty="0">
                <a:solidFill>
                  <a:schemeClr val="bg1">
                    <a:lumMod val="65000"/>
                  </a:schemeClr>
                </a:solidFill>
                <a:latin typeface="Open Sans Semibold" pitchFamily="34" charset="0"/>
                <a:ea typeface="Open Sans Semibold" pitchFamily="34" charset="0"/>
                <a:cs typeface="Open Sans Semibold" pitchFamily="34" charset="0"/>
              </a:rPr>
              <a:t> </a:t>
            </a:r>
            <a:endParaRPr lang="en-US" sz="12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sp>
        <p:nvSpPr>
          <p:cNvPr id="16" name="Text Box 10"/>
          <p:cNvSpPr txBox="1">
            <a:spLocks noChangeArrowheads="1"/>
          </p:cNvSpPr>
          <p:nvPr/>
        </p:nvSpPr>
        <p:spPr bwMode="auto">
          <a:xfrm>
            <a:off x="3810000" y="2753759"/>
            <a:ext cx="1524000" cy="715581"/>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 III</a:t>
            </a:r>
          </a:p>
          <a:p>
            <a:pPr defTabSz="1088232"/>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7" name="Text Box 10"/>
          <p:cNvSpPr txBox="1">
            <a:spLocks noChangeArrowheads="1"/>
          </p:cNvSpPr>
          <p:nvPr/>
        </p:nvSpPr>
        <p:spPr bwMode="auto">
          <a:xfrm>
            <a:off x="5586994" y="1166894"/>
            <a:ext cx="1524000" cy="715581"/>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 IV</a:t>
            </a:r>
          </a:p>
          <a:p>
            <a:pPr defTabSz="1088232"/>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8" name="Text Box 10"/>
          <p:cNvSpPr txBox="1">
            <a:spLocks noChangeArrowheads="1"/>
          </p:cNvSpPr>
          <p:nvPr/>
        </p:nvSpPr>
        <p:spPr bwMode="auto">
          <a:xfrm>
            <a:off x="2002540" y="1166894"/>
            <a:ext cx="1524000" cy="877163"/>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 II</a:t>
            </a:r>
          </a:p>
          <a:p>
            <a:pPr defTabSz="1088232"/>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19" name="Text Box 10"/>
          <p:cNvSpPr txBox="1">
            <a:spLocks noChangeArrowheads="1"/>
          </p:cNvSpPr>
          <p:nvPr/>
        </p:nvSpPr>
        <p:spPr bwMode="auto">
          <a:xfrm>
            <a:off x="7441022" y="2753759"/>
            <a:ext cx="1524000" cy="715581"/>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 V</a:t>
            </a:r>
          </a:p>
          <a:p>
            <a:pPr defTabSz="1088232"/>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20" name="Text Box 10"/>
          <p:cNvSpPr txBox="1">
            <a:spLocks noChangeArrowheads="1"/>
          </p:cNvSpPr>
          <p:nvPr/>
        </p:nvSpPr>
        <p:spPr bwMode="auto">
          <a:xfrm>
            <a:off x="167641" y="2753759"/>
            <a:ext cx="1524000" cy="715581"/>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此处是标题</a:t>
            </a:r>
            <a:r>
              <a:rPr lang="en-US" sz="1200" b="1" dirty="0" smtClean="0">
                <a:solidFill>
                  <a:schemeClr val="bg1"/>
                </a:solidFill>
                <a:latin typeface="微软雅黑" panose="020B0503020204020204" pitchFamily="34" charset="-122"/>
                <a:ea typeface="微软雅黑" panose="020B0503020204020204" pitchFamily="34" charset="-122"/>
                <a:cs typeface="Open Sans" pitchFamily="34" charset="0"/>
              </a:rPr>
              <a:t> I</a:t>
            </a:r>
          </a:p>
          <a:p>
            <a:pPr defTabSz="1088232"/>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222468724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ppt_x"/>
                                          </p:val>
                                        </p:tav>
                                        <p:tav tm="100000">
                                          <p:val>
                                            <p:strVal val="#ppt_x"/>
                                          </p:val>
                                        </p:tav>
                                      </p:tavLst>
                                    </p:anim>
                                    <p:anim calcmode="lin" valueType="num">
                                      <p:cBhvr additive="base">
                                        <p:cTn id="18" dur="25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250" fill="hold"/>
                                        <p:tgtEl>
                                          <p:spTgt spid="20"/>
                                        </p:tgtEl>
                                        <p:attrNameLst>
                                          <p:attrName>ppt_x</p:attrName>
                                        </p:attrNameLst>
                                      </p:cBhvr>
                                      <p:tavLst>
                                        <p:tav tm="0">
                                          <p:val>
                                            <p:strVal val="#ppt_x"/>
                                          </p:val>
                                        </p:tav>
                                        <p:tav tm="100000">
                                          <p:val>
                                            <p:strVal val="#ppt_x"/>
                                          </p:val>
                                        </p:tav>
                                      </p:tavLst>
                                    </p:anim>
                                    <p:anim calcmode="lin" valueType="num">
                                      <p:cBhvr additive="base">
                                        <p:cTn id="23" dur="250" fill="hold"/>
                                        <p:tgtEl>
                                          <p:spTgt spid="20"/>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50" fill="hold"/>
                                        <p:tgtEl>
                                          <p:spTgt spid="6"/>
                                        </p:tgtEl>
                                        <p:attrNameLst>
                                          <p:attrName>ppt_x</p:attrName>
                                        </p:attrNameLst>
                                      </p:cBhvr>
                                      <p:tavLst>
                                        <p:tav tm="0">
                                          <p:val>
                                            <p:strVal val="#ppt_x"/>
                                          </p:val>
                                        </p:tav>
                                        <p:tav tm="100000">
                                          <p:val>
                                            <p:strVal val="#ppt_x"/>
                                          </p:val>
                                        </p:tav>
                                      </p:tavLst>
                                    </p:anim>
                                    <p:anim calcmode="lin" valueType="num">
                                      <p:cBhvr additive="base">
                                        <p:cTn id="28" dur="25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250" fill="hold"/>
                                        <p:tgtEl>
                                          <p:spTgt spid="5"/>
                                        </p:tgtEl>
                                        <p:attrNameLst>
                                          <p:attrName>ppt_x</p:attrName>
                                        </p:attrNameLst>
                                      </p:cBhvr>
                                      <p:tavLst>
                                        <p:tav tm="0">
                                          <p:val>
                                            <p:strVal val="#ppt_x"/>
                                          </p:val>
                                        </p:tav>
                                        <p:tav tm="100000">
                                          <p:val>
                                            <p:strVal val="#ppt_x"/>
                                          </p:val>
                                        </p:tav>
                                      </p:tavLst>
                                    </p:anim>
                                    <p:anim calcmode="lin" valueType="num">
                                      <p:cBhvr additive="base">
                                        <p:cTn id="33" dur="25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250" fill="hold"/>
                                        <p:tgtEl>
                                          <p:spTgt spid="18"/>
                                        </p:tgtEl>
                                        <p:attrNameLst>
                                          <p:attrName>ppt_x</p:attrName>
                                        </p:attrNameLst>
                                      </p:cBhvr>
                                      <p:tavLst>
                                        <p:tav tm="0">
                                          <p:val>
                                            <p:strVal val="#ppt_x"/>
                                          </p:val>
                                        </p:tav>
                                        <p:tav tm="100000">
                                          <p:val>
                                            <p:strVal val="#ppt_x"/>
                                          </p:val>
                                        </p:tav>
                                      </p:tavLst>
                                    </p:anim>
                                    <p:anim calcmode="lin" valueType="num">
                                      <p:cBhvr additive="base">
                                        <p:cTn id="38" dur="250" fill="hold"/>
                                        <p:tgtEl>
                                          <p:spTgt spid="18"/>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250" fill="hold"/>
                                        <p:tgtEl>
                                          <p:spTgt spid="7"/>
                                        </p:tgtEl>
                                        <p:attrNameLst>
                                          <p:attrName>ppt_x</p:attrName>
                                        </p:attrNameLst>
                                      </p:cBhvr>
                                      <p:tavLst>
                                        <p:tav tm="0">
                                          <p:val>
                                            <p:strVal val="#ppt_x"/>
                                          </p:val>
                                        </p:tav>
                                        <p:tav tm="100000">
                                          <p:val>
                                            <p:strVal val="#ppt_x"/>
                                          </p:val>
                                        </p:tav>
                                      </p:tavLst>
                                    </p:anim>
                                    <p:anim calcmode="lin" valueType="num">
                                      <p:cBhvr additive="base">
                                        <p:cTn id="43" dur="25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250" fill="hold"/>
                                        <p:tgtEl>
                                          <p:spTgt spid="8"/>
                                        </p:tgtEl>
                                        <p:attrNameLst>
                                          <p:attrName>ppt_x</p:attrName>
                                        </p:attrNameLst>
                                      </p:cBhvr>
                                      <p:tavLst>
                                        <p:tav tm="0">
                                          <p:val>
                                            <p:strVal val="#ppt_x"/>
                                          </p:val>
                                        </p:tav>
                                        <p:tav tm="100000">
                                          <p:val>
                                            <p:strVal val="#ppt_x"/>
                                          </p:val>
                                        </p:tav>
                                      </p:tavLst>
                                    </p:anim>
                                    <p:anim calcmode="lin" valueType="num">
                                      <p:cBhvr additive="base">
                                        <p:cTn id="48" dur="250" fill="hold"/>
                                        <p:tgtEl>
                                          <p:spTgt spid="8"/>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250" fill="hold"/>
                                        <p:tgtEl>
                                          <p:spTgt spid="10"/>
                                        </p:tgtEl>
                                        <p:attrNameLst>
                                          <p:attrName>ppt_x</p:attrName>
                                        </p:attrNameLst>
                                      </p:cBhvr>
                                      <p:tavLst>
                                        <p:tav tm="0">
                                          <p:val>
                                            <p:strVal val="#ppt_x"/>
                                          </p:val>
                                        </p:tav>
                                        <p:tav tm="100000">
                                          <p:val>
                                            <p:strVal val="#ppt_x"/>
                                          </p:val>
                                        </p:tav>
                                      </p:tavLst>
                                    </p:anim>
                                    <p:anim calcmode="lin" valueType="num">
                                      <p:cBhvr additive="base">
                                        <p:cTn id="58" dur="250" fill="hold"/>
                                        <p:tgtEl>
                                          <p:spTgt spid="10"/>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250" fill="hold"/>
                                        <p:tgtEl>
                                          <p:spTgt spid="9"/>
                                        </p:tgtEl>
                                        <p:attrNameLst>
                                          <p:attrName>ppt_x</p:attrName>
                                        </p:attrNameLst>
                                      </p:cBhvr>
                                      <p:tavLst>
                                        <p:tav tm="0">
                                          <p:val>
                                            <p:strVal val="#ppt_x"/>
                                          </p:val>
                                        </p:tav>
                                        <p:tav tm="100000">
                                          <p:val>
                                            <p:strVal val="#ppt_x"/>
                                          </p:val>
                                        </p:tav>
                                      </p:tavLst>
                                    </p:anim>
                                    <p:anim calcmode="lin" valueType="num">
                                      <p:cBhvr additive="base">
                                        <p:cTn id="63" dur="250" fill="hold"/>
                                        <p:tgtEl>
                                          <p:spTgt spid="9"/>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250" fill="hold"/>
                                        <p:tgtEl>
                                          <p:spTgt spid="17"/>
                                        </p:tgtEl>
                                        <p:attrNameLst>
                                          <p:attrName>ppt_x</p:attrName>
                                        </p:attrNameLst>
                                      </p:cBhvr>
                                      <p:tavLst>
                                        <p:tav tm="0">
                                          <p:val>
                                            <p:strVal val="#ppt_x"/>
                                          </p:val>
                                        </p:tav>
                                        <p:tav tm="100000">
                                          <p:val>
                                            <p:strVal val="#ppt_x"/>
                                          </p:val>
                                        </p:tav>
                                      </p:tavLst>
                                    </p:anim>
                                    <p:anim calcmode="lin" valueType="num">
                                      <p:cBhvr additive="base">
                                        <p:cTn id="68" dur="25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250" fill="hold"/>
                                        <p:tgtEl>
                                          <p:spTgt spid="11"/>
                                        </p:tgtEl>
                                        <p:attrNameLst>
                                          <p:attrName>ppt_x</p:attrName>
                                        </p:attrNameLst>
                                      </p:cBhvr>
                                      <p:tavLst>
                                        <p:tav tm="0">
                                          <p:val>
                                            <p:strVal val="#ppt_x"/>
                                          </p:val>
                                        </p:tav>
                                        <p:tav tm="100000">
                                          <p:val>
                                            <p:strVal val="#ppt_x"/>
                                          </p:val>
                                        </p:tav>
                                      </p:tavLst>
                                    </p:anim>
                                    <p:anim calcmode="lin" valueType="num">
                                      <p:cBhvr additive="base">
                                        <p:cTn id="73" dur="250" fill="hold"/>
                                        <p:tgtEl>
                                          <p:spTgt spid="11"/>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250" fill="hold"/>
                                        <p:tgtEl>
                                          <p:spTgt spid="12"/>
                                        </p:tgtEl>
                                        <p:attrNameLst>
                                          <p:attrName>ppt_x</p:attrName>
                                        </p:attrNameLst>
                                      </p:cBhvr>
                                      <p:tavLst>
                                        <p:tav tm="0">
                                          <p:val>
                                            <p:strVal val="#ppt_x"/>
                                          </p:val>
                                        </p:tav>
                                        <p:tav tm="100000">
                                          <p:val>
                                            <p:strVal val="#ppt_x"/>
                                          </p:val>
                                        </p:tav>
                                      </p:tavLst>
                                    </p:anim>
                                    <p:anim calcmode="lin" valueType="num">
                                      <p:cBhvr additive="base">
                                        <p:cTn id="78" dur="250" fill="hold"/>
                                        <p:tgtEl>
                                          <p:spTgt spid="12"/>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250" fill="hold"/>
                                        <p:tgtEl>
                                          <p:spTgt spid="19"/>
                                        </p:tgtEl>
                                        <p:attrNameLst>
                                          <p:attrName>ppt_x</p:attrName>
                                        </p:attrNameLst>
                                      </p:cBhvr>
                                      <p:tavLst>
                                        <p:tav tm="0">
                                          <p:val>
                                            <p:strVal val="#ppt_x"/>
                                          </p:val>
                                        </p:tav>
                                        <p:tav tm="100000">
                                          <p:val>
                                            <p:strVal val="#ppt_x"/>
                                          </p:val>
                                        </p:tav>
                                      </p:tavLst>
                                    </p:anim>
                                    <p:anim calcmode="lin" valueType="num">
                                      <p:cBhvr additive="base">
                                        <p:cTn id="83" dur="250" fill="hold"/>
                                        <p:tgtEl>
                                          <p:spTgt spid="19"/>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250" fill="hold"/>
                                        <p:tgtEl>
                                          <p:spTgt spid="15"/>
                                        </p:tgtEl>
                                        <p:attrNameLst>
                                          <p:attrName>ppt_x</p:attrName>
                                        </p:attrNameLst>
                                      </p:cBhvr>
                                      <p:tavLst>
                                        <p:tav tm="0">
                                          <p:val>
                                            <p:strVal val="#ppt_x"/>
                                          </p:val>
                                        </p:tav>
                                        <p:tav tm="100000">
                                          <p:val>
                                            <p:strVal val="#ppt_x"/>
                                          </p:val>
                                        </p:tav>
                                      </p:tavLst>
                                    </p:anim>
                                    <p:anim calcmode="lin" valueType="num">
                                      <p:cBhvr additive="base">
                                        <p:cTn id="88"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5" grpId="0"/>
      <p:bldP spid="16" grpId="0"/>
      <p:bldP spid="17" grpId="0"/>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变色龙模板此处是大标题</a:t>
            </a:r>
            <a:endParaRPr lang="en-CA" sz="3200" b="1" spc="-1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3" name="Text Box 7"/>
          <p:cNvSpPr txBox="1">
            <a:spLocks noChangeArrowheads="1"/>
          </p:cNvSpPr>
          <p:nvPr/>
        </p:nvSpPr>
        <p:spPr bwMode="auto">
          <a:xfrm>
            <a:off x="553817" y="1003072"/>
            <a:ext cx="8044156" cy="261610"/>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400" dirty="0" smtClean="0">
                <a:solidFill>
                  <a:schemeClr val="bg1">
                    <a:lumMod val="65000"/>
                  </a:schemeClr>
                </a:solidFill>
                <a:latin typeface="Open Sans Semibold" pitchFamily="34" charset="0"/>
                <a:ea typeface="Open Sans Semibold" pitchFamily="34" charset="0"/>
                <a:cs typeface="Open Sans Semibold" pitchFamily="34" charset="0"/>
              </a:rPr>
              <a:t>此处文字可编辑此处文字可编辑此处文字可此处文字可编辑</a:t>
            </a:r>
            <a:endParaRPr lang="en-US" sz="1400" dirty="0" smtClean="0">
              <a:solidFill>
                <a:schemeClr val="bg1">
                  <a:lumMod val="65000"/>
                </a:schemeClr>
              </a:solidFill>
              <a:latin typeface="Open Sans Semibold" pitchFamily="34" charset="0"/>
              <a:ea typeface="Open Sans Semibold" pitchFamily="34" charset="0"/>
              <a:cs typeface="Open Sans Semibold"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354" t="8440" r="6203" b="10137"/>
          <a:stretch/>
        </p:blipFill>
        <p:spPr>
          <a:xfrm>
            <a:off x="510758" y="1548116"/>
            <a:ext cx="2537241" cy="3139611"/>
          </a:xfrm>
          <a:prstGeom prst="rect">
            <a:avLst/>
          </a:prstGeom>
        </p:spPr>
      </p:pic>
      <p:sp>
        <p:nvSpPr>
          <p:cNvPr id="5" name="Rectangle 4"/>
          <p:cNvSpPr/>
          <p:nvPr/>
        </p:nvSpPr>
        <p:spPr>
          <a:xfrm>
            <a:off x="883569" y="1932760"/>
            <a:ext cx="1794693" cy="2318982"/>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10"/>
          <p:cNvSpPr txBox="1">
            <a:spLocks noChangeArrowheads="1"/>
          </p:cNvSpPr>
          <p:nvPr/>
        </p:nvSpPr>
        <p:spPr bwMode="auto">
          <a:xfrm>
            <a:off x="3352800" y="2366995"/>
            <a:ext cx="16002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8" name="Oval 7"/>
          <p:cNvSpPr/>
          <p:nvPr/>
        </p:nvSpPr>
        <p:spPr>
          <a:xfrm>
            <a:off x="3738045" y="1581150"/>
            <a:ext cx="829711" cy="829711"/>
          </a:xfrm>
          <a:prstGeom prst="ellipse">
            <a:avLst/>
          </a:prstGeom>
          <a:no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0"/>
          <p:cNvSpPr txBox="1">
            <a:spLocks noChangeArrowheads="1"/>
          </p:cNvSpPr>
          <p:nvPr/>
        </p:nvSpPr>
        <p:spPr bwMode="auto">
          <a:xfrm>
            <a:off x="5105400" y="2385869"/>
            <a:ext cx="16002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1" name="Oval 10"/>
          <p:cNvSpPr/>
          <p:nvPr/>
        </p:nvSpPr>
        <p:spPr>
          <a:xfrm>
            <a:off x="5490645" y="1600024"/>
            <a:ext cx="829711" cy="829711"/>
          </a:xfrm>
          <a:prstGeom prst="ellipse">
            <a:avLst/>
          </a:prstGeom>
          <a:no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0"/>
          <p:cNvSpPr txBox="1">
            <a:spLocks noChangeArrowheads="1"/>
          </p:cNvSpPr>
          <p:nvPr/>
        </p:nvSpPr>
        <p:spPr bwMode="auto">
          <a:xfrm>
            <a:off x="6858000" y="2385869"/>
            <a:ext cx="1600200" cy="577081"/>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algn="ct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此处文字可编辑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4" name="Oval 13"/>
          <p:cNvSpPr/>
          <p:nvPr/>
        </p:nvSpPr>
        <p:spPr>
          <a:xfrm>
            <a:off x="7243245" y="1600024"/>
            <a:ext cx="829711" cy="829711"/>
          </a:xfrm>
          <a:prstGeom prst="ellipse">
            <a:avLst/>
          </a:prstGeom>
          <a:no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943600" y="3562350"/>
            <a:ext cx="2561189" cy="1001805"/>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10"/>
          <p:cNvSpPr txBox="1">
            <a:spLocks noChangeArrowheads="1"/>
          </p:cNvSpPr>
          <p:nvPr/>
        </p:nvSpPr>
        <p:spPr bwMode="auto">
          <a:xfrm>
            <a:off x="6162387" y="3562351"/>
            <a:ext cx="2033707" cy="907941"/>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600" b="1" dirty="0">
                <a:solidFill>
                  <a:schemeClr val="bg1"/>
                </a:solidFill>
                <a:latin typeface="微软雅黑" panose="020B0503020204020204" pitchFamily="34" charset="-122"/>
                <a:ea typeface="微软雅黑" panose="020B0503020204020204" pitchFamily="34" charset="-122"/>
                <a:cs typeface="Open Sans" pitchFamily="34" charset="0"/>
              </a:rPr>
              <a:t>变色龙模板</a:t>
            </a:r>
            <a:endParaRPr lang="en-US" altLang="zh-CN" sz="1600" b="1" dirty="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200" dirty="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a:t>
            </a:r>
            <a:endParaRPr lang="en-US" altLang="zh-CN" sz="12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21" name="Rectangle 20"/>
          <p:cNvSpPr/>
          <p:nvPr/>
        </p:nvSpPr>
        <p:spPr>
          <a:xfrm>
            <a:off x="3276600" y="3562350"/>
            <a:ext cx="2561189" cy="1001805"/>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10"/>
          <p:cNvSpPr txBox="1">
            <a:spLocks noChangeArrowheads="1"/>
          </p:cNvSpPr>
          <p:nvPr/>
        </p:nvSpPr>
        <p:spPr bwMode="auto">
          <a:xfrm>
            <a:off x="3495387" y="3562351"/>
            <a:ext cx="2033707" cy="700192"/>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600" b="1" dirty="0">
                <a:solidFill>
                  <a:schemeClr val="bg1"/>
                </a:solidFill>
                <a:latin typeface="微软雅黑" panose="020B0503020204020204" pitchFamily="34" charset="-122"/>
                <a:ea typeface="微软雅黑" panose="020B0503020204020204" pitchFamily="34" charset="-122"/>
                <a:cs typeface="Open Sans" pitchFamily="34" charset="0"/>
              </a:rPr>
              <a:t>变色龙模板</a:t>
            </a:r>
            <a:endParaRPr lang="en-US" altLang="zh-CN" sz="1600" b="1" dirty="0">
              <a:solidFill>
                <a:schemeClr val="bg1"/>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solidFill>
                <a:latin typeface="微软雅黑" panose="020B0503020204020204" pitchFamily="34" charset="-122"/>
                <a:ea typeface="微软雅黑" panose="020B0503020204020204" pitchFamily="34" charset="-122"/>
                <a:cs typeface="Open Sans" pitchFamily="34" charset="0"/>
              </a:rPr>
              <a:t>此处文字可编辑此处文字可编辑</a:t>
            </a:r>
            <a:endParaRPr lang="en-US" sz="1050" dirty="0" smtClean="0">
              <a:solidFill>
                <a:schemeClr val="bg1"/>
              </a:solidFill>
              <a:latin typeface="微软雅黑" panose="020B0503020204020204" pitchFamily="34" charset="-122"/>
              <a:ea typeface="微软雅黑" panose="020B0503020204020204" pitchFamily="34" charset="-122"/>
              <a:cs typeface="Open Sans" pitchFamily="34" charset="0"/>
            </a:endParaRPr>
          </a:p>
        </p:txBody>
      </p:sp>
      <p:grpSp>
        <p:nvGrpSpPr>
          <p:cNvPr id="23" name="Group 22"/>
          <p:cNvGrpSpPr/>
          <p:nvPr/>
        </p:nvGrpSpPr>
        <p:grpSpPr>
          <a:xfrm>
            <a:off x="7454900" y="1790833"/>
            <a:ext cx="406400" cy="349250"/>
            <a:chOff x="4627563" y="793750"/>
            <a:chExt cx="406400" cy="349250"/>
          </a:xfrm>
          <a:solidFill>
            <a:srgbClr val="4BACC6"/>
          </a:solidFill>
        </p:grpSpPr>
        <p:sp>
          <p:nvSpPr>
            <p:cNvPr id="24" name="Freeform 94"/>
            <p:cNvSpPr>
              <a:spLocks/>
            </p:cNvSpPr>
            <p:nvPr/>
          </p:nvSpPr>
          <p:spPr bwMode="auto">
            <a:xfrm>
              <a:off x="4741863" y="793750"/>
              <a:ext cx="292100" cy="320675"/>
            </a:xfrm>
            <a:custGeom>
              <a:avLst/>
              <a:gdLst>
                <a:gd name="T0" fmla="*/ 109 w 111"/>
                <a:gd name="T1" fmla="*/ 42 h 122"/>
                <a:gd name="T2" fmla="*/ 22 w 111"/>
                <a:gd name="T3" fmla="*/ 0 h 122"/>
                <a:gd name="T4" fmla="*/ 19 w 111"/>
                <a:gd name="T5" fmla="*/ 1 h 122"/>
                <a:gd name="T6" fmla="*/ 0 w 111"/>
                <a:gd name="T7" fmla="*/ 41 h 122"/>
                <a:gd name="T8" fmla="*/ 11 w 111"/>
                <a:gd name="T9" fmla="*/ 41 h 122"/>
                <a:gd name="T10" fmla="*/ 25 w 111"/>
                <a:gd name="T11" fmla="*/ 12 h 122"/>
                <a:gd name="T12" fmla="*/ 100 w 111"/>
                <a:gd name="T13" fmla="*/ 48 h 122"/>
                <a:gd name="T14" fmla="*/ 77 w 111"/>
                <a:gd name="T15" fmla="*/ 97 h 122"/>
                <a:gd name="T16" fmla="*/ 63 w 111"/>
                <a:gd name="T17" fmla="*/ 91 h 122"/>
                <a:gd name="T18" fmla="*/ 63 w 111"/>
                <a:gd name="T19" fmla="*/ 117 h 122"/>
                <a:gd name="T20" fmla="*/ 71 w 111"/>
                <a:gd name="T21" fmla="*/ 121 h 122"/>
                <a:gd name="T22" fmla="*/ 74 w 111"/>
                <a:gd name="T23" fmla="*/ 120 h 122"/>
                <a:gd name="T24" fmla="*/ 110 w 111"/>
                <a:gd name="T25" fmla="*/ 45 h 122"/>
                <a:gd name="T26" fmla="*/ 109 w 111"/>
                <a:gd name="T27"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2">
                  <a:moveTo>
                    <a:pt x="109" y="42"/>
                  </a:moveTo>
                  <a:cubicBezTo>
                    <a:pt x="22" y="0"/>
                    <a:pt x="22" y="0"/>
                    <a:pt x="22" y="0"/>
                  </a:cubicBezTo>
                  <a:cubicBezTo>
                    <a:pt x="21" y="0"/>
                    <a:pt x="20" y="0"/>
                    <a:pt x="19" y="1"/>
                  </a:cubicBezTo>
                  <a:cubicBezTo>
                    <a:pt x="0" y="41"/>
                    <a:pt x="0" y="41"/>
                    <a:pt x="0" y="41"/>
                  </a:cubicBezTo>
                  <a:cubicBezTo>
                    <a:pt x="11" y="41"/>
                    <a:pt x="11" y="41"/>
                    <a:pt x="11" y="41"/>
                  </a:cubicBezTo>
                  <a:cubicBezTo>
                    <a:pt x="25" y="12"/>
                    <a:pt x="25" y="12"/>
                    <a:pt x="25" y="12"/>
                  </a:cubicBezTo>
                  <a:cubicBezTo>
                    <a:pt x="100" y="48"/>
                    <a:pt x="100" y="48"/>
                    <a:pt x="100" y="48"/>
                  </a:cubicBezTo>
                  <a:cubicBezTo>
                    <a:pt x="77" y="97"/>
                    <a:pt x="77" y="97"/>
                    <a:pt x="77" y="97"/>
                  </a:cubicBezTo>
                  <a:cubicBezTo>
                    <a:pt x="63" y="91"/>
                    <a:pt x="63" y="91"/>
                    <a:pt x="63" y="91"/>
                  </a:cubicBezTo>
                  <a:cubicBezTo>
                    <a:pt x="63" y="117"/>
                    <a:pt x="63" y="117"/>
                    <a:pt x="63" y="117"/>
                  </a:cubicBezTo>
                  <a:cubicBezTo>
                    <a:pt x="71" y="121"/>
                    <a:pt x="71" y="121"/>
                    <a:pt x="71" y="121"/>
                  </a:cubicBezTo>
                  <a:cubicBezTo>
                    <a:pt x="72" y="122"/>
                    <a:pt x="74" y="121"/>
                    <a:pt x="74" y="120"/>
                  </a:cubicBezTo>
                  <a:cubicBezTo>
                    <a:pt x="110" y="45"/>
                    <a:pt x="110" y="45"/>
                    <a:pt x="110" y="45"/>
                  </a:cubicBezTo>
                  <a:cubicBezTo>
                    <a:pt x="111" y="44"/>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5"/>
            <p:cNvSpPr>
              <a:spLocks noEditPoints="1"/>
            </p:cNvSpPr>
            <p:nvPr/>
          </p:nvSpPr>
          <p:spPr bwMode="auto">
            <a:xfrm>
              <a:off x="4627563" y="914400"/>
              <a:ext cx="263525" cy="228600"/>
            </a:xfrm>
            <a:custGeom>
              <a:avLst/>
              <a:gdLst>
                <a:gd name="T0" fmla="*/ 99 w 101"/>
                <a:gd name="T1" fmla="*/ 0 h 87"/>
                <a:gd name="T2" fmla="*/ 2 w 101"/>
                <a:gd name="T3" fmla="*/ 0 h 87"/>
                <a:gd name="T4" fmla="*/ 0 w 101"/>
                <a:gd name="T5" fmla="*/ 2 h 87"/>
                <a:gd name="T6" fmla="*/ 0 w 101"/>
                <a:gd name="T7" fmla="*/ 85 h 87"/>
                <a:gd name="T8" fmla="*/ 2 w 101"/>
                <a:gd name="T9" fmla="*/ 87 h 87"/>
                <a:gd name="T10" fmla="*/ 99 w 101"/>
                <a:gd name="T11" fmla="*/ 87 h 87"/>
                <a:gd name="T12" fmla="*/ 101 w 101"/>
                <a:gd name="T13" fmla="*/ 85 h 87"/>
                <a:gd name="T14" fmla="*/ 101 w 101"/>
                <a:gd name="T15" fmla="*/ 2 h 87"/>
                <a:gd name="T16" fmla="*/ 99 w 101"/>
                <a:gd name="T17" fmla="*/ 0 h 87"/>
                <a:gd name="T18" fmla="*/ 94 w 101"/>
                <a:gd name="T19" fmla="*/ 64 h 87"/>
                <a:gd name="T20" fmla="*/ 10 w 101"/>
                <a:gd name="T21" fmla="*/ 64 h 87"/>
                <a:gd name="T22" fmla="*/ 10 w 101"/>
                <a:gd name="T23" fmla="*/ 9 h 87"/>
                <a:gd name="T24" fmla="*/ 94 w 101"/>
                <a:gd name="T25" fmla="*/ 9 h 87"/>
                <a:gd name="T26" fmla="*/ 94 w 101"/>
                <a:gd name="T27"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7">
                  <a:moveTo>
                    <a:pt x="99" y="0"/>
                  </a:moveTo>
                  <a:cubicBezTo>
                    <a:pt x="2" y="0"/>
                    <a:pt x="2" y="0"/>
                    <a:pt x="2" y="0"/>
                  </a:cubicBezTo>
                  <a:cubicBezTo>
                    <a:pt x="1" y="0"/>
                    <a:pt x="0" y="1"/>
                    <a:pt x="0" y="2"/>
                  </a:cubicBezTo>
                  <a:cubicBezTo>
                    <a:pt x="0" y="85"/>
                    <a:pt x="0" y="85"/>
                    <a:pt x="0" y="85"/>
                  </a:cubicBezTo>
                  <a:cubicBezTo>
                    <a:pt x="0" y="86"/>
                    <a:pt x="1" y="87"/>
                    <a:pt x="2" y="87"/>
                  </a:cubicBezTo>
                  <a:cubicBezTo>
                    <a:pt x="99" y="87"/>
                    <a:pt x="99" y="87"/>
                    <a:pt x="99" y="87"/>
                  </a:cubicBezTo>
                  <a:cubicBezTo>
                    <a:pt x="100" y="87"/>
                    <a:pt x="101" y="86"/>
                    <a:pt x="101" y="85"/>
                  </a:cubicBezTo>
                  <a:cubicBezTo>
                    <a:pt x="101" y="2"/>
                    <a:pt x="101" y="2"/>
                    <a:pt x="101" y="2"/>
                  </a:cubicBezTo>
                  <a:cubicBezTo>
                    <a:pt x="101" y="1"/>
                    <a:pt x="100" y="0"/>
                    <a:pt x="99" y="0"/>
                  </a:cubicBezTo>
                  <a:close/>
                  <a:moveTo>
                    <a:pt x="94" y="64"/>
                  </a:moveTo>
                  <a:cubicBezTo>
                    <a:pt x="10" y="64"/>
                    <a:pt x="10" y="64"/>
                    <a:pt x="10" y="64"/>
                  </a:cubicBezTo>
                  <a:cubicBezTo>
                    <a:pt x="10" y="9"/>
                    <a:pt x="10" y="9"/>
                    <a:pt x="10" y="9"/>
                  </a:cubicBezTo>
                  <a:cubicBezTo>
                    <a:pt x="94" y="9"/>
                    <a:pt x="94" y="9"/>
                    <a:pt x="94" y="9"/>
                  </a:cubicBezTo>
                  <a:lnTo>
                    <a:pt x="9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5746668" y="1856047"/>
            <a:ext cx="317664" cy="317664"/>
            <a:chOff x="2522538" y="2613025"/>
            <a:chExt cx="288925" cy="288925"/>
          </a:xfrm>
          <a:solidFill>
            <a:srgbClr val="4BACC6"/>
          </a:solidFill>
        </p:grpSpPr>
        <p:sp>
          <p:nvSpPr>
            <p:cNvPr id="27" name="Freeform 104"/>
            <p:cNvSpPr>
              <a:spLocks noEditPoints="1"/>
            </p:cNvSpPr>
            <p:nvPr/>
          </p:nvSpPr>
          <p:spPr bwMode="auto">
            <a:xfrm>
              <a:off x="2679700" y="2613025"/>
              <a:ext cx="131763" cy="128588"/>
            </a:xfrm>
            <a:custGeom>
              <a:avLst/>
              <a:gdLst>
                <a:gd name="T0" fmla="*/ 0 w 83"/>
                <a:gd name="T1" fmla="*/ 0 h 81"/>
                <a:gd name="T2" fmla="*/ 0 w 83"/>
                <a:gd name="T3" fmla="*/ 81 h 81"/>
                <a:gd name="T4" fmla="*/ 83 w 83"/>
                <a:gd name="T5" fmla="*/ 81 h 81"/>
                <a:gd name="T6" fmla="*/ 83 w 83"/>
                <a:gd name="T7" fmla="*/ 0 h 81"/>
                <a:gd name="T8" fmla="*/ 0 w 83"/>
                <a:gd name="T9" fmla="*/ 0 h 81"/>
                <a:gd name="T10" fmla="*/ 75 w 83"/>
                <a:gd name="T11" fmla="*/ 50 h 81"/>
                <a:gd name="T12" fmla="*/ 52 w 83"/>
                <a:gd name="T13" fmla="*/ 50 h 81"/>
                <a:gd name="T14" fmla="*/ 52 w 83"/>
                <a:gd name="T15" fmla="*/ 73 h 81"/>
                <a:gd name="T16" fmla="*/ 32 w 83"/>
                <a:gd name="T17" fmla="*/ 73 h 81"/>
                <a:gd name="T18" fmla="*/ 32 w 83"/>
                <a:gd name="T19" fmla="*/ 50 h 81"/>
                <a:gd name="T20" fmla="*/ 9 w 83"/>
                <a:gd name="T21" fmla="*/ 50 h 81"/>
                <a:gd name="T22" fmla="*/ 9 w 83"/>
                <a:gd name="T23" fmla="*/ 30 h 81"/>
                <a:gd name="T24" fmla="*/ 32 w 83"/>
                <a:gd name="T25" fmla="*/ 30 h 81"/>
                <a:gd name="T26" fmla="*/ 32 w 83"/>
                <a:gd name="T27" fmla="*/ 7 h 81"/>
                <a:gd name="T28" fmla="*/ 52 w 83"/>
                <a:gd name="T29" fmla="*/ 7 h 81"/>
                <a:gd name="T30" fmla="*/ 52 w 83"/>
                <a:gd name="T31" fmla="*/ 30 h 81"/>
                <a:gd name="T32" fmla="*/ 75 w 83"/>
                <a:gd name="T33" fmla="*/ 30 h 81"/>
                <a:gd name="T34" fmla="*/ 75 w 83"/>
                <a:gd name="T35" fmla="*/ 5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81">
                  <a:moveTo>
                    <a:pt x="0" y="0"/>
                  </a:moveTo>
                  <a:lnTo>
                    <a:pt x="0" y="81"/>
                  </a:lnTo>
                  <a:lnTo>
                    <a:pt x="83" y="81"/>
                  </a:lnTo>
                  <a:lnTo>
                    <a:pt x="83" y="0"/>
                  </a:lnTo>
                  <a:lnTo>
                    <a:pt x="0" y="0"/>
                  </a:lnTo>
                  <a:close/>
                  <a:moveTo>
                    <a:pt x="75" y="50"/>
                  </a:moveTo>
                  <a:lnTo>
                    <a:pt x="52" y="50"/>
                  </a:lnTo>
                  <a:lnTo>
                    <a:pt x="52" y="73"/>
                  </a:lnTo>
                  <a:lnTo>
                    <a:pt x="32" y="73"/>
                  </a:lnTo>
                  <a:lnTo>
                    <a:pt x="32" y="50"/>
                  </a:lnTo>
                  <a:lnTo>
                    <a:pt x="9" y="50"/>
                  </a:lnTo>
                  <a:lnTo>
                    <a:pt x="9" y="30"/>
                  </a:lnTo>
                  <a:lnTo>
                    <a:pt x="32" y="30"/>
                  </a:lnTo>
                  <a:lnTo>
                    <a:pt x="32" y="7"/>
                  </a:lnTo>
                  <a:lnTo>
                    <a:pt x="52" y="7"/>
                  </a:lnTo>
                  <a:lnTo>
                    <a:pt x="52" y="30"/>
                  </a:lnTo>
                  <a:lnTo>
                    <a:pt x="75" y="30"/>
                  </a:ln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5"/>
            <p:cNvSpPr>
              <a:spLocks noEditPoints="1"/>
            </p:cNvSpPr>
            <p:nvPr/>
          </p:nvSpPr>
          <p:spPr bwMode="auto">
            <a:xfrm>
              <a:off x="2522538" y="2613025"/>
              <a:ext cx="131763" cy="128588"/>
            </a:xfrm>
            <a:custGeom>
              <a:avLst/>
              <a:gdLst>
                <a:gd name="T0" fmla="*/ 0 w 83"/>
                <a:gd name="T1" fmla="*/ 81 h 81"/>
                <a:gd name="T2" fmla="*/ 83 w 83"/>
                <a:gd name="T3" fmla="*/ 81 h 81"/>
                <a:gd name="T4" fmla="*/ 83 w 83"/>
                <a:gd name="T5" fmla="*/ 0 h 81"/>
                <a:gd name="T6" fmla="*/ 0 w 83"/>
                <a:gd name="T7" fmla="*/ 0 h 81"/>
                <a:gd name="T8" fmla="*/ 0 w 83"/>
                <a:gd name="T9" fmla="*/ 81 h 81"/>
                <a:gd name="T10" fmla="*/ 19 w 83"/>
                <a:gd name="T11" fmla="*/ 30 h 81"/>
                <a:gd name="T12" fmla="*/ 70 w 83"/>
                <a:gd name="T13" fmla="*/ 30 h 81"/>
                <a:gd name="T14" fmla="*/ 70 w 83"/>
                <a:gd name="T15" fmla="*/ 50 h 81"/>
                <a:gd name="T16" fmla="*/ 19 w 83"/>
                <a:gd name="T17" fmla="*/ 50 h 81"/>
                <a:gd name="T18" fmla="*/ 19 w 83"/>
                <a:gd name="T19"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1">
                  <a:moveTo>
                    <a:pt x="0" y="81"/>
                  </a:moveTo>
                  <a:lnTo>
                    <a:pt x="83" y="81"/>
                  </a:lnTo>
                  <a:lnTo>
                    <a:pt x="83" y="0"/>
                  </a:lnTo>
                  <a:lnTo>
                    <a:pt x="0" y="0"/>
                  </a:lnTo>
                  <a:lnTo>
                    <a:pt x="0" y="81"/>
                  </a:lnTo>
                  <a:close/>
                  <a:moveTo>
                    <a:pt x="19" y="30"/>
                  </a:moveTo>
                  <a:lnTo>
                    <a:pt x="70" y="30"/>
                  </a:lnTo>
                  <a:lnTo>
                    <a:pt x="70" y="50"/>
                  </a:lnTo>
                  <a:lnTo>
                    <a:pt x="19" y="50"/>
                  </a:lnTo>
                  <a:lnTo>
                    <a:pt x="19"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6"/>
            <p:cNvSpPr>
              <a:spLocks noEditPoints="1"/>
            </p:cNvSpPr>
            <p:nvPr/>
          </p:nvSpPr>
          <p:spPr bwMode="auto">
            <a:xfrm>
              <a:off x="2679700" y="2765425"/>
              <a:ext cx="131763" cy="136525"/>
            </a:xfrm>
            <a:custGeom>
              <a:avLst/>
              <a:gdLst>
                <a:gd name="T0" fmla="*/ 0 w 83"/>
                <a:gd name="T1" fmla="*/ 86 h 86"/>
                <a:gd name="T2" fmla="*/ 83 w 83"/>
                <a:gd name="T3" fmla="*/ 86 h 86"/>
                <a:gd name="T4" fmla="*/ 83 w 83"/>
                <a:gd name="T5" fmla="*/ 0 h 86"/>
                <a:gd name="T6" fmla="*/ 0 w 83"/>
                <a:gd name="T7" fmla="*/ 0 h 86"/>
                <a:gd name="T8" fmla="*/ 0 w 83"/>
                <a:gd name="T9" fmla="*/ 86 h 86"/>
                <a:gd name="T10" fmla="*/ 17 w 83"/>
                <a:gd name="T11" fmla="*/ 18 h 86"/>
                <a:gd name="T12" fmla="*/ 66 w 83"/>
                <a:gd name="T13" fmla="*/ 18 h 86"/>
                <a:gd name="T14" fmla="*/ 66 w 83"/>
                <a:gd name="T15" fmla="*/ 38 h 86"/>
                <a:gd name="T16" fmla="*/ 17 w 83"/>
                <a:gd name="T17" fmla="*/ 38 h 86"/>
                <a:gd name="T18" fmla="*/ 17 w 83"/>
                <a:gd name="T19" fmla="*/ 18 h 86"/>
                <a:gd name="T20" fmla="*/ 17 w 83"/>
                <a:gd name="T21" fmla="*/ 51 h 86"/>
                <a:gd name="T22" fmla="*/ 66 w 83"/>
                <a:gd name="T23" fmla="*/ 51 h 86"/>
                <a:gd name="T24" fmla="*/ 66 w 83"/>
                <a:gd name="T25" fmla="*/ 71 h 86"/>
                <a:gd name="T26" fmla="*/ 17 w 83"/>
                <a:gd name="T27" fmla="*/ 71 h 86"/>
                <a:gd name="T28" fmla="*/ 17 w 83"/>
                <a:gd name="T29" fmla="*/ 5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6">
                  <a:moveTo>
                    <a:pt x="0" y="86"/>
                  </a:moveTo>
                  <a:lnTo>
                    <a:pt x="83" y="86"/>
                  </a:lnTo>
                  <a:lnTo>
                    <a:pt x="83" y="0"/>
                  </a:lnTo>
                  <a:lnTo>
                    <a:pt x="0" y="0"/>
                  </a:lnTo>
                  <a:lnTo>
                    <a:pt x="0" y="86"/>
                  </a:lnTo>
                  <a:close/>
                  <a:moveTo>
                    <a:pt x="17" y="18"/>
                  </a:moveTo>
                  <a:lnTo>
                    <a:pt x="66" y="18"/>
                  </a:lnTo>
                  <a:lnTo>
                    <a:pt x="66" y="38"/>
                  </a:lnTo>
                  <a:lnTo>
                    <a:pt x="17" y="38"/>
                  </a:lnTo>
                  <a:lnTo>
                    <a:pt x="17" y="18"/>
                  </a:lnTo>
                  <a:close/>
                  <a:moveTo>
                    <a:pt x="17" y="51"/>
                  </a:moveTo>
                  <a:lnTo>
                    <a:pt x="66" y="51"/>
                  </a:lnTo>
                  <a:lnTo>
                    <a:pt x="66" y="71"/>
                  </a:lnTo>
                  <a:lnTo>
                    <a:pt x="17" y="71"/>
                  </a:lnTo>
                  <a:lnTo>
                    <a:pt x="17"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7"/>
            <p:cNvSpPr>
              <a:spLocks noEditPoints="1"/>
            </p:cNvSpPr>
            <p:nvPr/>
          </p:nvSpPr>
          <p:spPr bwMode="auto">
            <a:xfrm>
              <a:off x="2522538" y="2765425"/>
              <a:ext cx="131763" cy="136525"/>
            </a:xfrm>
            <a:custGeom>
              <a:avLst/>
              <a:gdLst>
                <a:gd name="T0" fmla="*/ 0 w 50"/>
                <a:gd name="T1" fmla="*/ 52 h 52"/>
                <a:gd name="T2" fmla="*/ 50 w 50"/>
                <a:gd name="T3" fmla="*/ 52 h 52"/>
                <a:gd name="T4" fmla="*/ 50 w 50"/>
                <a:gd name="T5" fmla="*/ 0 h 52"/>
                <a:gd name="T6" fmla="*/ 0 w 50"/>
                <a:gd name="T7" fmla="*/ 0 h 52"/>
                <a:gd name="T8" fmla="*/ 0 w 50"/>
                <a:gd name="T9" fmla="*/ 52 h 52"/>
                <a:gd name="T10" fmla="*/ 7 w 50"/>
                <a:gd name="T11" fmla="*/ 15 h 52"/>
                <a:gd name="T12" fmla="*/ 14 w 50"/>
                <a:gd name="T13" fmla="*/ 8 h 52"/>
                <a:gd name="T14" fmla="*/ 25 w 50"/>
                <a:gd name="T15" fmla="*/ 19 h 52"/>
                <a:gd name="T16" fmla="*/ 36 w 50"/>
                <a:gd name="T17" fmla="*/ 8 h 52"/>
                <a:gd name="T18" fmla="*/ 43 w 50"/>
                <a:gd name="T19" fmla="*/ 15 h 52"/>
                <a:gd name="T20" fmla="*/ 32 w 50"/>
                <a:gd name="T21" fmla="*/ 26 h 52"/>
                <a:gd name="T22" fmla="*/ 43 w 50"/>
                <a:gd name="T23" fmla="*/ 37 h 52"/>
                <a:gd name="T24" fmla="*/ 36 w 50"/>
                <a:gd name="T25" fmla="*/ 44 h 52"/>
                <a:gd name="T26" fmla="*/ 25 w 50"/>
                <a:gd name="T27" fmla="*/ 33 h 52"/>
                <a:gd name="T28" fmla="*/ 14 w 50"/>
                <a:gd name="T29" fmla="*/ 44 h 52"/>
                <a:gd name="T30" fmla="*/ 7 w 50"/>
                <a:gd name="T31" fmla="*/ 37 h 52"/>
                <a:gd name="T32" fmla="*/ 18 w 50"/>
                <a:gd name="T33" fmla="*/ 26 h 52"/>
                <a:gd name="T34" fmla="*/ 7 w 50"/>
                <a:gd name="T35" fmla="*/ 1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2">
                  <a:moveTo>
                    <a:pt x="0" y="52"/>
                  </a:moveTo>
                  <a:cubicBezTo>
                    <a:pt x="50" y="52"/>
                    <a:pt x="50" y="52"/>
                    <a:pt x="50" y="52"/>
                  </a:cubicBezTo>
                  <a:cubicBezTo>
                    <a:pt x="50" y="0"/>
                    <a:pt x="50" y="0"/>
                    <a:pt x="50" y="0"/>
                  </a:cubicBezTo>
                  <a:cubicBezTo>
                    <a:pt x="0" y="0"/>
                    <a:pt x="0" y="0"/>
                    <a:pt x="0" y="0"/>
                  </a:cubicBezTo>
                  <a:lnTo>
                    <a:pt x="0" y="52"/>
                  </a:lnTo>
                  <a:close/>
                  <a:moveTo>
                    <a:pt x="7" y="15"/>
                  </a:moveTo>
                  <a:cubicBezTo>
                    <a:pt x="14" y="8"/>
                    <a:pt x="14" y="8"/>
                    <a:pt x="14" y="8"/>
                  </a:cubicBezTo>
                  <a:cubicBezTo>
                    <a:pt x="14" y="8"/>
                    <a:pt x="24" y="19"/>
                    <a:pt x="25" y="19"/>
                  </a:cubicBezTo>
                  <a:cubicBezTo>
                    <a:pt x="26" y="19"/>
                    <a:pt x="36" y="8"/>
                    <a:pt x="36" y="8"/>
                  </a:cubicBezTo>
                  <a:cubicBezTo>
                    <a:pt x="43" y="15"/>
                    <a:pt x="43" y="15"/>
                    <a:pt x="43" y="15"/>
                  </a:cubicBezTo>
                  <a:cubicBezTo>
                    <a:pt x="43" y="15"/>
                    <a:pt x="32" y="25"/>
                    <a:pt x="32" y="26"/>
                  </a:cubicBezTo>
                  <a:cubicBezTo>
                    <a:pt x="32" y="27"/>
                    <a:pt x="43" y="37"/>
                    <a:pt x="43" y="37"/>
                  </a:cubicBezTo>
                  <a:cubicBezTo>
                    <a:pt x="36" y="44"/>
                    <a:pt x="36" y="44"/>
                    <a:pt x="36" y="44"/>
                  </a:cubicBezTo>
                  <a:cubicBezTo>
                    <a:pt x="36" y="44"/>
                    <a:pt x="26" y="33"/>
                    <a:pt x="25" y="33"/>
                  </a:cubicBezTo>
                  <a:cubicBezTo>
                    <a:pt x="24" y="33"/>
                    <a:pt x="14" y="44"/>
                    <a:pt x="14" y="44"/>
                  </a:cubicBezTo>
                  <a:cubicBezTo>
                    <a:pt x="7" y="37"/>
                    <a:pt x="7" y="37"/>
                    <a:pt x="7" y="37"/>
                  </a:cubicBezTo>
                  <a:cubicBezTo>
                    <a:pt x="7" y="37"/>
                    <a:pt x="18" y="27"/>
                    <a:pt x="18" y="26"/>
                  </a:cubicBezTo>
                  <a:cubicBezTo>
                    <a:pt x="18" y="25"/>
                    <a:pt x="7" y="15"/>
                    <a:pt x="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p:cNvGrpSpPr/>
          <p:nvPr/>
        </p:nvGrpSpPr>
        <p:grpSpPr>
          <a:xfrm>
            <a:off x="3957638" y="1828933"/>
            <a:ext cx="390525" cy="333376"/>
            <a:chOff x="3440113" y="1050925"/>
            <a:chExt cx="390525" cy="333376"/>
          </a:xfrm>
          <a:solidFill>
            <a:srgbClr val="4BACC6"/>
          </a:solidFill>
        </p:grpSpPr>
        <p:sp>
          <p:nvSpPr>
            <p:cNvPr id="32"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0817407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26"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290">
                                          <p:stCondLst>
                                            <p:cond delay="0"/>
                                          </p:stCondLst>
                                        </p:cTn>
                                        <p:tgtEl>
                                          <p:spTgt spid="3"/>
                                        </p:tgtEl>
                                      </p:cBhvr>
                                    </p:animEffect>
                                    <p:anim calcmode="lin" valueType="num">
                                      <p:cBhvr>
                                        <p:cTn id="25"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30" dur="13">
                                          <p:stCondLst>
                                            <p:cond delay="325"/>
                                          </p:stCondLst>
                                        </p:cTn>
                                        <p:tgtEl>
                                          <p:spTgt spid="3"/>
                                        </p:tgtEl>
                                      </p:cBhvr>
                                      <p:to x="100000" y="60000"/>
                                    </p:animScale>
                                    <p:animScale>
                                      <p:cBhvr>
                                        <p:cTn id="31" dur="83" decel="50000">
                                          <p:stCondLst>
                                            <p:cond delay="338"/>
                                          </p:stCondLst>
                                        </p:cTn>
                                        <p:tgtEl>
                                          <p:spTgt spid="3"/>
                                        </p:tgtEl>
                                      </p:cBhvr>
                                      <p:to x="100000" y="100000"/>
                                    </p:animScale>
                                    <p:animScale>
                                      <p:cBhvr>
                                        <p:cTn id="32" dur="13">
                                          <p:stCondLst>
                                            <p:cond delay="656"/>
                                          </p:stCondLst>
                                        </p:cTn>
                                        <p:tgtEl>
                                          <p:spTgt spid="3"/>
                                        </p:tgtEl>
                                      </p:cBhvr>
                                      <p:to x="100000" y="80000"/>
                                    </p:animScale>
                                    <p:animScale>
                                      <p:cBhvr>
                                        <p:cTn id="33" dur="83" decel="50000">
                                          <p:stCondLst>
                                            <p:cond delay="669"/>
                                          </p:stCondLst>
                                        </p:cTn>
                                        <p:tgtEl>
                                          <p:spTgt spid="3"/>
                                        </p:tgtEl>
                                      </p:cBhvr>
                                      <p:to x="100000" y="100000"/>
                                    </p:animScale>
                                    <p:animScale>
                                      <p:cBhvr>
                                        <p:cTn id="34" dur="13">
                                          <p:stCondLst>
                                            <p:cond delay="821"/>
                                          </p:stCondLst>
                                        </p:cTn>
                                        <p:tgtEl>
                                          <p:spTgt spid="3"/>
                                        </p:tgtEl>
                                      </p:cBhvr>
                                      <p:to x="100000" y="90000"/>
                                    </p:animScale>
                                    <p:animScale>
                                      <p:cBhvr>
                                        <p:cTn id="35" dur="83" decel="50000">
                                          <p:stCondLst>
                                            <p:cond delay="834"/>
                                          </p:stCondLst>
                                        </p:cTn>
                                        <p:tgtEl>
                                          <p:spTgt spid="3"/>
                                        </p:tgtEl>
                                      </p:cBhvr>
                                      <p:to x="100000" y="100000"/>
                                    </p:animScale>
                                    <p:animScale>
                                      <p:cBhvr>
                                        <p:cTn id="36" dur="13">
                                          <p:stCondLst>
                                            <p:cond delay="904"/>
                                          </p:stCondLst>
                                        </p:cTn>
                                        <p:tgtEl>
                                          <p:spTgt spid="3"/>
                                        </p:tgtEl>
                                      </p:cBhvr>
                                      <p:to x="100000" y="95000"/>
                                    </p:animScale>
                                    <p:animScale>
                                      <p:cBhvr>
                                        <p:cTn id="37" dur="83" decel="50000">
                                          <p:stCondLst>
                                            <p:cond delay="917"/>
                                          </p:stCondLst>
                                        </p:cTn>
                                        <p:tgtEl>
                                          <p:spTgt spid="3"/>
                                        </p:tgtEl>
                                      </p:cBhvr>
                                      <p:to x="100000" y="100000"/>
                                    </p:animScale>
                                  </p:childTnLst>
                                </p:cTn>
                              </p:par>
                            </p:childTnLst>
                          </p:cTn>
                        </p:par>
                        <p:par>
                          <p:cTn id="38" fill="hold">
                            <p:stCondLst>
                              <p:cond delay="2000"/>
                            </p:stCondLst>
                            <p:childTnLst>
                              <p:par>
                                <p:cTn id="39" presetID="2" presetClass="entr" presetSubtype="4"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250" fill="hold"/>
                                        <p:tgtEl>
                                          <p:spTgt spid="4"/>
                                        </p:tgtEl>
                                        <p:attrNameLst>
                                          <p:attrName>ppt_x</p:attrName>
                                        </p:attrNameLst>
                                      </p:cBhvr>
                                      <p:tavLst>
                                        <p:tav tm="0">
                                          <p:val>
                                            <p:strVal val="#ppt_x"/>
                                          </p:val>
                                        </p:tav>
                                        <p:tav tm="100000">
                                          <p:val>
                                            <p:strVal val="#ppt_x"/>
                                          </p:val>
                                        </p:tav>
                                      </p:tavLst>
                                    </p:anim>
                                    <p:anim calcmode="lin" valueType="num">
                                      <p:cBhvr additive="base">
                                        <p:cTn id="42" dur="25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250" fill="hold"/>
                                        <p:tgtEl>
                                          <p:spTgt spid="5"/>
                                        </p:tgtEl>
                                        <p:attrNameLst>
                                          <p:attrName>ppt_x</p:attrName>
                                        </p:attrNameLst>
                                      </p:cBhvr>
                                      <p:tavLst>
                                        <p:tav tm="0">
                                          <p:val>
                                            <p:strVal val="#ppt_x"/>
                                          </p:val>
                                        </p:tav>
                                        <p:tav tm="100000">
                                          <p:val>
                                            <p:strVal val="#ppt_x"/>
                                          </p:val>
                                        </p:tav>
                                      </p:tavLst>
                                    </p:anim>
                                    <p:anim calcmode="lin" valueType="num">
                                      <p:cBhvr additive="base">
                                        <p:cTn id="47" dur="250" fill="hold"/>
                                        <p:tgtEl>
                                          <p:spTgt spid="5"/>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2" presetClass="entr" presetSubtype="4"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250" fill="hold"/>
                                        <p:tgtEl>
                                          <p:spTgt spid="8"/>
                                        </p:tgtEl>
                                        <p:attrNameLst>
                                          <p:attrName>ppt_x</p:attrName>
                                        </p:attrNameLst>
                                      </p:cBhvr>
                                      <p:tavLst>
                                        <p:tav tm="0">
                                          <p:val>
                                            <p:strVal val="#ppt_x"/>
                                          </p:val>
                                        </p:tav>
                                        <p:tav tm="100000">
                                          <p:val>
                                            <p:strVal val="#ppt_x"/>
                                          </p:val>
                                        </p:tav>
                                      </p:tavLst>
                                    </p:anim>
                                    <p:anim calcmode="lin" valueType="num">
                                      <p:cBhvr additive="base">
                                        <p:cTn id="52" dur="250" fill="hold"/>
                                        <p:tgtEl>
                                          <p:spTgt spid="8"/>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4"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250" fill="hold"/>
                                        <p:tgtEl>
                                          <p:spTgt spid="31"/>
                                        </p:tgtEl>
                                        <p:attrNameLst>
                                          <p:attrName>ppt_x</p:attrName>
                                        </p:attrNameLst>
                                      </p:cBhvr>
                                      <p:tavLst>
                                        <p:tav tm="0">
                                          <p:val>
                                            <p:strVal val="#ppt_x"/>
                                          </p:val>
                                        </p:tav>
                                        <p:tav tm="100000">
                                          <p:val>
                                            <p:strVal val="#ppt_x"/>
                                          </p:val>
                                        </p:tav>
                                      </p:tavLst>
                                    </p:anim>
                                    <p:anim calcmode="lin" valueType="num">
                                      <p:cBhvr additive="base">
                                        <p:cTn id="57" dur="250" fill="hold"/>
                                        <p:tgtEl>
                                          <p:spTgt spid="31"/>
                                        </p:tgtEl>
                                        <p:attrNameLst>
                                          <p:attrName>ppt_y</p:attrName>
                                        </p:attrNameLst>
                                      </p:cBhvr>
                                      <p:tavLst>
                                        <p:tav tm="0">
                                          <p:val>
                                            <p:strVal val="1+#ppt_h/2"/>
                                          </p:val>
                                        </p:tav>
                                        <p:tav tm="100000">
                                          <p:val>
                                            <p:strVal val="#ppt_y"/>
                                          </p:val>
                                        </p:tav>
                                      </p:tavLst>
                                    </p:anim>
                                  </p:childTnLst>
                                </p:cTn>
                              </p:par>
                            </p:childTnLst>
                          </p:cTn>
                        </p:par>
                        <p:par>
                          <p:cTn id="58" fill="hold">
                            <p:stCondLst>
                              <p:cond delay="3000"/>
                            </p:stCondLst>
                            <p:childTnLst>
                              <p:par>
                                <p:cTn id="59" presetID="2" presetClass="entr" presetSubtype="4"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250" fill="hold"/>
                                        <p:tgtEl>
                                          <p:spTgt spid="7"/>
                                        </p:tgtEl>
                                        <p:attrNameLst>
                                          <p:attrName>ppt_x</p:attrName>
                                        </p:attrNameLst>
                                      </p:cBhvr>
                                      <p:tavLst>
                                        <p:tav tm="0">
                                          <p:val>
                                            <p:strVal val="#ppt_x"/>
                                          </p:val>
                                        </p:tav>
                                        <p:tav tm="100000">
                                          <p:val>
                                            <p:strVal val="#ppt_x"/>
                                          </p:val>
                                        </p:tav>
                                      </p:tavLst>
                                    </p:anim>
                                    <p:anim calcmode="lin" valueType="num">
                                      <p:cBhvr additive="base">
                                        <p:cTn id="62" dur="250" fill="hold"/>
                                        <p:tgtEl>
                                          <p:spTgt spid="7"/>
                                        </p:tgtEl>
                                        <p:attrNameLst>
                                          <p:attrName>ppt_y</p:attrName>
                                        </p:attrNameLst>
                                      </p:cBhvr>
                                      <p:tavLst>
                                        <p:tav tm="0">
                                          <p:val>
                                            <p:strVal val="1+#ppt_h/2"/>
                                          </p:val>
                                        </p:tav>
                                        <p:tav tm="100000">
                                          <p:val>
                                            <p:strVal val="#ppt_y"/>
                                          </p:val>
                                        </p:tav>
                                      </p:tavLst>
                                    </p:anim>
                                  </p:childTnLst>
                                </p:cTn>
                              </p:par>
                            </p:childTnLst>
                          </p:cTn>
                        </p:par>
                        <p:par>
                          <p:cTn id="63" fill="hold">
                            <p:stCondLst>
                              <p:cond delay="3250"/>
                            </p:stCondLst>
                            <p:childTnLst>
                              <p:par>
                                <p:cTn id="64" presetID="2" presetClass="entr" presetSubtype="4"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additive="base">
                                        <p:cTn id="66" dur="250" fill="hold"/>
                                        <p:tgtEl>
                                          <p:spTgt spid="11"/>
                                        </p:tgtEl>
                                        <p:attrNameLst>
                                          <p:attrName>ppt_x</p:attrName>
                                        </p:attrNameLst>
                                      </p:cBhvr>
                                      <p:tavLst>
                                        <p:tav tm="0">
                                          <p:val>
                                            <p:strVal val="#ppt_x"/>
                                          </p:val>
                                        </p:tav>
                                        <p:tav tm="100000">
                                          <p:val>
                                            <p:strVal val="#ppt_x"/>
                                          </p:val>
                                        </p:tav>
                                      </p:tavLst>
                                    </p:anim>
                                    <p:anim calcmode="lin" valueType="num">
                                      <p:cBhvr additive="base">
                                        <p:cTn id="67" dur="250" fill="hold"/>
                                        <p:tgtEl>
                                          <p:spTgt spid="11"/>
                                        </p:tgtEl>
                                        <p:attrNameLst>
                                          <p:attrName>ppt_y</p:attrName>
                                        </p:attrNameLst>
                                      </p:cBhvr>
                                      <p:tavLst>
                                        <p:tav tm="0">
                                          <p:val>
                                            <p:strVal val="1+#ppt_h/2"/>
                                          </p:val>
                                        </p:tav>
                                        <p:tav tm="100000">
                                          <p:val>
                                            <p:strVal val="#ppt_y"/>
                                          </p:val>
                                        </p:tav>
                                      </p:tavLst>
                                    </p:anim>
                                  </p:childTnLst>
                                </p:cTn>
                              </p:par>
                            </p:childTnLst>
                          </p:cTn>
                        </p:par>
                        <p:par>
                          <p:cTn id="68" fill="hold">
                            <p:stCondLst>
                              <p:cond delay="3500"/>
                            </p:stCondLst>
                            <p:childTnLst>
                              <p:par>
                                <p:cTn id="69" presetID="2" presetClass="entr" presetSubtype="4" fill="hold" nodeType="after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250" fill="hold"/>
                                        <p:tgtEl>
                                          <p:spTgt spid="26"/>
                                        </p:tgtEl>
                                        <p:attrNameLst>
                                          <p:attrName>ppt_x</p:attrName>
                                        </p:attrNameLst>
                                      </p:cBhvr>
                                      <p:tavLst>
                                        <p:tav tm="0">
                                          <p:val>
                                            <p:strVal val="#ppt_x"/>
                                          </p:val>
                                        </p:tav>
                                        <p:tav tm="100000">
                                          <p:val>
                                            <p:strVal val="#ppt_x"/>
                                          </p:val>
                                        </p:tav>
                                      </p:tavLst>
                                    </p:anim>
                                    <p:anim calcmode="lin" valueType="num">
                                      <p:cBhvr additive="base">
                                        <p:cTn id="72" dur="250" fill="hold"/>
                                        <p:tgtEl>
                                          <p:spTgt spid="26"/>
                                        </p:tgtEl>
                                        <p:attrNameLst>
                                          <p:attrName>ppt_y</p:attrName>
                                        </p:attrNameLst>
                                      </p:cBhvr>
                                      <p:tavLst>
                                        <p:tav tm="0">
                                          <p:val>
                                            <p:strVal val="1+#ppt_h/2"/>
                                          </p:val>
                                        </p:tav>
                                        <p:tav tm="100000">
                                          <p:val>
                                            <p:strVal val="#ppt_y"/>
                                          </p:val>
                                        </p:tav>
                                      </p:tavLst>
                                    </p:anim>
                                  </p:childTnLst>
                                </p:cTn>
                              </p:par>
                            </p:childTnLst>
                          </p:cTn>
                        </p:par>
                        <p:par>
                          <p:cTn id="73" fill="hold">
                            <p:stCondLst>
                              <p:cond delay="3750"/>
                            </p:stCondLst>
                            <p:childTnLst>
                              <p:par>
                                <p:cTn id="74" presetID="2" presetClass="entr" presetSubtype="4"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250" fill="hold"/>
                                        <p:tgtEl>
                                          <p:spTgt spid="10"/>
                                        </p:tgtEl>
                                        <p:attrNameLst>
                                          <p:attrName>ppt_x</p:attrName>
                                        </p:attrNameLst>
                                      </p:cBhvr>
                                      <p:tavLst>
                                        <p:tav tm="0">
                                          <p:val>
                                            <p:strVal val="#ppt_x"/>
                                          </p:val>
                                        </p:tav>
                                        <p:tav tm="100000">
                                          <p:val>
                                            <p:strVal val="#ppt_x"/>
                                          </p:val>
                                        </p:tav>
                                      </p:tavLst>
                                    </p:anim>
                                    <p:anim calcmode="lin" valueType="num">
                                      <p:cBhvr additive="base">
                                        <p:cTn id="77" dur="250" fill="hold"/>
                                        <p:tgtEl>
                                          <p:spTgt spid="10"/>
                                        </p:tgtEl>
                                        <p:attrNameLst>
                                          <p:attrName>ppt_y</p:attrName>
                                        </p:attrNameLst>
                                      </p:cBhvr>
                                      <p:tavLst>
                                        <p:tav tm="0">
                                          <p:val>
                                            <p:strVal val="1+#ppt_h/2"/>
                                          </p:val>
                                        </p:tav>
                                        <p:tav tm="100000">
                                          <p:val>
                                            <p:strVal val="#ppt_y"/>
                                          </p:val>
                                        </p:tav>
                                      </p:tavLst>
                                    </p:anim>
                                  </p:childTnLst>
                                </p:cTn>
                              </p:par>
                            </p:childTnLst>
                          </p:cTn>
                        </p:par>
                        <p:par>
                          <p:cTn id="78" fill="hold">
                            <p:stCondLst>
                              <p:cond delay="4000"/>
                            </p:stCondLst>
                            <p:childTnLst>
                              <p:par>
                                <p:cTn id="79" presetID="2" presetClass="entr" presetSubtype="4"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250" fill="hold"/>
                                        <p:tgtEl>
                                          <p:spTgt spid="14"/>
                                        </p:tgtEl>
                                        <p:attrNameLst>
                                          <p:attrName>ppt_x</p:attrName>
                                        </p:attrNameLst>
                                      </p:cBhvr>
                                      <p:tavLst>
                                        <p:tav tm="0">
                                          <p:val>
                                            <p:strVal val="#ppt_x"/>
                                          </p:val>
                                        </p:tav>
                                        <p:tav tm="100000">
                                          <p:val>
                                            <p:strVal val="#ppt_x"/>
                                          </p:val>
                                        </p:tav>
                                      </p:tavLst>
                                    </p:anim>
                                    <p:anim calcmode="lin" valueType="num">
                                      <p:cBhvr additive="base">
                                        <p:cTn id="82" dur="250" fill="hold"/>
                                        <p:tgtEl>
                                          <p:spTgt spid="14"/>
                                        </p:tgtEl>
                                        <p:attrNameLst>
                                          <p:attrName>ppt_y</p:attrName>
                                        </p:attrNameLst>
                                      </p:cBhvr>
                                      <p:tavLst>
                                        <p:tav tm="0">
                                          <p:val>
                                            <p:strVal val="1+#ppt_h/2"/>
                                          </p:val>
                                        </p:tav>
                                        <p:tav tm="100000">
                                          <p:val>
                                            <p:strVal val="#ppt_y"/>
                                          </p:val>
                                        </p:tav>
                                      </p:tavLst>
                                    </p:anim>
                                  </p:childTnLst>
                                </p:cTn>
                              </p:par>
                            </p:childTnLst>
                          </p:cTn>
                        </p:par>
                        <p:par>
                          <p:cTn id="83" fill="hold">
                            <p:stCondLst>
                              <p:cond delay="4250"/>
                            </p:stCondLst>
                            <p:childTnLst>
                              <p:par>
                                <p:cTn id="84" presetID="2" presetClass="entr" presetSubtype="4" fill="hold" nodeType="after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250" fill="hold"/>
                                        <p:tgtEl>
                                          <p:spTgt spid="23"/>
                                        </p:tgtEl>
                                        <p:attrNameLst>
                                          <p:attrName>ppt_x</p:attrName>
                                        </p:attrNameLst>
                                      </p:cBhvr>
                                      <p:tavLst>
                                        <p:tav tm="0">
                                          <p:val>
                                            <p:strVal val="#ppt_x"/>
                                          </p:val>
                                        </p:tav>
                                        <p:tav tm="100000">
                                          <p:val>
                                            <p:strVal val="#ppt_x"/>
                                          </p:val>
                                        </p:tav>
                                      </p:tavLst>
                                    </p:anim>
                                    <p:anim calcmode="lin" valueType="num">
                                      <p:cBhvr additive="base">
                                        <p:cTn id="87" dur="250" fill="hold"/>
                                        <p:tgtEl>
                                          <p:spTgt spid="23"/>
                                        </p:tgtEl>
                                        <p:attrNameLst>
                                          <p:attrName>ppt_y</p:attrName>
                                        </p:attrNameLst>
                                      </p:cBhvr>
                                      <p:tavLst>
                                        <p:tav tm="0">
                                          <p:val>
                                            <p:strVal val="1+#ppt_h/2"/>
                                          </p:val>
                                        </p:tav>
                                        <p:tav tm="100000">
                                          <p:val>
                                            <p:strVal val="#ppt_y"/>
                                          </p:val>
                                        </p:tav>
                                      </p:tavLst>
                                    </p:anim>
                                  </p:childTnLst>
                                </p:cTn>
                              </p:par>
                            </p:childTnLst>
                          </p:cTn>
                        </p:par>
                        <p:par>
                          <p:cTn id="88" fill="hold">
                            <p:stCondLst>
                              <p:cond delay="4500"/>
                            </p:stCondLst>
                            <p:childTnLst>
                              <p:par>
                                <p:cTn id="89" presetID="2" presetClass="entr" presetSubtype="4" fill="hold" grpId="0" nodeType="after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250" fill="hold"/>
                                        <p:tgtEl>
                                          <p:spTgt spid="13"/>
                                        </p:tgtEl>
                                        <p:attrNameLst>
                                          <p:attrName>ppt_x</p:attrName>
                                        </p:attrNameLst>
                                      </p:cBhvr>
                                      <p:tavLst>
                                        <p:tav tm="0">
                                          <p:val>
                                            <p:strVal val="#ppt_x"/>
                                          </p:val>
                                        </p:tav>
                                        <p:tav tm="100000">
                                          <p:val>
                                            <p:strVal val="#ppt_x"/>
                                          </p:val>
                                        </p:tav>
                                      </p:tavLst>
                                    </p:anim>
                                    <p:anim calcmode="lin" valueType="num">
                                      <p:cBhvr additive="base">
                                        <p:cTn id="92" dur="250" fill="hold"/>
                                        <p:tgtEl>
                                          <p:spTgt spid="13"/>
                                        </p:tgtEl>
                                        <p:attrNameLst>
                                          <p:attrName>ppt_y</p:attrName>
                                        </p:attrNameLst>
                                      </p:cBhvr>
                                      <p:tavLst>
                                        <p:tav tm="0">
                                          <p:val>
                                            <p:strVal val="1+#ppt_h/2"/>
                                          </p:val>
                                        </p:tav>
                                        <p:tav tm="100000">
                                          <p:val>
                                            <p:strVal val="#ppt_y"/>
                                          </p:val>
                                        </p:tav>
                                      </p:tavLst>
                                    </p:anim>
                                  </p:childTnLst>
                                </p:cTn>
                              </p:par>
                            </p:childTnLst>
                          </p:cTn>
                        </p:par>
                        <p:par>
                          <p:cTn id="93" fill="hold">
                            <p:stCondLst>
                              <p:cond delay="4750"/>
                            </p:stCondLst>
                            <p:childTnLst>
                              <p:par>
                                <p:cTn id="94" presetID="2" presetClass="entr" presetSubtype="4"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250" fill="hold"/>
                                        <p:tgtEl>
                                          <p:spTgt spid="21"/>
                                        </p:tgtEl>
                                        <p:attrNameLst>
                                          <p:attrName>ppt_x</p:attrName>
                                        </p:attrNameLst>
                                      </p:cBhvr>
                                      <p:tavLst>
                                        <p:tav tm="0">
                                          <p:val>
                                            <p:strVal val="#ppt_x"/>
                                          </p:val>
                                        </p:tav>
                                        <p:tav tm="100000">
                                          <p:val>
                                            <p:strVal val="#ppt_x"/>
                                          </p:val>
                                        </p:tav>
                                      </p:tavLst>
                                    </p:anim>
                                    <p:anim calcmode="lin" valueType="num">
                                      <p:cBhvr additive="base">
                                        <p:cTn id="97" dur="250" fill="hold"/>
                                        <p:tgtEl>
                                          <p:spTgt spid="21"/>
                                        </p:tgtEl>
                                        <p:attrNameLst>
                                          <p:attrName>ppt_y</p:attrName>
                                        </p:attrNameLst>
                                      </p:cBhvr>
                                      <p:tavLst>
                                        <p:tav tm="0">
                                          <p:val>
                                            <p:strVal val="1+#ppt_h/2"/>
                                          </p:val>
                                        </p:tav>
                                        <p:tav tm="100000">
                                          <p:val>
                                            <p:strVal val="#ppt_y"/>
                                          </p:val>
                                        </p:tav>
                                      </p:tavLst>
                                    </p:anim>
                                  </p:childTnLst>
                                </p:cTn>
                              </p:par>
                            </p:childTnLst>
                          </p:cTn>
                        </p:par>
                        <p:par>
                          <p:cTn id="98" fill="hold">
                            <p:stCondLst>
                              <p:cond delay="5000"/>
                            </p:stCondLst>
                            <p:childTnLst>
                              <p:par>
                                <p:cTn id="99" presetID="2" presetClass="entr" presetSubtype="4"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 calcmode="lin" valueType="num">
                                      <p:cBhvr additive="base">
                                        <p:cTn id="101" dur="250" fill="hold"/>
                                        <p:tgtEl>
                                          <p:spTgt spid="22"/>
                                        </p:tgtEl>
                                        <p:attrNameLst>
                                          <p:attrName>ppt_x</p:attrName>
                                        </p:attrNameLst>
                                      </p:cBhvr>
                                      <p:tavLst>
                                        <p:tav tm="0">
                                          <p:val>
                                            <p:strVal val="#ppt_x"/>
                                          </p:val>
                                        </p:tav>
                                        <p:tav tm="100000">
                                          <p:val>
                                            <p:strVal val="#ppt_x"/>
                                          </p:val>
                                        </p:tav>
                                      </p:tavLst>
                                    </p:anim>
                                    <p:anim calcmode="lin" valueType="num">
                                      <p:cBhvr additive="base">
                                        <p:cTn id="102" dur="250" fill="hold"/>
                                        <p:tgtEl>
                                          <p:spTgt spid="22"/>
                                        </p:tgtEl>
                                        <p:attrNameLst>
                                          <p:attrName>ppt_y</p:attrName>
                                        </p:attrNameLst>
                                      </p:cBhvr>
                                      <p:tavLst>
                                        <p:tav tm="0">
                                          <p:val>
                                            <p:strVal val="1+#ppt_h/2"/>
                                          </p:val>
                                        </p:tav>
                                        <p:tav tm="100000">
                                          <p:val>
                                            <p:strVal val="#ppt_y"/>
                                          </p:val>
                                        </p:tav>
                                      </p:tavLst>
                                    </p:anim>
                                  </p:childTnLst>
                                </p:cTn>
                              </p:par>
                            </p:childTnLst>
                          </p:cTn>
                        </p:par>
                        <p:par>
                          <p:cTn id="103" fill="hold">
                            <p:stCondLst>
                              <p:cond delay="5250"/>
                            </p:stCondLst>
                            <p:childTnLst>
                              <p:par>
                                <p:cTn id="104" presetID="2" presetClass="entr" presetSubtype="4" fill="hold" grpId="0" nodeType="afterEffect">
                                  <p:stCondLst>
                                    <p:cond delay="0"/>
                                  </p:stCondLst>
                                  <p:childTnLst>
                                    <p:set>
                                      <p:cBhvr>
                                        <p:cTn id="105" dur="1" fill="hold">
                                          <p:stCondLst>
                                            <p:cond delay="0"/>
                                          </p:stCondLst>
                                        </p:cTn>
                                        <p:tgtEl>
                                          <p:spTgt spid="19"/>
                                        </p:tgtEl>
                                        <p:attrNameLst>
                                          <p:attrName>style.visibility</p:attrName>
                                        </p:attrNameLst>
                                      </p:cBhvr>
                                      <p:to>
                                        <p:strVal val="visible"/>
                                      </p:to>
                                    </p:set>
                                    <p:anim calcmode="lin" valueType="num">
                                      <p:cBhvr additive="base">
                                        <p:cTn id="106" dur="250" fill="hold"/>
                                        <p:tgtEl>
                                          <p:spTgt spid="19"/>
                                        </p:tgtEl>
                                        <p:attrNameLst>
                                          <p:attrName>ppt_x</p:attrName>
                                        </p:attrNameLst>
                                      </p:cBhvr>
                                      <p:tavLst>
                                        <p:tav tm="0">
                                          <p:val>
                                            <p:strVal val="#ppt_x"/>
                                          </p:val>
                                        </p:tav>
                                        <p:tav tm="100000">
                                          <p:val>
                                            <p:strVal val="#ppt_x"/>
                                          </p:val>
                                        </p:tav>
                                      </p:tavLst>
                                    </p:anim>
                                    <p:anim calcmode="lin" valueType="num">
                                      <p:cBhvr additive="base">
                                        <p:cTn id="107" dur="250" fill="hold"/>
                                        <p:tgtEl>
                                          <p:spTgt spid="19"/>
                                        </p:tgtEl>
                                        <p:attrNameLst>
                                          <p:attrName>ppt_y</p:attrName>
                                        </p:attrNameLst>
                                      </p:cBhvr>
                                      <p:tavLst>
                                        <p:tav tm="0">
                                          <p:val>
                                            <p:strVal val="1+#ppt_h/2"/>
                                          </p:val>
                                        </p:tav>
                                        <p:tav tm="100000">
                                          <p:val>
                                            <p:strVal val="#ppt_y"/>
                                          </p:val>
                                        </p:tav>
                                      </p:tavLst>
                                    </p:anim>
                                  </p:childTnLst>
                                </p:cTn>
                              </p:par>
                            </p:childTnLst>
                          </p:cTn>
                        </p:par>
                        <p:par>
                          <p:cTn id="108" fill="hold">
                            <p:stCondLst>
                              <p:cond delay="5500"/>
                            </p:stCondLst>
                            <p:childTnLst>
                              <p:par>
                                <p:cTn id="109" presetID="2" presetClass="entr" presetSubtype="4" fill="hold" grpId="0" nodeType="afterEffect">
                                  <p:stCondLst>
                                    <p:cond delay="0"/>
                                  </p:stCondLst>
                                  <p:childTnLst>
                                    <p:set>
                                      <p:cBhvr>
                                        <p:cTn id="110" dur="1" fill="hold">
                                          <p:stCondLst>
                                            <p:cond delay="0"/>
                                          </p:stCondLst>
                                        </p:cTn>
                                        <p:tgtEl>
                                          <p:spTgt spid="20"/>
                                        </p:tgtEl>
                                        <p:attrNameLst>
                                          <p:attrName>style.visibility</p:attrName>
                                        </p:attrNameLst>
                                      </p:cBhvr>
                                      <p:to>
                                        <p:strVal val="visible"/>
                                      </p:to>
                                    </p:set>
                                    <p:anim calcmode="lin" valueType="num">
                                      <p:cBhvr additive="base">
                                        <p:cTn id="111" dur="250" fill="hold"/>
                                        <p:tgtEl>
                                          <p:spTgt spid="20"/>
                                        </p:tgtEl>
                                        <p:attrNameLst>
                                          <p:attrName>ppt_x</p:attrName>
                                        </p:attrNameLst>
                                      </p:cBhvr>
                                      <p:tavLst>
                                        <p:tav tm="0">
                                          <p:val>
                                            <p:strVal val="#ppt_x"/>
                                          </p:val>
                                        </p:tav>
                                        <p:tav tm="100000">
                                          <p:val>
                                            <p:strVal val="#ppt_x"/>
                                          </p:val>
                                        </p:tav>
                                      </p:tavLst>
                                    </p:anim>
                                    <p:anim calcmode="lin" valueType="num">
                                      <p:cBhvr additive="base">
                                        <p:cTn id="112"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7" grpId="0"/>
      <p:bldP spid="8" grpId="0" animBg="1"/>
      <p:bldP spid="10" grpId="0"/>
      <p:bldP spid="11" grpId="0" animBg="1"/>
      <p:bldP spid="13" grpId="0"/>
      <p:bldP spid="14" grpId="0" animBg="1"/>
      <p:bldP spid="19" grpId="0" animBg="1"/>
      <p:bldP spid="20" grpId="0"/>
      <p:bldP spid="21"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4898" y="1090006"/>
            <a:ext cx="2029643" cy="3691544"/>
          </a:xfrm>
          <a:prstGeom prst="rect">
            <a:avLst/>
          </a:prstGeom>
        </p:spPr>
      </p:pic>
      <p:sp>
        <p:nvSpPr>
          <p:cNvPr id="3" name="Rectangle 2"/>
          <p:cNvSpPr/>
          <p:nvPr/>
        </p:nvSpPr>
        <p:spPr>
          <a:xfrm>
            <a:off x="3701622" y="1717288"/>
            <a:ext cx="1596194" cy="2445670"/>
          </a:xfrm>
          <a:prstGeom prst="rect">
            <a:avLst/>
          </a:prstGeom>
          <a:blipFill>
            <a:blip r:embed="rId3" cstate="prin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Oval 3"/>
          <p:cNvSpPr/>
          <p:nvPr/>
        </p:nvSpPr>
        <p:spPr>
          <a:xfrm>
            <a:off x="4686299" y="1359770"/>
            <a:ext cx="1315319" cy="1315318"/>
          </a:xfrm>
          <a:prstGeom prst="ellipse">
            <a:avLst/>
          </a:prstGeom>
          <a:solidFill>
            <a:srgbClr val="4BACC6">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043963" y="3264770"/>
            <a:ext cx="986327" cy="986326"/>
          </a:xfrm>
          <a:prstGeom prst="ellipse">
            <a:avLst/>
          </a:prstGeom>
          <a:solidFill>
            <a:srgbClr val="45C1A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9" name="Oval 8"/>
          <p:cNvSpPr/>
          <p:nvPr/>
        </p:nvSpPr>
        <p:spPr>
          <a:xfrm>
            <a:off x="4953000" y="3264770"/>
            <a:ext cx="781919" cy="781918"/>
          </a:xfrm>
          <a:prstGeom prst="ellipse">
            <a:avLst/>
          </a:prstGeom>
          <a:solidFill>
            <a:srgbClr val="4BACC6">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097042" y="1359770"/>
            <a:ext cx="956285" cy="956284"/>
          </a:xfrm>
          <a:prstGeom prst="ellipse">
            <a:avLst/>
          </a:prstGeom>
          <a:solidFill>
            <a:srgbClr val="45C1A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a:spLocks/>
          </p:cNvSpPr>
          <p:nvPr/>
        </p:nvSpPr>
        <p:spPr bwMode="auto">
          <a:xfrm flipH="1">
            <a:off x="6273925" y="1507277"/>
            <a:ext cx="2105713" cy="967308"/>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rgbClr val="4BACC6"/>
            </a:solidFill>
          </a:ln>
        </p:spPr>
        <p:txBody>
          <a:bodyPr vert="horz" wrap="square" lIns="91440" tIns="45720" rIns="91440" bIns="45720" numCol="1" anchor="t" anchorCtr="0" compatLnSpc="1">
            <a:prstTxWarp prst="textNoShape">
              <a:avLst/>
            </a:prstTxWarp>
          </a:bodyPr>
          <a:lstStyle/>
          <a:p>
            <a:endParaRPr lang="en-US"/>
          </a:p>
        </p:txBody>
      </p:sp>
      <p:sp>
        <p:nvSpPr>
          <p:cNvPr id="12" name="Text Box 10"/>
          <p:cNvSpPr txBox="1">
            <a:spLocks noChangeArrowheads="1"/>
          </p:cNvSpPr>
          <p:nvPr/>
        </p:nvSpPr>
        <p:spPr bwMode="auto">
          <a:xfrm>
            <a:off x="6541512" y="1435970"/>
            <a:ext cx="1800913" cy="900246"/>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此处文字可编辑此处可编辑此处可编辑此处可编辑此处可编辑</a:t>
            </a:r>
            <a:endParaRPr 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3" name="Freeform 6"/>
          <p:cNvSpPr>
            <a:spLocks/>
          </p:cNvSpPr>
          <p:nvPr/>
        </p:nvSpPr>
        <p:spPr bwMode="auto">
          <a:xfrm flipH="1">
            <a:off x="6276287" y="3264848"/>
            <a:ext cx="2105713" cy="967308"/>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rgbClr val="4BACC6"/>
            </a:solidFill>
          </a:ln>
        </p:spPr>
        <p:txBody>
          <a:bodyPr vert="horz" wrap="square" lIns="91440" tIns="45720" rIns="91440" bIns="45720" numCol="1" anchor="t" anchorCtr="0" compatLnSpc="1">
            <a:prstTxWarp prst="textNoShape">
              <a:avLst/>
            </a:prstTxWarp>
          </a:bodyPr>
          <a:lstStyle/>
          <a:p>
            <a:endParaRPr lang="en-US"/>
          </a:p>
        </p:txBody>
      </p:sp>
      <p:sp>
        <p:nvSpPr>
          <p:cNvPr id="14" name="Text Box 10"/>
          <p:cNvSpPr txBox="1">
            <a:spLocks noChangeArrowheads="1"/>
          </p:cNvSpPr>
          <p:nvPr/>
        </p:nvSpPr>
        <p:spPr bwMode="auto">
          <a:xfrm>
            <a:off x="6543874" y="3291830"/>
            <a:ext cx="1800913" cy="715581"/>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smtClean="0">
                <a:solidFill>
                  <a:srgbClr val="4BACC6"/>
                </a:solidFill>
                <a:latin typeface="微软雅黑" panose="020B0503020204020204" pitchFamily="34" charset="-122"/>
                <a:ea typeface="微软雅黑" panose="020B0503020204020204" pitchFamily="34" charset="-122"/>
                <a:cs typeface="Open Sans" pitchFamily="34" charset="0"/>
              </a:rPr>
              <a:t>变色龙</a:t>
            </a:r>
            <a:endParaRPr lang="en-US" altLang="zh-CN" sz="1200" b="1" dirty="0" smtClean="0">
              <a:solidFill>
                <a:srgbClr val="4BACC6"/>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此处文字可编辑此处可编辑此处可编辑此处可编辑此处可编辑</a:t>
            </a:r>
            <a:endParaRPr 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5" name="Freeform 6"/>
          <p:cNvSpPr>
            <a:spLocks/>
          </p:cNvSpPr>
          <p:nvPr/>
        </p:nvSpPr>
        <p:spPr bwMode="auto">
          <a:xfrm>
            <a:off x="637487" y="3288062"/>
            <a:ext cx="2105713" cy="967308"/>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rgbClr val="45C1A4"/>
            </a:solidFill>
          </a:ln>
        </p:spPr>
        <p:txBody>
          <a:bodyPr vert="horz" wrap="square" lIns="91440" tIns="45720" rIns="91440" bIns="45720" numCol="1" anchor="t" anchorCtr="0" compatLnSpc="1">
            <a:prstTxWarp prst="textNoShape">
              <a:avLst/>
            </a:prstTxWarp>
          </a:bodyPr>
          <a:lstStyle/>
          <a:p>
            <a:endParaRPr lang="en-US"/>
          </a:p>
        </p:txBody>
      </p:sp>
      <p:sp>
        <p:nvSpPr>
          <p:cNvPr id="16" name="Text Box 10"/>
          <p:cNvSpPr txBox="1">
            <a:spLocks noChangeArrowheads="1"/>
          </p:cNvSpPr>
          <p:nvPr/>
        </p:nvSpPr>
        <p:spPr bwMode="auto">
          <a:xfrm>
            <a:off x="661517" y="3177147"/>
            <a:ext cx="1800913" cy="900246"/>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zh-CN" alt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变色龙</a:t>
            </a:r>
            <a:endPar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algn="r" defTabSz="1088232"/>
            <a:r>
              <a:rPr lang="zh-CN" alt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此处文字可编辑此处可编辑此处可编辑此处可编辑此处可编辑</a:t>
            </a:r>
            <a:endParaRPr 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7" name="Freeform 6"/>
          <p:cNvSpPr>
            <a:spLocks/>
          </p:cNvSpPr>
          <p:nvPr/>
        </p:nvSpPr>
        <p:spPr bwMode="auto">
          <a:xfrm>
            <a:off x="637487" y="1318285"/>
            <a:ext cx="2105713" cy="967308"/>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rgbClr val="45C1A4"/>
            </a:solidFill>
          </a:ln>
        </p:spPr>
        <p:txBody>
          <a:bodyPr vert="horz" wrap="square" lIns="91440" tIns="45720" rIns="91440" bIns="45720" numCol="1" anchor="t" anchorCtr="0" compatLnSpc="1">
            <a:prstTxWarp prst="textNoShape">
              <a:avLst/>
            </a:prstTxWarp>
          </a:bodyPr>
          <a:lstStyle/>
          <a:p>
            <a:endParaRPr lang="en-US"/>
          </a:p>
        </p:txBody>
      </p:sp>
      <p:sp>
        <p:nvSpPr>
          <p:cNvPr id="18" name="Text Box 10"/>
          <p:cNvSpPr txBox="1">
            <a:spLocks noChangeArrowheads="1"/>
          </p:cNvSpPr>
          <p:nvPr/>
        </p:nvSpPr>
        <p:spPr bwMode="auto">
          <a:xfrm>
            <a:off x="661517" y="1207370"/>
            <a:ext cx="1800913" cy="900246"/>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zh-CN" alt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变色龙</a:t>
            </a:r>
            <a:endPar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algn="r" defTabSz="1088232"/>
            <a:r>
              <a:rPr lang="zh-CN" alt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此处文字可编辑此处可编辑此处可编辑此处可编辑此处可编辑</a:t>
            </a:r>
            <a:endParaRPr lang="en-US" sz="1050" dirty="0" smtClean="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9" name="Freeform 121"/>
          <p:cNvSpPr>
            <a:spLocks noEditPoints="1"/>
          </p:cNvSpPr>
          <p:nvPr/>
        </p:nvSpPr>
        <p:spPr bwMode="auto">
          <a:xfrm flipH="1">
            <a:off x="5144733" y="3460508"/>
            <a:ext cx="398452" cy="390442"/>
          </a:xfrm>
          <a:custGeom>
            <a:avLst/>
            <a:gdLst>
              <a:gd name="T0" fmla="*/ 54 w 121"/>
              <a:gd name="T1" fmla="*/ 35 h 118"/>
              <a:gd name="T2" fmla="*/ 47 w 121"/>
              <a:gd name="T3" fmla="*/ 9 h 118"/>
              <a:gd name="T4" fmla="*/ 21 w 121"/>
              <a:gd name="T5" fmla="*/ 2 h 118"/>
              <a:gd name="T6" fmla="*/ 36 w 121"/>
              <a:gd name="T7" fmla="*/ 17 h 118"/>
              <a:gd name="T8" fmla="*/ 32 w 121"/>
              <a:gd name="T9" fmla="*/ 32 h 118"/>
              <a:gd name="T10" fmla="*/ 18 w 121"/>
              <a:gd name="T11" fmla="*/ 36 h 118"/>
              <a:gd name="T12" fmla="*/ 3 w 121"/>
              <a:gd name="T13" fmla="*/ 21 h 118"/>
              <a:gd name="T14" fmla="*/ 9 w 121"/>
              <a:gd name="T15" fmla="*/ 47 h 118"/>
              <a:gd name="T16" fmla="*/ 36 w 121"/>
              <a:gd name="T17" fmla="*/ 53 h 118"/>
              <a:gd name="T18" fmla="*/ 36 w 121"/>
              <a:gd name="T19" fmla="*/ 53 h 118"/>
              <a:gd name="T20" fmla="*/ 98 w 121"/>
              <a:gd name="T21" fmla="*/ 115 h 118"/>
              <a:gd name="T22" fmla="*/ 107 w 121"/>
              <a:gd name="T23" fmla="*/ 118 h 118"/>
              <a:gd name="T24" fmla="*/ 116 w 121"/>
              <a:gd name="T25" fmla="*/ 115 h 118"/>
              <a:gd name="T26" fmla="*/ 116 w 121"/>
              <a:gd name="T27" fmla="*/ 97 h 118"/>
              <a:gd name="T28" fmla="*/ 54 w 121"/>
              <a:gd name="T29" fmla="*/ 35 h 118"/>
              <a:gd name="T30" fmla="*/ 108 w 121"/>
              <a:gd name="T31" fmla="*/ 113 h 118"/>
              <a:gd name="T32" fmla="*/ 103 w 121"/>
              <a:gd name="T33" fmla="*/ 108 h 118"/>
              <a:gd name="T34" fmla="*/ 108 w 121"/>
              <a:gd name="T35" fmla="*/ 103 h 118"/>
              <a:gd name="T36" fmla="*/ 113 w 121"/>
              <a:gd name="T37" fmla="*/ 108 h 118"/>
              <a:gd name="T38" fmla="*/ 108 w 121"/>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18">
                <a:moveTo>
                  <a:pt x="54" y="35"/>
                </a:move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30"/>
                  <a:pt x="2" y="40"/>
                  <a:pt x="9" y="47"/>
                </a:cubicBezTo>
                <a:cubicBezTo>
                  <a:pt x="17" y="54"/>
                  <a:pt x="27" y="56"/>
                  <a:pt x="36" y="53"/>
                </a:cubicBezTo>
                <a:cubicBezTo>
                  <a:pt x="36" y="53"/>
                  <a:pt x="36" y="53"/>
                  <a:pt x="36" y="53"/>
                </a:cubicBezTo>
                <a:cubicBezTo>
                  <a:pt x="98" y="115"/>
                  <a:pt x="98" y="115"/>
                  <a:pt x="98" y="115"/>
                </a:cubicBezTo>
                <a:cubicBezTo>
                  <a:pt x="100" y="117"/>
                  <a:pt x="104" y="118"/>
                  <a:pt x="107" y="118"/>
                </a:cubicBezTo>
                <a:cubicBezTo>
                  <a:pt x="110" y="118"/>
                  <a:pt x="113" y="117"/>
                  <a:pt x="116" y="115"/>
                </a:cubicBezTo>
                <a:cubicBezTo>
                  <a:pt x="121" y="110"/>
                  <a:pt x="121" y="102"/>
                  <a:pt x="116" y="97"/>
                </a:cubicBezTo>
                <a:lnTo>
                  <a:pt x="54" y="35"/>
                </a:lnTo>
                <a:close/>
                <a:moveTo>
                  <a:pt x="108" y="113"/>
                </a:moveTo>
                <a:cubicBezTo>
                  <a:pt x="105" y="113"/>
                  <a:pt x="103" y="110"/>
                  <a:pt x="103" y="108"/>
                </a:cubicBezTo>
                <a:cubicBezTo>
                  <a:pt x="103" y="105"/>
                  <a:pt x="105" y="103"/>
                  <a:pt x="108" y="103"/>
                </a:cubicBezTo>
                <a:cubicBezTo>
                  <a:pt x="111" y="103"/>
                  <a:pt x="113" y="105"/>
                  <a:pt x="113" y="108"/>
                </a:cubicBezTo>
                <a:cubicBezTo>
                  <a:pt x="113" y="110"/>
                  <a:pt x="111" y="113"/>
                  <a:pt x="108" y="1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4"/>
          <p:cNvSpPr>
            <a:spLocks noEditPoints="1"/>
          </p:cNvSpPr>
          <p:nvPr/>
        </p:nvSpPr>
        <p:spPr bwMode="auto">
          <a:xfrm>
            <a:off x="5028805" y="1702276"/>
            <a:ext cx="630306" cy="630306"/>
          </a:xfrm>
          <a:custGeom>
            <a:avLst/>
            <a:gdLst>
              <a:gd name="T0" fmla="*/ 0 w 120"/>
              <a:gd name="T1" fmla="*/ 60 h 120"/>
              <a:gd name="T2" fmla="*/ 120 w 120"/>
              <a:gd name="T3" fmla="*/ 60 h 120"/>
              <a:gd name="T4" fmla="*/ 82 w 120"/>
              <a:gd name="T5" fmla="*/ 24 h 120"/>
              <a:gd name="T6" fmla="*/ 85 w 120"/>
              <a:gd name="T7" fmla="*/ 14 h 120"/>
              <a:gd name="T8" fmla="*/ 86 w 120"/>
              <a:gd name="T9" fmla="*/ 28 h 120"/>
              <a:gd name="T10" fmla="*/ 46 w 120"/>
              <a:gd name="T11" fmla="*/ 77 h 120"/>
              <a:gd name="T12" fmla="*/ 40 w 120"/>
              <a:gd name="T13" fmla="*/ 88 h 120"/>
              <a:gd name="T14" fmla="*/ 38 w 120"/>
              <a:gd name="T15" fmla="*/ 95 h 120"/>
              <a:gd name="T16" fmla="*/ 36 w 120"/>
              <a:gd name="T17" fmla="*/ 109 h 120"/>
              <a:gd name="T18" fmla="*/ 30 w 120"/>
              <a:gd name="T19" fmla="*/ 98 h 120"/>
              <a:gd name="T20" fmla="*/ 26 w 120"/>
              <a:gd name="T21" fmla="*/ 89 h 120"/>
              <a:gd name="T22" fmla="*/ 17 w 120"/>
              <a:gd name="T23" fmla="*/ 82 h 120"/>
              <a:gd name="T24" fmla="*/ 15 w 120"/>
              <a:gd name="T25" fmla="*/ 68 h 120"/>
              <a:gd name="T26" fmla="*/ 15 w 120"/>
              <a:gd name="T27" fmla="*/ 60 h 120"/>
              <a:gd name="T28" fmla="*/ 10 w 120"/>
              <a:gd name="T29" fmla="*/ 53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7 w 120"/>
              <a:gd name="T49" fmla="*/ 43 h 120"/>
              <a:gd name="T50" fmla="*/ 33 w 120"/>
              <a:gd name="T51" fmla="*/ 49 h 120"/>
              <a:gd name="T52" fmla="*/ 29 w 120"/>
              <a:gd name="T53" fmla="*/ 51 h 120"/>
              <a:gd name="T54" fmla="*/ 20 w 120"/>
              <a:gd name="T55" fmla="*/ 49 h 120"/>
              <a:gd name="T56" fmla="*/ 15 w 120"/>
              <a:gd name="T57" fmla="*/ 54 h 120"/>
              <a:gd name="T58" fmla="*/ 16 w 120"/>
              <a:gd name="T59" fmla="*/ 58 h 120"/>
              <a:gd name="T60" fmla="*/ 26 w 120"/>
              <a:gd name="T61" fmla="*/ 62 h 120"/>
              <a:gd name="T62" fmla="*/ 40 w 120"/>
              <a:gd name="T63" fmla="*/ 66 h 120"/>
              <a:gd name="T64" fmla="*/ 46 w 120"/>
              <a:gd name="T65" fmla="*/ 77 h 120"/>
              <a:gd name="T66" fmla="*/ 54 w 120"/>
              <a:gd name="T67" fmla="*/ 21 h 120"/>
              <a:gd name="T68" fmla="*/ 43 w 120"/>
              <a:gd name="T69" fmla="*/ 15 h 120"/>
              <a:gd name="T70" fmla="*/ 63 w 120"/>
              <a:gd name="T71" fmla="*/ 10 h 120"/>
              <a:gd name="T72" fmla="*/ 107 w 120"/>
              <a:gd name="T73" fmla="*/ 62 h 120"/>
              <a:gd name="T74" fmla="*/ 91 w 120"/>
              <a:gd name="T75" fmla="*/ 102 h 120"/>
              <a:gd name="T76" fmla="*/ 91 w 120"/>
              <a:gd name="T77" fmla="*/ 92 h 120"/>
              <a:gd name="T78" fmla="*/ 84 w 120"/>
              <a:gd name="T79" fmla="*/ 81 h 120"/>
              <a:gd name="T80" fmla="*/ 65 w 120"/>
              <a:gd name="T81" fmla="*/ 67 h 120"/>
              <a:gd name="T82" fmla="*/ 96 w 120"/>
              <a:gd name="T83" fmla="*/ 55 h 120"/>
              <a:gd name="T84" fmla="*/ 105 w 120"/>
              <a:gd name="T85" fmla="*/ 49 h 120"/>
              <a:gd name="T86" fmla="*/ 92 w 120"/>
              <a:gd name="T87" fmla="*/ 39 h 120"/>
              <a:gd name="T88" fmla="*/ 91 w 120"/>
              <a:gd name="T89" fmla="*/ 51 h 120"/>
              <a:gd name="T90" fmla="*/ 78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2" y="24"/>
                </a:moveTo>
                <a:cubicBezTo>
                  <a:pt x="87" y="21"/>
                  <a:pt x="87" y="21"/>
                  <a:pt x="87" y="21"/>
                </a:cubicBezTo>
                <a:cubicBezTo>
                  <a:pt x="87" y="21"/>
                  <a:pt x="85" y="17"/>
                  <a:pt x="85" y="14"/>
                </a:cubicBezTo>
                <a:cubicBezTo>
                  <a:pt x="86" y="14"/>
                  <a:pt x="91" y="16"/>
                  <a:pt x="94" y="20"/>
                </a:cubicBezTo>
                <a:cubicBezTo>
                  <a:pt x="92" y="29"/>
                  <a:pt x="86" y="28"/>
                  <a:pt x="86" y="28"/>
                </a:cubicBezTo>
                <a:cubicBezTo>
                  <a:pt x="86" y="28"/>
                  <a:pt x="82" y="27"/>
                  <a:pt x="82" y="24"/>
                </a:cubicBezTo>
                <a:close/>
                <a:moveTo>
                  <a:pt x="46" y="77"/>
                </a:moveTo>
                <a:cubicBezTo>
                  <a:pt x="46" y="78"/>
                  <a:pt x="44" y="81"/>
                  <a:pt x="43" y="83"/>
                </a:cubicBezTo>
                <a:cubicBezTo>
                  <a:pt x="42" y="86"/>
                  <a:pt x="42" y="86"/>
                  <a:pt x="40" y="88"/>
                </a:cubicBezTo>
                <a:cubicBezTo>
                  <a:pt x="39" y="89"/>
                  <a:pt x="38" y="90"/>
                  <a:pt x="38" y="90"/>
                </a:cubicBezTo>
                <a:cubicBezTo>
                  <a:pt x="38" y="95"/>
                  <a:pt x="38" y="95"/>
                  <a:pt x="38" y="95"/>
                </a:cubicBezTo>
                <a:cubicBezTo>
                  <a:pt x="38" y="95"/>
                  <a:pt x="39" y="99"/>
                  <a:pt x="39" y="100"/>
                </a:cubicBezTo>
                <a:cubicBezTo>
                  <a:pt x="40" y="101"/>
                  <a:pt x="36" y="109"/>
                  <a:pt x="36" y="109"/>
                </a:cubicBezTo>
                <a:cubicBezTo>
                  <a:pt x="34" y="109"/>
                  <a:pt x="33" y="106"/>
                  <a:pt x="32" y="104"/>
                </a:cubicBezTo>
                <a:cubicBezTo>
                  <a:pt x="31" y="102"/>
                  <a:pt x="30" y="101"/>
                  <a:pt x="30" y="98"/>
                </a:cubicBezTo>
                <a:cubicBezTo>
                  <a:pt x="31" y="96"/>
                  <a:pt x="28" y="95"/>
                  <a:pt x="28" y="93"/>
                </a:cubicBezTo>
                <a:cubicBezTo>
                  <a:pt x="27" y="92"/>
                  <a:pt x="26" y="90"/>
                  <a:pt x="26" y="89"/>
                </a:cubicBezTo>
                <a:cubicBezTo>
                  <a:pt x="26" y="88"/>
                  <a:pt x="23" y="86"/>
                  <a:pt x="23" y="86"/>
                </a:cubicBezTo>
                <a:cubicBezTo>
                  <a:pt x="23" y="86"/>
                  <a:pt x="17" y="83"/>
                  <a:pt x="17" y="82"/>
                </a:cubicBezTo>
                <a:cubicBezTo>
                  <a:pt x="16" y="81"/>
                  <a:pt x="15" y="77"/>
                  <a:pt x="15" y="75"/>
                </a:cubicBezTo>
                <a:cubicBezTo>
                  <a:pt x="14" y="73"/>
                  <a:pt x="15" y="68"/>
                  <a:pt x="15" y="68"/>
                </a:cubicBezTo>
                <a:cubicBezTo>
                  <a:pt x="15" y="68"/>
                  <a:pt x="18" y="66"/>
                  <a:pt x="16" y="65"/>
                </a:cubicBezTo>
                <a:cubicBezTo>
                  <a:pt x="15" y="64"/>
                  <a:pt x="15" y="60"/>
                  <a:pt x="15" y="60"/>
                </a:cubicBezTo>
                <a:cubicBezTo>
                  <a:pt x="12" y="57"/>
                  <a:pt x="12" y="57"/>
                  <a:pt x="12" y="57"/>
                </a:cubicBezTo>
                <a:cubicBezTo>
                  <a:pt x="12" y="57"/>
                  <a:pt x="10" y="55"/>
                  <a:pt x="10" y="53"/>
                </a:cubicBezTo>
                <a:cubicBezTo>
                  <a:pt x="10" y="52"/>
                  <a:pt x="10" y="51"/>
                  <a:pt x="10" y="50"/>
                </a:cubicBezTo>
                <a:cubicBezTo>
                  <a:pt x="11" y="49"/>
                  <a:pt x="10" y="46"/>
                  <a:pt x="10" y="45"/>
                </a:cubicBezTo>
                <a:cubicBezTo>
                  <a:pt x="20" y="20"/>
                  <a:pt x="37" y="15"/>
                  <a:pt x="37" y="15"/>
                </a:cubicBezTo>
                <a:cubicBezTo>
                  <a:pt x="38" y="20"/>
                  <a:pt x="38" y="20"/>
                  <a:pt x="38" y="20"/>
                </a:cubicBezTo>
                <a:cubicBezTo>
                  <a:pt x="38" y="20"/>
                  <a:pt x="35" y="21"/>
                  <a:pt x="33" y="20"/>
                </a:cubicBezTo>
                <a:cubicBezTo>
                  <a:pt x="32" y="20"/>
                  <a:pt x="31" y="20"/>
                  <a:pt x="31" y="20"/>
                </a:cubicBezTo>
                <a:cubicBezTo>
                  <a:pt x="29" y="23"/>
                  <a:pt x="29" y="23"/>
                  <a:pt x="29" y="23"/>
                </a:cubicBezTo>
                <a:cubicBezTo>
                  <a:pt x="29" y="23"/>
                  <a:pt x="28" y="25"/>
                  <a:pt x="28" y="26"/>
                </a:cubicBezTo>
                <a:cubicBezTo>
                  <a:pt x="28" y="27"/>
                  <a:pt x="28" y="28"/>
                  <a:pt x="28" y="28"/>
                </a:cubicBezTo>
                <a:cubicBezTo>
                  <a:pt x="28" y="28"/>
                  <a:pt x="32" y="29"/>
                  <a:pt x="32" y="28"/>
                </a:cubicBezTo>
                <a:cubicBezTo>
                  <a:pt x="32" y="27"/>
                  <a:pt x="32" y="26"/>
                  <a:pt x="32" y="26"/>
                </a:cubicBezTo>
                <a:cubicBezTo>
                  <a:pt x="31" y="24"/>
                  <a:pt x="31" y="24"/>
                  <a:pt x="31" y="24"/>
                </a:cubicBezTo>
                <a:cubicBezTo>
                  <a:pt x="31" y="24"/>
                  <a:pt x="33" y="23"/>
                  <a:pt x="40" y="23"/>
                </a:cubicBezTo>
                <a:cubicBezTo>
                  <a:pt x="46" y="24"/>
                  <a:pt x="44" y="28"/>
                  <a:pt x="47" y="30"/>
                </a:cubicBezTo>
                <a:cubicBezTo>
                  <a:pt x="49" y="31"/>
                  <a:pt x="44" y="34"/>
                  <a:pt x="43" y="37"/>
                </a:cubicBezTo>
                <a:cubicBezTo>
                  <a:pt x="42" y="39"/>
                  <a:pt x="41" y="34"/>
                  <a:pt x="41" y="34"/>
                </a:cubicBezTo>
                <a:cubicBezTo>
                  <a:pt x="41" y="34"/>
                  <a:pt x="42" y="32"/>
                  <a:pt x="40" y="31"/>
                </a:cubicBezTo>
                <a:cubicBezTo>
                  <a:pt x="37" y="31"/>
                  <a:pt x="35" y="36"/>
                  <a:pt x="37" y="36"/>
                </a:cubicBezTo>
                <a:cubicBezTo>
                  <a:pt x="38" y="36"/>
                  <a:pt x="39" y="37"/>
                  <a:pt x="39" y="39"/>
                </a:cubicBezTo>
                <a:cubicBezTo>
                  <a:pt x="39" y="40"/>
                  <a:pt x="39" y="40"/>
                  <a:pt x="37" y="43"/>
                </a:cubicBezTo>
                <a:cubicBezTo>
                  <a:pt x="36" y="46"/>
                  <a:pt x="33" y="48"/>
                  <a:pt x="33" y="48"/>
                </a:cubicBezTo>
                <a:cubicBezTo>
                  <a:pt x="33" y="48"/>
                  <a:pt x="32" y="47"/>
                  <a:pt x="33" y="49"/>
                </a:cubicBezTo>
                <a:cubicBezTo>
                  <a:pt x="33" y="50"/>
                  <a:pt x="32" y="54"/>
                  <a:pt x="32" y="55"/>
                </a:cubicBezTo>
                <a:cubicBezTo>
                  <a:pt x="32" y="56"/>
                  <a:pt x="29" y="53"/>
                  <a:pt x="29" y="51"/>
                </a:cubicBezTo>
                <a:cubicBezTo>
                  <a:pt x="28" y="48"/>
                  <a:pt x="25" y="50"/>
                  <a:pt x="24" y="51"/>
                </a:cubicBezTo>
                <a:cubicBezTo>
                  <a:pt x="23" y="51"/>
                  <a:pt x="21" y="50"/>
                  <a:pt x="20" y="49"/>
                </a:cubicBezTo>
                <a:cubicBezTo>
                  <a:pt x="20" y="48"/>
                  <a:pt x="15" y="52"/>
                  <a:pt x="14" y="52"/>
                </a:cubicBezTo>
                <a:cubicBezTo>
                  <a:pt x="12" y="53"/>
                  <a:pt x="13" y="55"/>
                  <a:pt x="15" y="54"/>
                </a:cubicBezTo>
                <a:cubicBezTo>
                  <a:pt x="17" y="53"/>
                  <a:pt x="19" y="54"/>
                  <a:pt x="18" y="56"/>
                </a:cubicBezTo>
                <a:cubicBezTo>
                  <a:pt x="18" y="58"/>
                  <a:pt x="16" y="57"/>
                  <a:pt x="16" y="58"/>
                </a:cubicBezTo>
                <a:cubicBezTo>
                  <a:pt x="16" y="60"/>
                  <a:pt x="18" y="61"/>
                  <a:pt x="19" y="63"/>
                </a:cubicBezTo>
                <a:cubicBezTo>
                  <a:pt x="20" y="65"/>
                  <a:pt x="25" y="63"/>
                  <a:pt x="26" y="62"/>
                </a:cubicBezTo>
                <a:cubicBezTo>
                  <a:pt x="28" y="61"/>
                  <a:pt x="32" y="61"/>
                  <a:pt x="33" y="63"/>
                </a:cubicBezTo>
                <a:cubicBezTo>
                  <a:pt x="33" y="65"/>
                  <a:pt x="39" y="66"/>
                  <a:pt x="40" y="66"/>
                </a:cubicBezTo>
                <a:cubicBezTo>
                  <a:pt x="42" y="67"/>
                  <a:pt x="46" y="67"/>
                  <a:pt x="48" y="69"/>
                </a:cubicBezTo>
                <a:cubicBezTo>
                  <a:pt x="50" y="71"/>
                  <a:pt x="47" y="75"/>
                  <a:pt x="46" y="77"/>
                </a:cubicBezTo>
                <a:close/>
                <a:moveTo>
                  <a:pt x="58" y="14"/>
                </a:moveTo>
                <a:cubicBezTo>
                  <a:pt x="58" y="17"/>
                  <a:pt x="54" y="20"/>
                  <a:pt x="54" y="21"/>
                </a:cubicBezTo>
                <a:cubicBezTo>
                  <a:pt x="55" y="22"/>
                  <a:pt x="54" y="27"/>
                  <a:pt x="51" y="23"/>
                </a:cubicBezTo>
                <a:cubicBezTo>
                  <a:pt x="47" y="19"/>
                  <a:pt x="43" y="17"/>
                  <a:pt x="43" y="15"/>
                </a:cubicBezTo>
                <a:cubicBezTo>
                  <a:pt x="43" y="14"/>
                  <a:pt x="47" y="13"/>
                  <a:pt x="47" y="12"/>
                </a:cubicBezTo>
                <a:cubicBezTo>
                  <a:pt x="53" y="7"/>
                  <a:pt x="62" y="8"/>
                  <a:pt x="63" y="10"/>
                </a:cubicBezTo>
                <a:cubicBezTo>
                  <a:pt x="61" y="12"/>
                  <a:pt x="59" y="11"/>
                  <a:pt x="58" y="14"/>
                </a:cubicBezTo>
                <a:close/>
                <a:moveTo>
                  <a:pt x="107" y="62"/>
                </a:moveTo>
                <a:cubicBezTo>
                  <a:pt x="107" y="62"/>
                  <a:pt x="109" y="65"/>
                  <a:pt x="112" y="65"/>
                </a:cubicBezTo>
                <a:cubicBezTo>
                  <a:pt x="110" y="87"/>
                  <a:pt x="91" y="102"/>
                  <a:pt x="91" y="102"/>
                </a:cubicBezTo>
                <a:cubicBezTo>
                  <a:pt x="88" y="99"/>
                  <a:pt x="90" y="96"/>
                  <a:pt x="90" y="96"/>
                </a:cubicBezTo>
                <a:cubicBezTo>
                  <a:pt x="91" y="92"/>
                  <a:pt x="91" y="92"/>
                  <a:pt x="91" y="92"/>
                </a:cubicBezTo>
                <a:cubicBezTo>
                  <a:pt x="91" y="85"/>
                  <a:pt x="91" y="85"/>
                  <a:pt x="91" y="85"/>
                </a:cubicBezTo>
                <a:cubicBezTo>
                  <a:pt x="91" y="85"/>
                  <a:pt x="91" y="77"/>
                  <a:pt x="84" y="81"/>
                </a:cubicBezTo>
                <a:cubicBezTo>
                  <a:pt x="76" y="83"/>
                  <a:pt x="80" y="83"/>
                  <a:pt x="72" y="83"/>
                </a:cubicBezTo>
                <a:cubicBezTo>
                  <a:pt x="64" y="84"/>
                  <a:pt x="65" y="67"/>
                  <a:pt x="65" y="67"/>
                </a:cubicBezTo>
                <a:cubicBezTo>
                  <a:pt x="65" y="43"/>
                  <a:pt x="84" y="61"/>
                  <a:pt x="84" y="61"/>
                </a:cubicBezTo>
                <a:cubicBezTo>
                  <a:pt x="95" y="68"/>
                  <a:pt x="96" y="55"/>
                  <a:pt x="96" y="55"/>
                </a:cubicBezTo>
                <a:cubicBezTo>
                  <a:pt x="104" y="53"/>
                  <a:pt x="104" y="53"/>
                  <a:pt x="104" y="53"/>
                </a:cubicBezTo>
                <a:cubicBezTo>
                  <a:pt x="105" y="49"/>
                  <a:pt x="105" y="49"/>
                  <a:pt x="105" y="49"/>
                </a:cubicBezTo>
                <a:cubicBezTo>
                  <a:pt x="104" y="44"/>
                  <a:pt x="104" y="44"/>
                  <a:pt x="104" y="44"/>
                </a:cubicBezTo>
                <a:cubicBezTo>
                  <a:pt x="92" y="39"/>
                  <a:pt x="92" y="39"/>
                  <a:pt x="92" y="39"/>
                </a:cubicBezTo>
                <a:cubicBezTo>
                  <a:pt x="92" y="39"/>
                  <a:pt x="91" y="43"/>
                  <a:pt x="94" y="48"/>
                </a:cubicBezTo>
                <a:cubicBezTo>
                  <a:pt x="94" y="48"/>
                  <a:pt x="93" y="53"/>
                  <a:pt x="91" y="51"/>
                </a:cubicBezTo>
                <a:cubicBezTo>
                  <a:pt x="84" y="48"/>
                  <a:pt x="84" y="48"/>
                  <a:pt x="84" y="48"/>
                </a:cubicBezTo>
                <a:cubicBezTo>
                  <a:pt x="84" y="48"/>
                  <a:pt x="82" y="47"/>
                  <a:pt x="78" y="49"/>
                </a:cubicBezTo>
                <a:cubicBezTo>
                  <a:pt x="75" y="51"/>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0"/>
                  <a:pt x="86" y="37"/>
                  <a:pt x="90" y="36"/>
                </a:cubicBezTo>
                <a:cubicBezTo>
                  <a:pt x="94" y="35"/>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 name="Group 20"/>
          <p:cNvGrpSpPr/>
          <p:nvPr/>
        </p:nvGrpSpPr>
        <p:grpSpPr>
          <a:xfrm>
            <a:off x="3263761" y="1600787"/>
            <a:ext cx="580825" cy="402303"/>
            <a:chOff x="7416800" y="1122363"/>
            <a:chExt cx="366713" cy="254000"/>
          </a:xfrm>
          <a:solidFill>
            <a:schemeClr val="bg1"/>
          </a:solidFill>
        </p:grpSpPr>
        <p:sp>
          <p:nvSpPr>
            <p:cNvPr id="22"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
          <p:cNvSpPr>
            <a:spLocks noEditPoints="1"/>
          </p:cNvSpPr>
          <p:nvPr/>
        </p:nvSpPr>
        <p:spPr bwMode="auto">
          <a:xfrm>
            <a:off x="3238733" y="3555164"/>
            <a:ext cx="596787" cy="405539"/>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689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childTnLst>
                          </p:cTn>
                        </p:par>
                        <p:par>
                          <p:cTn id="21" fill="hold">
                            <p:stCondLst>
                              <p:cond delay="1000"/>
                            </p:stCondLst>
                            <p:childTnLst>
                              <p:par>
                                <p:cTn id="22" presetID="2" presetClass="entr" presetSubtype="4"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250" fill="hold"/>
                                        <p:tgtEl>
                                          <p:spTgt spid="2"/>
                                        </p:tgtEl>
                                        <p:attrNameLst>
                                          <p:attrName>ppt_x</p:attrName>
                                        </p:attrNameLst>
                                      </p:cBhvr>
                                      <p:tavLst>
                                        <p:tav tm="0">
                                          <p:val>
                                            <p:strVal val="#ppt_x"/>
                                          </p:val>
                                        </p:tav>
                                        <p:tav tm="100000">
                                          <p:val>
                                            <p:strVal val="#ppt_x"/>
                                          </p:val>
                                        </p:tav>
                                      </p:tavLst>
                                    </p:anim>
                                    <p:anim calcmode="lin" valueType="num">
                                      <p:cBhvr additive="base">
                                        <p:cTn id="25" dur="250" fill="hold"/>
                                        <p:tgtEl>
                                          <p:spTgt spid="2"/>
                                        </p:tgtEl>
                                        <p:attrNameLst>
                                          <p:attrName>ppt_y</p:attrName>
                                        </p:attrNameLst>
                                      </p:cBhvr>
                                      <p:tavLst>
                                        <p:tav tm="0">
                                          <p:val>
                                            <p:strVal val="1+#ppt_h/2"/>
                                          </p:val>
                                        </p:tav>
                                        <p:tav tm="100000">
                                          <p:val>
                                            <p:strVal val="#ppt_y"/>
                                          </p:val>
                                        </p:tav>
                                      </p:tavLst>
                                    </p:anim>
                                  </p:childTnLst>
                                </p:cTn>
                              </p:par>
                            </p:childTnLst>
                          </p:cTn>
                        </p:par>
                        <p:par>
                          <p:cTn id="26" fill="hold">
                            <p:stCondLst>
                              <p:cond delay="1250"/>
                            </p:stCondLst>
                            <p:childTnLst>
                              <p:par>
                                <p:cTn id="27" presetID="2" presetClass="entr" presetSubtype="4"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250" fill="hold"/>
                                        <p:tgtEl>
                                          <p:spTgt spid="3"/>
                                        </p:tgtEl>
                                        <p:attrNameLst>
                                          <p:attrName>ppt_x</p:attrName>
                                        </p:attrNameLst>
                                      </p:cBhvr>
                                      <p:tavLst>
                                        <p:tav tm="0">
                                          <p:val>
                                            <p:strVal val="#ppt_x"/>
                                          </p:val>
                                        </p:tav>
                                        <p:tav tm="100000">
                                          <p:val>
                                            <p:strVal val="#ppt_x"/>
                                          </p:val>
                                        </p:tav>
                                      </p:tavLst>
                                    </p:anim>
                                    <p:anim calcmode="lin" valueType="num">
                                      <p:cBhvr additive="base">
                                        <p:cTn id="30" dur="250" fill="hold"/>
                                        <p:tgtEl>
                                          <p:spTgt spid="3"/>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250" fill="hold"/>
                                        <p:tgtEl>
                                          <p:spTgt spid="10"/>
                                        </p:tgtEl>
                                        <p:attrNameLst>
                                          <p:attrName>ppt_x</p:attrName>
                                        </p:attrNameLst>
                                      </p:cBhvr>
                                      <p:tavLst>
                                        <p:tav tm="0">
                                          <p:val>
                                            <p:strVal val="#ppt_x"/>
                                          </p:val>
                                        </p:tav>
                                        <p:tav tm="100000">
                                          <p:val>
                                            <p:strVal val="#ppt_x"/>
                                          </p:val>
                                        </p:tav>
                                      </p:tavLst>
                                    </p:anim>
                                    <p:anim calcmode="lin" valueType="num">
                                      <p:cBhvr additive="base">
                                        <p:cTn id="35" dur="250" fill="hold"/>
                                        <p:tgtEl>
                                          <p:spTgt spid="10"/>
                                        </p:tgtEl>
                                        <p:attrNameLst>
                                          <p:attrName>ppt_y</p:attrName>
                                        </p:attrNameLst>
                                      </p:cBhvr>
                                      <p:tavLst>
                                        <p:tav tm="0">
                                          <p:val>
                                            <p:strVal val="1+#ppt_h/2"/>
                                          </p:val>
                                        </p:tav>
                                        <p:tav tm="100000">
                                          <p:val>
                                            <p:strVal val="#ppt_y"/>
                                          </p:val>
                                        </p:tav>
                                      </p:tavLst>
                                    </p:anim>
                                  </p:childTnLst>
                                </p:cTn>
                              </p:par>
                            </p:childTnLst>
                          </p:cTn>
                        </p:par>
                        <p:par>
                          <p:cTn id="36" fill="hold">
                            <p:stCondLst>
                              <p:cond delay="1750"/>
                            </p:stCondLst>
                            <p:childTnLst>
                              <p:par>
                                <p:cTn id="37" presetID="2" presetClass="entr" presetSubtype="4"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250" fill="hold"/>
                                        <p:tgtEl>
                                          <p:spTgt spid="21"/>
                                        </p:tgtEl>
                                        <p:attrNameLst>
                                          <p:attrName>ppt_x</p:attrName>
                                        </p:attrNameLst>
                                      </p:cBhvr>
                                      <p:tavLst>
                                        <p:tav tm="0">
                                          <p:val>
                                            <p:strVal val="#ppt_x"/>
                                          </p:val>
                                        </p:tav>
                                        <p:tav tm="100000">
                                          <p:val>
                                            <p:strVal val="#ppt_x"/>
                                          </p:val>
                                        </p:tav>
                                      </p:tavLst>
                                    </p:anim>
                                    <p:anim calcmode="lin" valueType="num">
                                      <p:cBhvr additive="base">
                                        <p:cTn id="40" dur="250" fill="hold"/>
                                        <p:tgtEl>
                                          <p:spTgt spid="21"/>
                                        </p:tgtEl>
                                        <p:attrNameLst>
                                          <p:attrName>ppt_y</p:attrName>
                                        </p:attrNameLst>
                                      </p:cBhvr>
                                      <p:tavLst>
                                        <p:tav tm="0">
                                          <p:val>
                                            <p:strVal val="1+#ppt_h/2"/>
                                          </p:val>
                                        </p:tav>
                                        <p:tav tm="100000">
                                          <p:val>
                                            <p:strVal val="#ppt_y"/>
                                          </p:val>
                                        </p:tav>
                                      </p:tavLst>
                                    </p:anim>
                                  </p:childTnLst>
                                </p:cTn>
                              </p:par>
                            </p:childTnLst>
                          </p:cTn>
                        </p:par>
                        <p:par>
                          <p:cTn id="41" fill="hold">
                            <p:stCondLst>
                              <p:cond delay="2000"/>
                            </p:stCondLst>
                            <p:childTnLst>
                              <p:par>
                                <p:cTn id="42" presetID="2" presetClass="entr" presetSubtype="4"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250" fill="hold"/>
                                        <p:tgtEl>
                                          <p:spTgt spid="17"/>
                                        </p:tgtEl>
                                        <p:attrNameLst>
                                          <p:attrName>ppt_x</p:attrName>
                                        </p:attrNameLst>
                                      </p:cBhvr>
                                      <p:tavLst>
                                        <p:tav tm="0">
                                          <p:val>
                                            <p:strVal val="#ppt_x"/>
                                          </p:val>
                                        </p:tav>
                                        <p:tav tm="100000">
                                          <p:val>
                                            <p:strVal val="#ppt_x"/>
                                          </p:val>
                                        </p:tav>
                                      </p:tavLst>
                                    </p:anim>
                                    <p:anim calcmode="lin" valueType="num">
                                      <p:cBhvr additive="base">
                                        <p:cTn id="45" dur="250" fill="hold"/>
                                        <p:tgtEl>
                                          <p:spTgt spid="17"/>
                                        </p:tgtEl>
                                        <p:attrNameLst>
                                          <p:attrName>ppt_y</p:attrName>
                                        </p:attrNameLst>
                                      </p:cBhvr>
                                      <p:tavLst>
                                        <p:tav tm="0">
                                          <p:val>
                                            <p:strVal val="1+#ppt_h/2"/>
                                          </p:val>
                                        </p:tav>
                                        <p:tav tm="100000">
                                          <p:val>
                                            <p:strVal val="#ppt_y"/>
                                          </p:val>
                                        </p:tav>
                                      </p:tavLst>
                                    </p:anim>
                                  </p:childTnLst>
                                </p:cTn>
                              </p:par>
                            </p:childTnLst>
                          </p:cTn>
                        </p:par>
                        <p:par>
                          <p:cTn id="46" fill="hold">
                            <p:stCondLst>
                              <p:cond delay="2250"/>
                            </p:stCondLst>
                            <p:childTnLst>
                              <p:par>
                                <p:cTn id="47" presetID="2" presetClass="entr" presetSubtype="4"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250" fill="hold"/>
                                        <p:tgtEl>
                                          <p:spTgt spid="18"/>
                                        </p:tgtEl>
                                        <p:attrNameLst>
                                          <p:attrName>ppt_x</p:attrName>
                                        </p:attrNameLst>
                                      </p:cBhvr>
                                      <p:tavLst>
                                        <p:tav tm="0">
                                          <p:val>
                                            <p:strVal val="#ppt_x"/>
                                          </p:val>
                                        </p:tav>
                                        <p:tav tm="100000">
                                          <p:val>
                                            <p:strVal val="#ppt_x"/>
                                          </p:val>
                                        </p:tav>
                                      </p:tavLst>
                                    </p:anim>
                                    <p:anim calcmode="lin" valueType="num">
                                      <p:cBhvr additive="base">
                                        <p:cTn id="50" dur="250" fill="hold"/>
                                        <p:tgtEl>
                                          <p:spTgt spid="18"/>
                                        </p:tgtEl>
                                        <p:attrNameLst>
                                          <p:attrName>ppt_y</p:attrName>
                                        </p:attrNameLst>
                                      </p:cBhvr>
                                      <p:tavLst>
                                        <p:tav tm="0">
                                          <p:val>
                                            <p:strVal val="1+#ppt_h/2"/>
                                          </p:val>
                                        </p:tav>
                                        <p:tav tm="100000">
                                          <p:val>
                                            <p:strVal val="#ppt_y"/>
                                          </p:val>
                                        </p:tav>
                                      </p:tavLst>
                                    </p:anim>
                                  </p:childTnLst>
                                </p:cTn>
                              </p:par>
                            </p:childTnLst>
                          </p:cTn>
                        </p:par>
                        <p:par>
                          <p:cTn id="51" fill="hold">
                            <p:stCondLst>
                              <p:cond delay="2500"/>
                            </p:stCondLst>
                            <p:childTnLst>
                              <p:par>
                                <p:cTn id="52" presetID="2" presetClass="entr" presetSubtype="4"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250" fill="hold"/>
                                        <p:tgtEl>
                                          <p:spTgt spid="4"/>
                                        </p:tgtEl>
                                        <p:attrNameLst>
                                          <p:attrName>ppt_x</p:attrName>
                                        </p:attrNameLst>
                                      </p:cBhvr>
                                      <p:tavLst>
                                        <p:tav tm="0">
                                          <p:val>
                                            <p:strVal val="#ppt_x"/>
                                          </p:val>
                                        </p:tav>
                                        <p:tav tm="100000">
                                          <p:val>
                                            <p:strVal val="#ppt_x"/>
                                          </p:val>
                                        </p:tav>
                                      </p:tavLst>
                                    </p:anim>
                                    <p:anim calcmode="lin" valueType="num">
                                      <p:cBhvr additive="base">
                                        <p:cTn id="55" dur="250" fill="hold"/>
                                        <p:tgtEl>
                                          <p:spTgt spid="4"/>
                                        </p:tgtEl>
                                        <p:attrNameLst>
                                          <p:attrName>ppt_y</p:attrName>
                                        </p:attrNameLst>
                                      </p:cBhvr>
                                      <p:tavLst>
                                        <p:tav tm="0">
                                          <p:val>
                                            <p:strVal val="1+#ppt_h/2"/>
                                          </p:val>
                                        </p:tav>
                                        <p:tav tm="100000">
                                          <p:val>
                                            <p:strVal val="#ppt_y"/>
                                          </p:val>
                                        </p:tav>
                                      </p:tavLst>
                                    </p:anim>
                                  </p:childTnLst>
                                </p:cTn>
                              </p:par>
                            </p:childTnLst>
                          </p:cTn>
                        </p:par>
                        <p:par>
                          <p:cTn id="56" fill="hold">
                            <p:stCondLst>
                              <p:cond delay="2750"/>
                            </p:stCondLst>
                            <p:childTnLst>
                              <p:par>
                                <p:cTn id="57" presetID="2" presetClass="entr" presetSubtype="4"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250" fill="hold"/>
                                        <p:tgtEl>
                                          <p:spTgt spid="20"/>
                                        </p:tgtEl>
                                        <p:attrNameLst>
                                          <p:attrName>ppt_x</p:attrName>
                                        </p:attrNameLst>
                                      </p:cBhvr>
                                      <p:tavLst>
                                        <p:tav tm="0">
                                          <p:val>
                                            <p:strVal val="#ppt_x"/>
                                          </p:val>
                                        </p:tav>
                                        <p:tav tm="100000">
                                          <p:val>
                                            <p:strVal val="#ppt_x"/>
                                          </p:val>
                                        </p:tav>
                                      </p:tavLst>
                                    </p:anim>
                                    <p:anim calcmode="lin" valueType="num">
                                      <p:cBhvr additive="base">
                                        <p:cTn id="60" dur="250" fill="hold"/>
                                        <p:tgtEl>
                                          <p:spTgt spid="20"/>
                                        </p:tgtEl>
                                        <p:attrNameLst>
                                          <p:attrName>ppt_y</p:attrName>
                                        </p:attrNameLst>
                                      </p:cBhvr>
                                      <p:tavLst>
                                        <p:tav tm="0">
                                          <p:val>
                                            <p:strVal val="1+#ppt_h/2"/>
                                          </p:val>
                                        </p:tav>
                                        <p:tav tm="100000">
                                          <p:val>
                                            <p:strVal val="#ppt_y"/>
                                          </p:val>
                                        </p:tav>
                                      </p:tavLst>
                                    </p:anim>
                                  </p:childTnLst>
                                </p:cTn>
                              </p:par>
                            </p:childTnLst>
                          </p:cTn>
                        </p:par>
                        <p:par>
                          <p:cTn id="61" fill="hold">
                            <p:stCondLst>
                              <p:cond delay="3000"/>
                            </p:stCondLst>
                            <p:childTnLst>
                              <p:par>
                                <p:cTn id="62" presetID="2" presetClass="entr" presetSubtype="4"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250" fill="hold"/>
                                        <p:tgtEl>
                                          <p:spTgt spid="11"/>
                                        </p:tgtEl>
                                        <p:attrNameLst>
                                          <p:attrName>ppt_x</p:attrName>
                                        </p:attrNameLst>
                                      </p:cBhvr>
                                      <p:tavLst>
                                        <p:tav tm="0">
                                          <p:val>
                                            <p:strVal val="#ppt_x"/>
                                          </p:val>
                                        </p:tav>
                                        <p:tav tm="100000">
                                          <p:val>
                                            <p:strVal val="#ppt_x"/>
                                          </p:val>
                                        </p:tav>
                                      </p:tavLst>
                                    </p:anim>
                                    <p:anim calcmode="lin" valueType="num">
                                      <p:cBhvr additive="base">
                                        <p:cTn id="65" dur="250" fill="hold"/>
                                        <p:tgtEl>
                                          <p:spTgt spid="11"/>
                                        </p:tgtEl>
                                        <p:attrNameLst>
                                          <p:attrName>ppt_y</p:attrName>
                                        </p:attrNameLst>
                                      </p:cBhvr>
                                      <p:tavLst>
                                        <p:tav tm="0">
                                          <p:val>
                                            <p:strVal val="1+#ppt_h/2"/>
                                          </p:val>
                                        </p:tav>
                                        <p:tav tm="100000">
                                          <p:val>
                                            <p:strVal val="#ppt_y"/>
                                          </p:val>
                                        </p:tav>
                                      </p:tavLst>
                                    </p:anim>
                                  </p:childTnLst>
                                </p:cTn>
                              </p:par>
                            </p:childTnLst>
                          </p:cTn>
                        </p:par>
                        <p:par>
                          <p:cTn id="66" fill="hold">
                            <p:stCondLst>
                              <p:cond delay="3250"/>
                            </p:stCondLst>
                            <p:childTnLst>
                              <p:par>
                                <p:cTn id="67" presetID="2" presetClass="entr" presetSubtype="4"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250" fill="hold"/>
                                        <p:tgtEl>
                                          <p:spTgt spid="12"/>
                                        </p:tgtEl>
                                        <p:attrNameLst>
                                          <p:attrName>ppt_x</p:attrName>
                                        </p:attrNameLst>
                                      </p:cBhvr>
                                      <p:tavLst>
                                        <p:tav tm="0">
                                          <p:val>
                                            <p:strVal val="#ppt_x"/>
                                          </p:val>
                                        </p:tav>
                                        <p:tav tm="100000">
                                          <p:val>
                                            <p:strVal val="#ppt_x"/>
                                          </p:val>
                                        </p:tav>
                                      </p:tavLst>
                                    </p:anim>
                                    <p:anim calcmode="lin" valueType="num">
                                      <p:cBhvr additive="base">
                                        <p:cTn id="70" dur="250" fill="hold"/>
                                        <p:tgtEl>
                                          <p:spTgt spid="12"/>
                                        </p:tgtEl>
                                        <p:attrNameLst>
                                          <p:attrName>ppt_y</p:attrName>
                                        </p:attrNameLst>
                                      </p:cBhvr>
                                      <p:tavLst>
                                        <p:tav tm="0">
                                          <p:val>
                                            <p:strVal val="1+#ppt_h/2"/>
                                          </p:val>
                                        </p:tav>
                                        <p:tav tm="100000">
                                          <p:val>
                                            <p:strVal val="#ppt_y"/>
                                          </p:val>
                                        </p:tav>
                                      </p:tavLst>
                                    </p:anim>
                                  </p:childTnLst>
                                </p:cTn>
                              </p:par>
                            </p:childTnLst>
                          </p:cTn>
                        </p:par>
                        <p:par>
                          <p:cTn id="71" fill="hold">
                            <p:stCondLst>
                              <p:cond delay="3500"/>
                            </p:stCondLst>
                            <p:childTnLst>
                              <p:par>
                                <p:cTn id="72" presetID="2" presetClass="entr" presetSubtype="4" fill="hold" grpId="0" nodeType="after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250" fill="hold"/>
                                        <p:tgtEl>
                                          <p:spTgt spid="5"/>
                                        </p:tgtEl>
                                        <p:attrNameLst>
                                          <p:attrName>ppt_x</p:attrName>
                                        </p:attrNameLst>
                                      </p:cBhvr>
                                      <p:tavLst>
                                        <p:tav tm="0">
                                          <p:val>
                                            <p:strVal val="#ppt_x"/>
                                          </p:val>
                                        </p:tav>
                                        <p:tav tm="100000">
                                          <p:val>
                                            <p:strVal val="#ppt_x"/>
                                          </p:val>
                                        </p:tav>
                                      </p:tavLst>
                                    </p:anim>
                                    <p:anim calcmode="lin" valueType="num">
                                      <p:cBhvr additive="base">
                                        <p:cTn id="75" dur="250" fill="hold"/>
                                        <p:tgtEl>
                                          <p:spTgt spid="5"/>
                                        </p:tgtEl>
                                        <p:attrNameLst>
                                          <p:attrName>ppt_y</p:attrName>
                                        </p:attrNameLst>
                                      </p:cBhvr>
                                      <p:tavLst>
                                        <p:tav tm="0">
                                          <p:val>
                                            <p:strVal val="1+#ppt_h/2"/>
                                          </p:val>
                                        </p:tav>
                                        <p:tav tm="100000">
                                          <p:val>
                                            <p:strVal val="#ppt_y"/>
                                          </p:val>
                                        </p:tav>
                                      </p:tavLst>
                                    </p:anim>
                                  </p:childTnLst>
                                </p:cTn>
                              </p:par>
                            </p:childTnLst>
                          </p:cTn>
                        </p:par>
                        <p:par>
                          <p:cTn id="76" fill="hold">
                            <p:stCondLst>
                              <p:cond delay="3750"/>
                            </p:stCondLst>
                            <p:childTnLst>
                              <p:par>
                                <p:cTn id="77" presetID="2" presetClass="entr" presetSubtype="4"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250" fill="hold"/>
                                        <p:tgtEl>
                                          <p:spTgt spid="24"/>
                                        </p:tgtEl>
                                        <p:attrNameLst>
                                          <p:attrName>ppt_x</p:attrName>
                                        </p:attrNameLst>
                                      </p:cBhvr>
                                      <p:tavLst>
                                        <p:tav tm="0">
                                          <p:val>
                                            <p:strVal val="#ppt_x"/>
                                          </p:val>
                                        </p:tav>
                                        <p:tav tm="100000">
                                          <p:val>
                                            <p:strVal val="#ppt_x"/>
                                          </p:val>
                                        </p:tav>
                                      </p:tavLst>
                                    </p:anim>
                                    <p:anim calcmode="lin" valueType="num">
                                      <p:cBhvr additive="base">
                                        <p:cTn id="80" dur="250" fill="hold"/>
                                        <p:tgtEl>
                                          <p:spTgt spid="24"/>
                                        </p:tgtEl>
                                        <p:attrNameLst>
                                          <p:attrName>ppt_y</p:attrName>
                                        </p:attrNameLst>
                                      </p:cBhvr>
                                      <p:tavLst>
                                        <p:tav tm="0">
                                          <p:val>
                                            <p:strVal val="1+#ppt_h/2"/>
                                          </p:val>
                                        </p:tav>
                                        <p:tav tm="100000">
                                          <p:val>
                                            <p:strVal val="#ppt_y"/>
                                          </p:val>
                                        </p:tav>
                                      </p:tavLst>
                                    </p:anim>
                                  </p:childTnLst>
                                </p:cTn>
                              </p:par>
                            </p:childTnLst>
                          </p:cTn>
                        </p:par>
                        <p:par>
                          <p:cTn id="81" fill="hold">
                            <p:stCondLst>
                              <p:cond delay="4000"/>
                            </p:stCondLst>
                            <p:childTnLst>
                              <p:par>
                                <p:cTn id="82" presetID="2" presetClass="entr" presetSubtype="4" fill="hold" grpId="0" nodeType="after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250" fill="hold"/>
                                        <p:tgtEl>
                                          <p:spTgt spid="15"/>
                                        </p:tgtEl>
                                        <p:attrNameLst>
                                          <p:attrName>ppt_x</p:attrName>
                                        </p:attrNameLst>
                                      </p:cBhvr>
                                      <p:tavLst>
                                        <p:tav tm="0">
                                          <p:val>
                                            <p:strVal val="#ppt_x"/>
                                          </p:val>
                                        </p:tav>
                                        <p:tav tm="100000">
                                          <p:val>
                                            <p:strVal val="#ppt_x"/>
                                          </p:val>
                                        </p:tav>
                                      </p:tavLst>
                                    </p:anim>
                                    <p:anim calcmode="lin" valueType="num">
                                      <p:cBhvr additive="base">
                                        <p:cTn id="85" dur="250" fill="hold"/>
                                        <p:tgtEl>
                                          <p:spTgt spid="15"/>
                                        </p:tgtEl>
                                        <p:attrNameLst>
                                          <p:attrName>ppt_y</p:attrName>
                                        </p:attrNameLst>
                                      </p:cBhvr>
                                      <p:tavLst>
                                        <p:tav tm="0">
                                          <p:val>
                                            <p:strVal val="1+#ppt_h/2"/>
                                          </p:val>
                                        </p:tav>
                                        <p:tav tm="100000">
                                          <p:val>
                                            <p:strVal val="#ppt_y"/>
                                          </p:val>
                                        </p:tav>
                                      </p:tavLst>
                                    </p:anim>
                                  </p:childTnLst>
                                </p:cTn>
                              </p:par>
                            </p:childTnLst>
                          </p:cTn>
                        </p:par>
                        <p:par>
                          <p:cTn id="86" fill="hold">
                            <p:stCondLst>
                              <p:cond delay="4250"/>
                            </p:stCondLst>
                            <p:childTnLst>
                              <p:par>
                                <p:cTn id="87" presetID="2" presetClass="entr" presetSubtype="4" fill="hold" grpId="0" nodeType="after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additive="base">
                                        <p:cTn id="89" dur="250" fill="hold"/>
                                        <p:tgtEl>
                                          <p:spTgt spid="16"/>
                                        </p:tgtEl>
                                        <p:attrNameLst>
                                          <p:attrName>ppt_x</p:attrName>
                                        </p:attrNameLst>
                                      </p:cBhvr>
                                      <p:tavLst>
                                        <p:tav tm="0">
                                          <p:val>
                                            <p:strVal val="#ppt_x"/>
                                          </p:val>
                                        </p:tav>
                                        <p:tav tm="100000">
                                          <p:val>
                                            <p:strVal val="#ppt_x"/>
                                          </p:val>
                                        </p:tav>
                                      </p:tavLst>
                                    </p:anim>
                                    <p:anim calcmode="lin" valueType="num">
                                      <p:cBhvr additive="base">
                                        <p:cTn id="90" dur="250" fill="hold"/>
                                        <p:tgtEl>
                                          <p:spTgt spid="16"/>
                                        </p:tgtEl>
                                        <p:attrNameLst>
                                          <p:attrName>ppt_y</p:attrName>
                                        </p:attrNameLst>
                                      </p:cBhvr>
                                      <p:tavLst>
                                        <p:tav tm="0">
                                          <p:val>
                                            <p:strVal val="1+#ppt_h/2"/>
                                          </p:val>
                                        </p:tav>
                                        <p:tav tm="100000">
                                          <p:val>
                                            <p:strVal val="#ppt_y"/>
                                          </p:val>
                                        </p:tav>
                                      </p:tavLst>
                                    </p:anim>
                                  </p:childTnLst>
                                </p:cTn>
                              </p:par>
                            </p:childTnLst>
                          </p:cTn>
                        </p:par>
                        <p:par>
                          <p:cTn id="91" fill="hold">
                            <p:stCondLst>
                              <p:cond delay="4500"/>
                            </p:stCondLst>
                            <p:childTnLst>
                              <p:par>
                                <p:cTn id="92" presetID="2" presetClass="entr" presetSubtype="4" fill="hold" grpId="0" nodeType="afterEffect">
                                  <p:stCondLst>
                                    <p:cond delay="0"/>
                                  </p:stCondLst>
                                  <p:childTnLst>
                                    <p:set>
                                      <p:cBhvr>
                                        <p:cTn id="93" dur="1" fill="hold">
                                          <p:stCondLst>
                                            <p:cond delay="0"/>
                                          </p:stCondLst>
                                        </p:cTn>
                                        <p:tgtEl>
                                          <p:spTgt spid="9"/>
                                        </p:tgtEl>
                                        <p:attrNameLst>
                                          <p:attrName>style.visibility</p:attrName>
                                        </p:attrNameLst>
                                      </p:cBhvr>
                                      <p:to>
                                        <p:strVal val="visible"/>
                                      </p:to>
                                    </p:set>
                                    <p:anim calcmode="lin" valueType="num">
                                      <p:cBhvr additive="base">
                                        <p:cTn id="94" dur="250" fill="hold"/>
                                        <p:tgtEl>
                                          <p:spTgt spid="9"/>
                                        </p:tgtEl>
                                        <p:attrNameLst>
                                          <p:attrName>ppt_x</p:attrName>
                                        </p:attrNameLst>
                                      </p:cBhvr>
                                      <p:tavLst>
                                        <p:tav tm="0">
                                          <p:val>
                                            <p:strVal val="#ppt_x"/>
                                          </p:val>
                                        </p:tav>
                                        <p:tav tm="100000">
                                          <p:val>
                                            <p:strVal val="#ppt_x"/>
                                          </p:val>
                                        </p:tav>
                                      </p:tavLst>
                                    </p:anim>
                                    <p:anim calcmode="lin" valueType="num">
                                      <p:cBhvr additive="base">
                                        <p:cTn id="95" dur="250" fill="hold"/>
                                        <p:tgtEl>
                                          <p:spTgt spid="9"/>
                                        </p:tgtEl>
                                        <p:attrNameLst>
                                          <p:attrName>ppt_y</p:attrName>
                                        </p:attrNameLst>
                                      </p:cBhvr>
                                      <p:tavLst>
                                        <p:tav tm="0">
                                          <p:val>
                                            <p:strVal val="1+#ppt_h/2"/>
                                          </p:val>
                                        </p:tav>
                                        <p:tav tm="100000">
                                          <p:val>
                                            <p:strVal val="#ppt_y"/>
                                          </p:val>
                                        </p:tav>
                                      </p:tavLst>
                                    </p:anim>
                                  </p:childTnLst>
                                </p:cTn>
                              </p:par>
                            </p:childTnLst>
                          </p:cTn>
                        </p:par>
                        <p:par>
                          <p:cTn id="96" fill="hold">
                            <p:stCondLst>
                              <p:cond delay="4750"/>
                            </p:stCondLst>
                            <p:childTnLst>
                              <p:par>
                                <p:cTn id="97" presetID="2" presetClass="entr" presetSubtype="4" fill="hold" grpId="0" nodeType="after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additive="base">
                                        <p:cTn id="99" dur="250" fill="hold"/>
                                        <p:tgtEl>
                                          <p:spTgt spid="19"/>
                                        </p:tgtEl>
                                        <p:attrNameLst>
                                          <p:attrName>ppt_x</p:attrName>
                                        </p:attrNameLst>
                                      </p:cBhvr>
                                      <p:tavLst>
                                        <p:tav tm="0">
                                          <p:val>
                                            <p:strVal val="#ppt_x"/>
                                          </p:val>
                                        </p:tav>
                                        <p:tav tm="100000">
                                          <p:val>
                                            <p:strVal val="#ppt_x"/>
                                          </p:val>
                                        </p:tav>
                                      </p:tavLst>
                                    </p:anim>
                                    <p:anim calcmode="lin" valueType="num">
                                      <p:cBhvr additive="base">
                                        <p:cTn id="100" dur="250" fill="hold"/>
                                        <p:tgtEl>
                                          <p:spTgt spid="19"/>
                                        </p:tgtEl>
                                        <p:attrNameLst>
                                          <p:attrName>ppt_y</p:attrName>
                                        </p:attrNameLst>
                                      </p:cBhvr>
                                      <p:tavLst>
                                        <p:tav tm="0">
                                          <p:val>
                                            <p:strVal val="1+#ppt_h/2"/>
                                          </p:val>
                                        </p:tav>
                                        <p:tav tm="100000">
                                          <p:val>
                                            <p:strVal val="#ppt_y"/>
                                          </p:val>
                                        </p:tav>
                                      </p:tavLst>
                                    </p:anim>
                                  </p:childTnLst>
                                </p:cTn>
                              </p:par>
                            </p:childTnLst>
                          </p:cTn>
                        </p:par>
                        <p:par>
                          <p:cTn id="101" fill="hold">
                            <p:stCondLst>
                              <p:cond delay="5000"/>
                            </p:stCondLst>
                            <p:childTnLst>
                              <p:par>
                                <p:cTn id="102" presetID="2" presetClass="entr" presetSubtype="4" fill="hold" grpId="0" nodeType="afterEffect">
                                  <p:stCondLst>
                                    <p:cond delay="0"/>
                                  </p:stCondLst>
                                  <p:childTnLst>
                                    <p:set>
                                      <p:cBhvr>
                                        <p:cTn id="103" dur="1" fill="hold">
                                          <p:stCondLst>
                                            <p:cond delay="0"/>
                                          </p:stCondLst>
                                        </p:cTn>
                                        <p:tgtEl>
                                          <p:spTgt spid="13"/>
                                        </p:tgtEl>
                                        <p:attrNameLst>
                                          <p:attrName>style.visibility</p:attrName>
                                        </p:attrNameLst>
                                      </p:cBhvr>
                                      <p:to>
                                        <p:strVal val="visible"/>
                                      </p:to>
                                    </p:set>
                                    <p:anim calcmode="lin" valueType="num">
                                      <p:cBhvr additive="base">
                                        <p:cTn id="104" dur="250" fill="hold"/>
                                        <p:tgtEl>
                                          <p:spTgt spid="13"/>
                                        </p:tgtEl>
                                        <p:attrNameLst>
                                          <p:attrName>ppt_x</p:attrName>
                                        </p:attrNameLst>
                                      </p:cBhvr>
                                      <p:tavLst>
                                        <p:tav tm="0">
                                          <p:val>
                                            <p:strVal val="#ppt_x"/>
                                          </p:val>
                                        </p:tav>
                                        <p:tav tm="100000">
                                          <p:val>
                                            <p:strVal val="#ppt_x"/>
                                          </p:val>
                                        </p:tav>
                                      </p:tavLst>
                                    </p:anim>
                                    <p:anim calcmode="lin" valueType="num">
                                      <p:cBhvr additive="base">
                                        <p:cTn id="105" dur="250" fill="hold"/>
                                        <p:tgtEl>
                                          <p:spTgt spid="13"/>
                                        </p:tgtEl>
                                        <p:attrNameLst>
                                          <p:attrName>ppt_y</p:attrName>
                                        </p:attrNameLst>
                                      </p:cBhvr>
                                      <p:tavLst>
                                        <p:tav tm="0">
                                          <p:val>
                                            <p:strVal val="1+#ppt_h/2"/>
                                          </p:val>
                                        </p:tav>
                                        <p:tav tm="100000">
                                          <p:val>
                                            <p:strVal val="#ppt_y"/>
                                          </p:val>
                                        </p:tav>
                                      </p:tavLst>
                                    </p:anim>
                                  </p:childTnLst>
                                </p:cTn>
                              </p:par>
                            </p:childTnLst>
                          </p:cTn>
                        </p:par>
                        <p:par>
                          <p:cTn id="106" fill="hold">
                            <p:stCondLst>
                              <p:cond delay="5250"/>
                            </p:stCondLst>
                            <p:childTnLst>
                              <p:par>
                                <p:cTn id="107" presetID="2" presetClass="entr" presetSubtype="4" fill="hold" grpId="0" nodeType="afterEffect">
                                  <p:stCondLst>
                                    <p:cond delay="0"/>
                                  </p:stCondLst>
                                  <p:childTnLst>
                                    <p:set>
                                      <p:cBhvr>
                                        <p:cTn id="108" dur="1" fill="hold">
                                          <p:stCondLst>
                                            <p:cond delay="0"/>
                                          </p:stCondLst>
                                        </p:cTn>
                                        <p:tgtEl>
                                          <p:spTgt spid="14"/>
                                        </p:tgtEl>
                                        <p:attrNameLst>
                                          <p:attrName>style.visibility</p:attrName>
                                        </p:attrNameLst>
                                      </p:cBhvr>
                                      <p:to>
                                        <p:strVal val="visible"/>
                                      </p:to>
                                    </p:set>
                                    <p:anim calcmode="lin" valueType="num">
                                      <p:cBhvr additive="base">
                                        <p:cTn id="109" dur="250" fill="hold"/>
                                        <p:tgtEl>
                                          <p:spTgt spid="14"/>
                                        </p:tgtEl>
                                        <p:attrNameLst>
                                          <p:attrName>ppt_x</p:attrName>
                                        </p:attrNameLst>
                                      </p:cBhvr>
                                      <p:tavLst>
                                        <p:tav tm="0">
                                          <p:val>
                                            <p:strVal val="#ppt_x"/>
                                          </p:val>
                                        </p:tav>
                                        <p:tav tm="100000">
                                          <p:val>
                                            <p:strVal val="#ppt_x"/>
                                          </p:val>
                                        </p:tav>
                                      </p:tavLst>
                                    </p:anim>
                                    <p:anim calcmode="lin" valueType="num">
                                      <p:cBhvr additive="base">
                                        <p:cTn id="110"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9" grpId="0" animBg="1"/>
      <p:bldP spid="10" grpId="0" animBg="1"/>
      <p:bldP spid="11" grpId="0" animBg="1"/>
      <p:bldP spid="12" grpId="0"/>
      <p:bldP spid="13" grpId="0" animBg="1"/>
      <p:bldP spid="14" grpId="0"/>
      <p:bldP spid="15" grpId="0" animBg="1"/>
      <p:bldP spid="16" grpId="0"/>
      <p:bldP spid="17" grpId="0" animBg="1"/>
      <p:bldP spid="18" grpId="0"/>
      <p:bldP spid="19" grpId="0" animBg="1"/>
      <p:bldP spid="20"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9147" y="291148"/>
            <a:ext cx="9170084"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变色龙模板</a:t>
            </a:r>
            <a:r>
              <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 </a:t>
            </a:r>
            <a:r>
              <a:rPr lang="zh-CN" altLang="en-US"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rPr>
              <a:t>此处是大标题</a:t>
            </a:r>
            <a:endParaRPr lang="en-CA" altLang="zh-CN" sz="3200" b="1" spc="-150"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354" t="8440" r="6203" b="10137"/>
          <a:stretch/>
        </p:blipFill>
        <p:spPr>
          <a:xfrm>
            <a:off x="495209" y="980754"/>
            <a:ext cx="3009991" cy="3724596"/>
          </a:xfrm>
          <a:prstGeom prst="rect">
            <a:avLst/>
          </a:prstGeom>
        </p:spPr>
      </p:pic>
      <p:sp>
        <p:nvSpPr>
          <p:cNvPr id="5" name="Rectangle 4"/>
          <p:cNvSpPr/>
          <p:nvPr/>
        </p:nvSpPr>
        <p:spPr>
          <a:xfrm>
            <a:off x="937483" y="1437066"/>
            <a:ext cx="2129088" cy="2751063"/>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60006" y="1047750"/>
            <a:ext cx="2064122" cy="414499"/>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panose="020B0503020204020204" pitchFamily="34" charset="-122"/>
                <a:ea typeface="微软雅黑" panose="020B0503020204020204" pitchFamily="34" charset="-122"/>
                <a:cs typeface="Open Sans Light" pitchFamily="34" charset="0"/>
              </a:rPr>
              <a:t>此处文字可编辑</a:t>
            </a:r>
            <a:endParaRPr lang="en-US" dirty="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7" name="Rectangle 6"/>
          <p:cNvSpPr/>
          <p:nvPr/>
        </p:nvSpPr>
        <p:spPr>
          <a:xfrm>
            <a:off x="3660006" y="1462249"/>
            <a:ext cx="2588394" cy="414499"/>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panose="020B0503020204020204" pitchFamily="34" charset="-122"/>
                <a:ea typeface="微软雅黑" panose="020B0503020204020204" pitchFamily="34" charset="-122"/>
                <a:cs typeface="Open Sans Light" pitchFamily="34" charset="0"/>
              </a:rPr>
              <a:t>此处文字可编辑</a:t>
            </a:r>
            <a:endParaRPr lang="en-US" altLang="zh-CN" dirty="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9" name="Rectangle 8"/>
          <p:cNvSpPr/>
          <p:nvPr/>
        </p:nvSpPr>
        <p:spPr>
          <a:xfrm>
            <a:off x="3657600" y="1881249"/>
            <a:ext cx="2440806" cy="414499"/>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panose="020B0503020204020204" pitchFamily="34" charset="-122"/>
                <a:ea typeface="微软雅黑" panose="020B0503020204020204" pitchFamily="34" charset="-122"/>
                <a:cs typeface="Open Sans Light" pitchFamily="34" charset="0"/>
              </a:rPr>
              <a:t>此处文字可编辑</a:t>
            </a:r>
            <a:endParaRPr lang="en-US" altLang="zh-CN" dirty="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0" name="Rectangle 9"/>
          <p:cNvSpPr/>
          <p:nvPr/>
        </p:nvSpPr>
        <p:spPr>
          <a:xfrm>
            <a:off x="3657600" y="2295748"/>
            <a:ext cx="2286000" cy="414499"/>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panose="020B0503020204020204" pitchFamily="34" charset="-122"/>
                <a:ea typeface="微软雅黑" panose="020B0503020204020204" pitchFamily="34" charset="-122"/>
                <a:cs typeface="Open Sans Light" pitchFamily="34" charset="0"/>
              </a:rPr>
              <a:t>此处文字可编辑</a:t>
            </a:r>
            <a:endParaRPr lang="en-US" altLang="zh-CN" dirty="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1" name="Rectangle 10"/>
          <p:cNvSpPr/>
          <p:nvPr/>
        </p:nvSpPr>
        <p:spPr>
          <a:xfrm>
            <a:off x="3660006" y="2708760"/>
            <a:ext cx="2438400" cy="414499"/>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panose="020B0503020204020204" pitchFamily="34" charset="-122"/>
                <a:ea typeface="微软雅黑" panose="020B0503020204020204" pitchFamily="34" charset="-122"/>
                <a:cs typeface="Open Sans Light" pitchFamily="34" charset="0"/>
              </a:rPr>
              <a:t>此处文字可编辑</a:t>
            </a:r>
            <a:endParaRPr lang="en-US" altLang="zh-CN" dirty="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2" name="Rectangle 11"/>
          <p:cNvSpPr/>
          <p:nvPr/>
        </p:nvSpPr>
        <p:spPr>
          <a:xfrm>
            <a:off x="3660006" y="3123259"/>
            <a:ext cx="3121794" cy="414499"/>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panose="020B0503020204020204" pitchFamily="34" charset="-122"/>
                <a:ea typeface="微软雅黑" panose="020B0503020204020204" pitchFamily="34" charset="-122"/>
                <a:cs typeface="Open Sans Light" pitchFamily="34" charset="0"/>
              </a:rPr>
              <a:t>此处文字可编辑</a:t>
            </a:r>
            <a:endParaRPr lang="en-US" altLang="zh-CN" dirty="0">
              <a:solidFill>
                <a:schemeClr val="bg1"/>
              </a:solidFill>
              <a:latin typeface="微软雅黑" panose="020B0503020204020204" pitchFamily="34" charset="-122"/>
              <a:ea typeface="微软雅黑" panose="020B0503020204020204" pitchFamily="34" charset="-122"/>
              <a:cs typeface="Open Sans Light" pitchFamily="34" charset="0"/>
            </a:endParaRPr>
          </a:p>
        </p:txBody>
      </p:sp>
      <p:sp>
        <p:nvSpPr>
          <p:cNvPr id="13" name="Text Box 10"/>
          <p:cNvSpPr txBox="1">
            <a:spLocks noChangeArrowheads="1"/>
          </p:cNvSpPr>
          <p:nvPr/>
        </p:nvSpPr>
        <p:spPr bwMode="auto">
          <a:xfrm>
            <a:off x="3660006" y="3761089"/>
            <a:ext cx="2438400" cy="854080"/>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变色龙小标题</a:t>
            </a:r>
            <a:endParaRPr lang="en-US" altLang="zh-CN" sz="12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endParaRPr lang="en-US" sz="9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
        <p:nvSpPr>
          <p:cNvPr id="14" name="Text Box 10"/>
          <p:cNvSpPr txBox="1">
            <a:spLocks noChangeArrowheads="1"/>
          </p:cNvSpPr>
          <p:nvPr/>
        </p:nvSpPr>
        <p:spPr bwMode="auto">
          <a:xfrm>
            <a:off x="6248400" y="3761089"/>
            <a:ext cx="2438400" cy="854080"/>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rPr>
              <a:t>变色龙小标题</a:t>
            </a:r>
            <a:endParaRPr lang="en-US" sz="12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endParaRPr lang="en-US" sz="900" b="1" dirty="0" smtClean="0">
              <a:solidFill>
                <a:srgbClr val="45C1A4"/>
              </a:solidFill>
              <a:latin typeface="微软雅黑" panose="020B0503020204020204" pitchFamily="34" charset="-122"/>
              <a:ea typeface="微软雅黑" panose="020B0503020204020204" pitchFamily="34" charset="-122"/>
              <a:cs typeface="Open Sans" pitchFamily="34" charset="0"/>
            </a:endParaRPr>
          </a:p>
          <a:p>
            <a:pPr defTabSz="1088232"/>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rPr>
              <a:t>此处可编辑此处可编辑此处可编辑此处可编辑此处可编辑此处可编辑此处可编辑此处可编辑</a:t>
            </a:r>
            <a:endParaRPr lang="en-US" sz="1050" dirty="0" smtClean="0">
              <a:solidFill>
                <a:schemeClr val="bg1">
                  <a:lumMod val="65000"/>
                </a:schemeClr>
              </a:solidFill>
              <a:latin typeface="微软雅黑" panose="020B0503020204020204" pitchFamily="34" charset="-122"/>
              <a:ea typeface="微软雅黑" panose="020B0503020204020204" pitchFamily="34" charset="-122"/>
              <a:cs typeface="Open Sans" pitchFamily="34" charset="0"/>
            </a:endParaRPr>
          </a:p>
        </p:txBody>
      </p:sp>
    </p:spTree>
    <p:extLst>
      <p:ext uri="{BB962C8B-B14F-4D97-AF65-F5344CB8AC3E}">
        <p14:creationId xmlns:p14="http://schemas.microsoft.com/office/powerpoint/2010/main" val="2587264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250" fill="hold"/>
                                        <p:tgtEl>
                                          <p:spTgt spid="4"/>
                                        </p:tgtEl>
                                        <p:attrNameLst>
                                          <p:attrName>ppt_x</p:attrName>
                                        </p:attrNameLst>
                                      </p:cBhvr>
                                      <p:tavLst>
                                        <p:tav tm="0">
                                          <p:val>
                                            <p:strVal val="#ppt_x"/>
                                          </p:val>
                                        </p:tav>
                                        <p:tav tm="100000">
                                          <p:val>
                                            <p:strVal val="#ppt_x"/>
                                          </p:val>
                                        </p:tav>
                                      </p:tavLst>
                                    </p:anim>
                                    <p:anim calcmode="lin" valueType="num">
                                      <p:cBhvr additive="base">
                                        <p:cTn id="25" dur="25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1250"/>
                            </p:stCondLst>
                            <p:childTnLst>
                              <p:par>
                                <p:cTn id="27" presetID="2" presetClass="entr" presetSubtype="4"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250" fill="hold"/>
                                        <p:tgtEl>
                                          <p:spTgt spid="5"/>
                                        </p:tgtEl>
                                        <p:attrNameLst>
                                          <p:attrName>ppt_x</p:attrName>
                                        </p:attrNameLst>
                                      </p:cBhvr>
                                      <p:tavLst>
                                        <p:tav tm="0">
                                          <p:val>
                                            <p:strVal val="#ppt_x"/>
                                          </p:val>
                                        </p:tav>
                                        <p:tav tm="100000">
                                          <p:val>
                                            <p:strVal val="#ppt_x"/>
                                          </p:val>
                                        </p:tav>
                                      </p:tavLst>
                                    </p:anim>
                                    <p:anim calcmode="lin" valueType="num">
                                      <p:cBhvr additive="base">
                                        <p:cTn id="30" dur="250" fill="hold"/>
                                        <p:tgtEl>
                                          <p:spTgt spid="5"/>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250" fill="hold"/>
                                        <p:tgtEl>
                                          <p:spTgt spid="6"/>
                                        </p:tgtEl>
                                        <p:attrNameLst>
                                          <p:attrName>ppt_x</p:attrName>
                                        </p:attrNameLst>
                                      </p:cBhvr>
                                      <p:tavLst>
                                        <p:tav tm="0">
                                          <p:val>
                                            <p:strVal val="#ppt_x"/>
                                          </p:val>
                                        </p:tav>
                                        <p:tav tm="100000">
                                          <p:val>
                                            <p:strVal val="#ppt_x"/>
                                          </p:val>
                                        </p:tav>
                                      </p:tavLst>
                                    </p:anim>
                                    <p:anim calcmode="lin" valueType="num">
                                      <p:cBhvr additive="base">
                                        <p:cTn id="35" dur="250" fill="hold"/>
                                        <p:tgtEl>
                                          <p:spTgt spid="6"/>
                                        </p:tgtEl>
                                        <p:attrNameLst>
                                          <p:attrName>ppt_y</p:attrName>
                                        </p:attrNameLst>
                                      </p:cBhvr>
                                      <p:tavLst>
                                        <p:tav tm="0">
                                          <p:val>
                                            <p:strVal val="1+#ppt_h/2"/>
                                          </p:val>
                                        </p:tav>
                                        <p:tav tm="100000">
                                          <p:val>
                                            <p:strVal val="#ppt_y"/>
                                          </p:val>
                                        </p:tav>
                                      </p:tavLst>
                                    </p:anim>
                                  </p:childTnLst>
                                </p:cTn>
                              </p:par>
                            </p:childTnLst>
                          </p:cTn>
                        </p:par>
                        <p:par>
                          <p:cTn id="36" fill="hold">
                            <p:stCondLst>
                              <p:cond delay="1750"/>
                            </p:stCondLst>
                            <p:childTnLst>
                              <p:par>
                                <p:cTn id="37" presetID="2" presetClass="entr" presetSubtype="4"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250" fill="hold"/>
                                        <p:tgtEl>
                                          <p:spTgt spid="7"/>
                                        </p:tgtEl>
                                        <p:attrNameLst>
                                          <p:attrName>ppt_x</p:attrName>
                                        </p:attrNameLst>
                                      </p:cBhvr>
                                      <p:tavLst>
                                        <p:tav tm="0">
                                          <p:val>
                                            <p:strVal val="#ppt_x"/>
                                          </p:val>
                                        </p:tav>
                                        <p:tav tm="100000">
                                          <p:val>
                                            <p:strVal val="#ppt_x"/>
                                          </p:val>
                                        </p:tav>
                                      </p:tavLst>
                                    </p:anim>
                                    <p:anim calcmode="lin" valueType="num">
                                      <p:cBhvr additive="base">
                                        <p:cTn id="40" dur="250" fill="hold"/>
                                        <p:tgtEl>
                                          <p:spTgt spid="7"/>
                                        </p:tgtEl>
                                        <p:attrNameLst>
                                          <p:attrName>ppt_y</p:attrName>
                                        </p:attrNameLst>
                                      </p:cBhvr>
                                      <p:tavLst>
                                        <p:tav tm="0">
                                          <p:val>
                                            <p:strVal val="1+#ppt_h/2"/>
                                          </p:val>
                                        </p:tav>
                                        <p:tav tm="100000">
                                          <p:val>
                                            <p:strVal val="#ppt_y"/>
                                          </p:val>
                                        </p:tav>
                                      </p:tavLst>
                                    </p:anim>
                                  </p:childTnLst>
                                </p:cTn>
                              </p:par>
                            </p:childTnLst>
                          </p:cTn>
                        </p:par>
                        <p:par>
                          <p:cTn id="41" fill="hold">
                            <p:stCondLst>
                              <p:cond delay="2000"/>
                            </p:stCondLst>
                            <p:childTnLst>
                              <p:par>
                                <p:cTn id="42" presetID="2" presetClass="entr" presetSubtype="4"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250" fill="hold"/>
                                        <p:tgtEl>
                                          <p:spTgt spid="9"/>
                                        </p:tgtEl>
                                        <p:attrNameLst>
                                          <p:attrName>ppt_x</p:attrName>
                                        </p:attrNameLst>
                                      </p:cBhvr>
                                      <p:tavLst>
                                        <p:tav tm="0">
                                          <p:val>
                                            <p:strVal val="#ppt_x"/>
                                          </p:val>
                                        </p:tav>
                                        <p:tav tm="100000">
                                          <p:val>
                                            <p:strVal val="#ppt_x"/>
                                          </p:val>
                                        </p:tav>
                                      </p:tavLst>
                                    </p:anim>
                                    <p:anim calcmode="lin" valueType="num">
                                      <p:cBhvr additive="base">
                                        <p:cTn id="45" dur="250" fill="hold"/>
                                        <p:tgtEl>
                                          <p:spTgt spid="9"/>
                                        </p:tgtEl>
                                        <p:attrNameLst>
                                          <p:attrName>ppt_y</p:attrName>
                                        </p:attrNameLst>
                                      </p:cBhvr>
                                      <p:tavLst>
                                        <p:tav tm="0">
                                          <p:val>
                                            <p:strVal val="1+#ppt_h/2"/>
                                          </p:val>
                                        </p:tav>
                                        <p:tav tm="100000">
                                          <p:val>
                                            <p:strVal val="#ppt_y"/>
                                          </p:val>
                                        </p:tav>
                                      </p:tavLst>
                                    </p:anim>
                                  </p:childTnLst>
                                </p:cTn>
                              </p:par>
                            </p:childTnLst>
                          </p:cTn>
                        </p:par>
                        <p:par>
                          <p:cTn id="46" fill="hold">
                            <p:stCondLst>
                              <p:cond delay="2250"/>
                            </p:stCondLst>
                            <p:childTnLst>
                              <p:par>
                                <p:cTn id="47" presetID="2" presetClass="entr" presetSubtype="4"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250" fill="hold"/>
                                        <p:tgtEl>
                                          <p:spTgt spid="10"/>
                                        </p:tgtEl>
                                        <p:attrNameLst>
                                          <p:attrName>ppt_x</p:attrName>
                                        </p:attrNameLst>
                                      </p:cBhvr>
                                      <p:tavLst>
                                        <p:tav tm="0">
                                          <p:val>
                                            <p:strVal val="#ppt_x"/>
                                          </p:val>
                                        </p:tav>
                                        <p:tav tm="100000">
                                          <p:val>
                                            <p:strVal val="#ppt_x"/>
                                          </p:val>
                                        </p:tav>
                                      </p:tavLst>
                                    </p:anim>
                                    <p:anim calcmode="lin" valueType="num">
                                      <p:cBhvr additive="base">
                                        <p:cTn id="50" dur="250" fill="hold"/>
                                        <p:tgtEl>
                                          <p:spTgt spid="10"/>
                                        </p:tgtEl>
                                        <p:attrNameLst>
                                          <p:attrName>ppt_y</p:attrName>
                                        </p:attrNameLst>
                                      </p:cBhvr>
                                      <p:tavLst>
                                        <p:tav tm="0">
                                          <p:val>
                                            <p:strVal val="1+#ppt_h/2"/>
                                          </p:val>
                                        </p:tav>
                                        <p:tav tm="100000">
                                          <p:val>
                                            <p:strVal val="#ppt_y"/>
                                          </p:val>
                                        </p:tav>
                                      </p:tavLst>
                                    </p:anim>
                                  </p:childTnLst>
                                </p:cTn>
                              </p:par>
                            </p:childTnLst>
                          </p:cTn>
                        </p:par>
                        <p:par>
                          <p:cTn id="51" fill="hold">
                            <p:stCondLst>
                              <p:cond delay="2500"/>
                            </p:stCondLst>
                            <p:childTnLst>
                              <p:par>
                                <p:cTn id="52" presetID="2" presetClass="entr" presetSubtype="4"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250" fill="hold"/>
                                        <p:tgtEl>
                                          <p:spTgt spid="11"/>
                                        </p:tgtEl>
                                        <p:attrNameLst>
                                          <p:attrName>ppt_x</p:attrName>
                                        </p:attrNameLst>
                                      </p:cBhvr>
                                      <p:tavLst>
                                        <p:tav tm="0">
                                          <p:val>
                                            <p:strVal val="#ppt_x"/>
                                          </p:val>
                                        </p:tav>
                                        <p:tav tm="100000">
                                          <p:val>
                                            <p:strVal val="#ppt_x"/>
                                          </p:val>
                                        </p:tav>
                                      </p:tavLst>
                                    </p:anim>
                                    <p:anim calcmode="lin" valueType="num">
                                      <p:cBhvr additive="base">
                                        <p:cTn id="55" dur="250" fill="hold"/>
                                        <p:tgtEl>
                                          <p:spTgt spid="11"/>
                                        </p:tgtEl>
                                        <p:attrNameLst>
                                          <p:attrName>ppt_y</p:attrName>
                                        </p:attrNameLst>
                                      </p:cBhvr>
                                      <p:tavLst>
                                        <p:tav tm="0">
                                          <p:val>
                                            <p:strVal val="1+#ppt_h/2"/>
                                          </p:val>
                                        </p:tav>
                                        <p:tav tm="100000">
                                          <p:val>
                                            <p:strVal val="#ppt_y"/>
                                          </p:val>
                                        </p:tav>
                                      </p:tavLst>
                                    </p:anim>
                                  </p:childTnLst>
                                </p:cTn>
                              </p:par>
                            </p:childTnLst>
                          </p:cTn>
                        </p:par>
                        <p:par>
                          <p:cTn id="56" fill="hold">
                            <p:stCondLst>
                              <p:cond delay="2750"/>
                            </p:stCondLst>
                            <p:childTnLst>
                              <p:par>
                                <p:cTn id="57" presetID="2" presetClass="entr" presetSubtype="4"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250" fill="hold"/>
                                        <p:tgtEl>
                                          <p:spTgt spid="12"/>
                                        </p:tgtEl>
                                        <p:attrNameLst>
                                          <p:attrName>ppt_x</p:attrName>
                                        </p:attrNameLst>
                                      </p:cBhvr>
                                      <p:tavLst>
                                        <p:tav tm="0">
                                          <p:val>
                                            <p:strVal val="#ppt_x"/>
                                          </p:val>
                                        </p:tav>
                                        <p:tav tm="100000">
                                          <p:val>
                                            <p:strVal val="#ppt_x"/>
                                          </p:val>
                                        </p:tav>
                                      </p:tavLst>
                                    </p:anim>
                                    <p:anim calcmode="lin" valueType="num">
                                      <p:cBhvr additive="base">
                                        <p:cTn id="60" dur="250" fill="hold"/>
                                        <p:tgtEl>
                                          <p:spTgt spid="12"/>
                                        </p:tgtEl>
                                        <p:attrNameLst>
                                          <p:attrName>ppt_y</p:attrName>
                                        </p:attrNameLst>
                                      </p:cBhvr>
                                      <p:tavLst>
                                        <p:tav tm="0">
                                          <p:val>
                                            <p:strVal val="1+#ppt_h/2"/>
                                          </p:val>
                                        </p:tav>
                                        <p:tav tm="100000">
                                          <p:val>
                                            <p:strVal val="#ppt_y"/>
                                          </p:val>
                                        </p:tav>
                                      </p:tavLst>
                                    </p:anim>
                                  </p:childTnLst>
                                </p:cTn>
                              </p:par>
                            </p:childTnLst>
                          </p:cTn>
                        </p:par>
                        <p:par>
                          <p:cTn id="61" fill="hold">
                            <p:stCondLst>
                              <p:cond delay="3000"/>
                            </p:stCondLst>
                            <p:childTnLst>
                              <p:par>
                                <p:cTn id="62" presetID="2" presetClass="entr" presetSubtype="4"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250" fill="hold"/>
                                        <p:tgtEl>
                                          <p:spTgt spid="13"/>
                                        </p:tgtEl>
                                        <p:attrNameLst>
                                          <p:attrName>ppt_x</p:attrName>
                                        </p:attrNameLst>
                                      </p:cBhvr>
                                      <p:tavLst>
                                        <p:tav tm="0">
                                          <p:val>
                                            <p:strVal val="#ppt_x"/>
                                          </p:val>
                                        </p:tav>
                                        <p:tav tm="100000">
                                          <p:val>
                                            <p:strVal val="#ppt_x"/>
                                          </p:val>
                                        </p:tav>
                                      </p:tavLst>
                                    </p:anim>
                                    <p:anim calcmode="lin" valueType="num">
                                      <p:cBhvr additive="base">
                                        <p:cTn id="65" dur="250" fill="hold"/>
                                        <p:tgtEl>
                                          <p:spTgt spid="13"/>
                                        </p:tgtEl>
                                        <p:attrNameLst>
                                          <p:attrName>ppt_y</p:attrName>
                                        </p:attrNameLst>
                                      </p:cBhvr>
                                      <p:tavLst>
                                        <p:tav tm="0">
                                          <p:val>
                                            <p:strVal val="1+#ppt_h/2"/>
                                          </p:val>
                                        </p:tav>
                                        <p:tav tm="100000">
                                          <p:val>
                                            <p:strVal val="#ppt_y"/>
                                          </p:val>
                                        </p:tav>
                                      </p:tavLst>
                                    </p:anim>
                                  </p:childTnLst>
                                </p:cTn>
                              </p:par>
                            </p:childTnLst>
                          </p:cTn>
                        </p:par>
                        <p:par>
                          <p:cTn id="66" fill="hold">
                            <p:stCondLst>
                              <p:cond delay="3250"/>
                            </p:stCondLst>
                            <p:childTnLst>
                              <p:par>
                                <p:cTn id="67" presetID="2" presetClass="entr" presetSubtype="4"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250" fill="hold"/>
                                        <p:tgtEl>
                                          <p:spTgt spid="14"/>
                                        </p:tgtEl>
                                        <p:attrNameLst>
                                          <p:attrName>ppt_x</p:attrName>
                                        </p:attrNameLst>
                                      </p:cBhvr>
                                      <p:tavLst>
                                        <p:tav tm="0">
                                          <p:val>
                                            <p:strVal val="#ppt_x"/>
                                          </p:val>
                                        </p:tav>
                                        <p:tav tm="100000">
                                          <p:val>
                                            <p:strVal val="#ppt_x"/>
                                          </p:val>
                                        </p:tav>
                                      </p:tavLst>
                                    </p:anim>
                                    <p:anim calcmode="lin" valueType="num">
                                      <p:cBhvr additive="base">
                                        <p:cTn id="70"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9" grpId="0" animBg="1"/>
      <p:bldP spid="10" grpId="0" animBg="1"/>
      <p:bldP spid="11" grpId="0" animBg="1"/>
      <p:bldP spid="12" grpId="0" animBg="1"/>
      <p:bldP spid="13"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7046</TotalTime>
  <Words>3064</Words>
  <Application>Microsoft Office PowerPoint</Application>
  <PresentationFormat>全屏显示(16:9)</PresentationFormat>
  <Paragraphs>445</Paragraphs>
  <Slides>44</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Open Sans Light</vt:lpstr>
      <vt:lpstr>Open Sans Semibold</vt:lpstr>
      <vt:lpstr>宋体</vt:lpstr>
      <vt:lpstr>微软雅黑</vt:lpstr>
      <vt:lpstr>Arial</vt:lpstr>
      <vt:lpstr>Calibri</vt:lpstr>
      <vt:lpstr>Open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此处文字可编辑</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cp:keywords/>
  <dc:description/>
  <cp:lastModifiedBy>user</cp:lastModifiedBy>
  <cp:revision>650</cp:revision>
  <dcterms:created xsi:type="dcterms:W3CDTF">2014-02-01T22:43:10Z</dcterms:created>
  <dcterms:modified xsi:type="dcterms:W3CDTF">2017-02-22T07:15:46Z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(2)IsJXjlhid7b3tx/YKJlQR1r3Nkp+MKjCPKNIEr6h8s23Qg4oIO4N5quUMNYkgL+HOICCqqro
r4CHkWU+O3ytLp6wSib4jjVj6oUbrGFoKHlE4rqounJWV2hSvVHQunO7Rh1QdCpkVJBpjhJ7
YHmh37M05wgu7sBl39eefOC4cmEZWYnb0kCyliQDL0LOLDbA7DsLpU4rDl0wNA0j6VTESPja
3g0pllIvUceTpkDRTN</vt:lpwstr>
  </property>
  <property fmtid="{D5CDD505-2E9C-101B-9397-08002B2CF9AE}" pid="3" name="_2015_ms_pID_7253431">
    <vt:lpwstr>T+hzBrywmacz4KMMBVKgyxx+UWYnF+lC+J1WHpoCbKQS0Ri+GxpDlB
A3tyELKJBJ+84SD3BGf2QX+/Xnhq3fRnGUVPpO90h0T8llilHzCCYJB1fWqGDSgElMkk4Scb
PGTmFotMKLSEEV9S1S3eR8k+mSesqDY+fY2xmxuJpXAuCw==</vt:lpwstr>
  </property>
</Properties>
</file>